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0D9"/>
    <a:srgbClr val="2F528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472A5-F7F1-9152-422C-FE52BDF90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E1F5EF-A826-96DE-BEAF-2C8F981F1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EFA95-7FEF-8874-DFBE-63ACD711A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5B793-7079-627E-5690-B96E7D143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209A6-7A4E-DA89-6BE0-4360AC3C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5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9C34-6C8D-2CB0-4393-306E7E76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860DD3-04B9-AF57-54DB-A7DBAE165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36452-3E0B-D068-409B-364D1459C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9EE6A-3182-EAC9-4B08-907E4556C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712A3-BDBD-2820-A332-EDC9B437C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4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2B9E7-B951-5985-08E3-6957D6981F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BA9C6-A4FC-E562-8CF3-99294AE73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15595-0BB3-D5FD-87E1-0732FACBD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66568-504D-AC95-473D-9E8E49CB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D050-DF71-7A6D-FBF0-936117FB6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1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08074-6011-6308-BFD7-C5B53BE62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A22E1-1FD6-BFA8-E0D7-20AA4ECEE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2C61A-F086-C6AF-DF83-319B2E45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7B51B-36A1-57A5-BE5A-E6AD8C96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44EDA-83AC-07CB-01B9-768F3C31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A4524-5E83-ED98-112F-0135BEED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D287D-3C02-4312-2822-99593DFB2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73C1D-4349-3A54-67A7-6B392D499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917A6-E4DD-1543-464C-E3D7639E7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5185C-CA72-670B-99C7-6B7137D4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3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FC510-1976-EA2D-2AF7-42EBDB19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61165-B372-20CE-35C8-273A23A498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6818E-DAE0-C288-AAD1-0F981C220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5BCD4-92DA-5DF7-A343-DFB38D6C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BA524-615C-7180-4861-56E80A3B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864F0-0000-622C-2226-BC0624C22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70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BEF73-3E00-C0C1-45C9-2578F5C12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A58F5-CADF-69BC-1E46-57BAD704C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A29F0-9F39-1DE0-A692-BF90205D5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AC484D-1D9A-BF7C-CFD3-A624EF45FD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0BF887-77CE-53AB-567E-4BAF304CD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E4FEAA-876B-BA39-4C05-1A120BF2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E66612-A525-F16C-D7DD-813385B4B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DF398A-F2B6-3924-23FF-1100A67C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8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8DEAC-06CE-A93A-7841-5565CCFCF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20B61C-BA93-EA62-93DD-EC3930AED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ED425-7E13-780D-6B1F-0E72F37FF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169EE-01C7-0F96-BC7F-979BF6C0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4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254694-708F-0899-E145-3E5CF1728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B5AA5B-EA7F-5BE3-F4A0-C53C5E99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DC0E0-FBAB-4732-4D55-CA17D417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9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FEE6-E2F8-2FD9-FCA2-94020B53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E9067-9672-3595-EA07-C18527098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70EFE-F652-B124-765D-AFA6DDBE5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FD0CD-5ADA-496A-A032-8A971BAA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701BB-ACC0-5401-16BD-F8355297B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0CCF3-BCD6-6499-F544-202A15EE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0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08E79-3174-1956-1689-FE01C2C4B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0ACD19-2286-6A08-4CBC-8127754250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5755D-3E69-1DF4-1E9D-B5D713B21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8F01D-E1B2-398B-AE35-CF0164DE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68F97-7911-FD6F-3D7F-CF7BAA57C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A8154-EB3A-6ABF-0908-76C6151A3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6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C61FE2-663C-8344-F935-9187F5285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9CA89-90AB-2DC0-E57B-A1826F4E7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5CF9F-1292-11FB-36B1-FB20F936FB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7A903-364C-49CF-9743-F2A1AE7E2D12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10125-8E39-B00D-F2C3-20359F2B8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61FF0-9578-E6C7-030B-4917A57FE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D0AB-8182-4417-B316-4DFEE4C8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9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F301E8A-2082-96F8-B746-F9ED862C57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-41566"/>
            <a:ext cx="5868955" cy="121722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1531 Parker Street</a:t>
            </a:r>
          </a:p>
          <a:p>
            <a:pPr algn="l"/>
            <a:r>
              <a:rPr lang="en-US" dirty="0"/>
              <a:t>Porch Proposal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5B0B3-288E-BEC9-E96B-DD293B606E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54" t="55079" r="27660"/>
          <a:stretch/>
        </p:blipFill>
        <p:spPr>
          <a:xfrm>
            <a:off x="289250" y="1950096"/>
            <a:ext cx="5066522" cy="44740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74F96F-A9A8-1493-5077-1A013D485E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54" t="55079" r="27660"/>
          <a:stretch/>
        </p:blipFill>
        <p:spPr>
          <a:xfrm>
            <a:off x="7095931" y="1950095"/>
            <a:ext cx="5066522" cy="4474029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54F8EDFF-3168-F92F-DC37-6FE136AF0C79}"/>
              </a:ext>
            </a:extLst>
          </p:cNvPr>
          <p:cNvSpPr txBox="1">
            <a:spLocks/>
          </p:cNvSpPr>
          <p:nvPr/>
        </p:nvSpPr>
        <p:spPr>
          <a:xfrm>
            <a:off x="1491343" y="1379798"/>
            <a:ext cx="3578290" cy="4381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Existing Porch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0928D39-33B8-9ABF-D5E3-80F9BF0C057B}"/>
              </a:ext>
            </a:extLst>
          </p:cNvPr>
          <p:cNvSpPr txBox="1">
            <a:spLocks/>
          </p:cNvSpPr>
          <p:nvPr/>
        </p:nvSpPr>
        <p:spPr>
          <a:xfrm>
            <a:off x="7840047" y="1379797"/>
            <a:ext cx="3578290" cy="4381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Update Proposal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69176B-9421-13C1-2566-5605D1CED036}"/>
              </a:ext>
            </a:extLst>
          </p:cNvPr>
          <p:cNvSpPr/>
          <p:nvPr/>
        </p:nvSpPr>
        <p:spPr>
          <a:xfrm>
            <a:off x="2589245" y="4772608"/>
            <a:ext cx="783771" cy="368559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B5AC77-CCB6-7DE0-A035-1AF86CB0B75B}"/>
              </a:ext>
            </a:extLst>
          </p:cNvPr>
          <p:cNvSpPr/>
          <p:nvPr/>
        </p:nvSpPr>
        <p:spPr>
          <a:xfrm>
            <a:off x="2872274" y="5649684"/>
            <a:ext cx="2024743" cy="7744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Existing Porch Highlighted in red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2652CEA-3D1D-0345-C245-3D5232318C71}"/>
              </a:ext>
            </a:extLst>
          </p:cNvPr>
          <p:cNvCxnSpPr>
            <a:cxnSpLocks/>
            <a:stCxn id="11" idx="0"/>
            <a:endCxn id="10" idx="3"/>
          </p:cNvCxnSpPr>
          <p:nvPr/>
        </p:nvCxnSpPr>
        <p:spPr>
          <a:xfrm flipH="1" flipV="1">
            <a:off x="3373016" y="4956888"/>
            <a:ext cx="511630" cy="692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B97E0D61-C019-0348-43E6-2D8E403CA084}"/>
              </a:ext>
            </a:extLst>
          </p:cNvPr>
          <p:cNvSpPr/>
          <p:nvPr/>
        </p:nvSpPr>
        <p:spPr>
          <a:xfrm>
            <a:off x="6043323" y="4760587"/>
            <a:ext cx="3108650" cy="20216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Proposal: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Remove existing cinderblock and concrete Porch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Replace Porch With Wooden Porch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New Porch to maintain same footprint and height as existing porch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Move stairs to face walkway.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Plan to match atheistic of neighbors porches (without cover)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Dimensions and reference images noted on next page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A61E260-D757-3F0F-3C60-614014DA47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251" t="83574" r="56106" b="12866"/>
          <a:stretch/>
        </p:blipFill>
        <p:spPr>
          <a:xfrm rot="16200000">
            <a:off x="9910668" y="5080518"/>
            <a:ext cx="233266" cy="35456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49D03AD-D7A1-3F21-BDA2-9ED37A257815}"/>
              </a:ext>
            </a:extLst>
          </p:cNvPr>
          <p:cNvSpPr/>
          <p:nvPr/>
        </p:nvSpPr>
        <p:spPr>
          <a:xfrm>
            <a:off x="9439469" y="4811092"/>
            <a:ext cx="765113" cy="3300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EADE48D-93BF-B8E9-2E6A-118E6A2DA5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123" t="84104" r="50204" b="13319"/>
          <a:stretch/>
        </p:blipFill>
        <p:spPr>
          <a:xfrm>
            <a:off x="9528312" y="4843748"/>
            <a:ext cx="500739" cy="256595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3B76A991-8C49-838C-DE68-8CDC2BABB0E6}"/>
              </a:ext>
            </a:extLst>
          </p:cNvPr>
          <p:cNvSpPr/>
          <p:nvPr/>
        </p:nvSpPr>
        <p:spPr>
          <a:xfrm>
            <a:off x="9299510" y="4693298"/>
            <a:ext cx="1045029" cy="784905"/>
          </a:xfrm>
          <a:prstGeom prst="rect">
            <a:avLst/>
          </a:prstGeom>
          <a:solidFill>
            <a:srgbClr val="92D050">
              <a:alpha val="40000"/>
            </a:srgbClr>
          </a:solidFill>
          <a:ln w="28575">
            <a:solidFill>
              <a:srgbClr val="00B050">
                <a:alpha val="50196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7E35BA-6A67-DB29-E18A-6CE39D869DE4}"/>
              </a:ext>
            </a:extLst>
          </p:cNvPr>
          <p:cNvCxnSpPr/>
          <p:nvPr/>
        </p:nvCxnSpPr>
        <p:spPr>
          <a:xfrm>
            <a:off x="5645020" y="1068355"/>
            <a:ext cx="74645" cy="55937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017FD36-861E-42B9-CAB4-D9D33CD2B28F}"/>
              </a:ext>
            </a:extLst>
          </p:cNvPr>
          <p:cNvCxnSpPr>
            <a:cxnSpLocks/>
            <a:stCxn id="17" idx="3"/>
            <a:endCxn id="21" idx="2"/>
          </p:cNvCxnSpPr>
          <p:nvPr/>
        </p:nvCxnSpPr>
        <p:spPr>
          <a:xfrm flipV="1">
            <a:off x="9151973" y="5478203"/>
            <a:ext cx="670052" cy="293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18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AFDB017-F1A2-6F09-D259-FB43FA78D0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811" t="79999" r="34994"/>
          <a:stretch/>
        </p:blipFill>
        <p:spPr>
          <a:xfrm>
            <a:off x="555171" y="2612571"/>
            <a:ext cx="6111551" cy="391813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5EDABD5-216F-7DEF-4704-5E63C1872F9C}"/>
              </a:ext>
            </a:extLst>
          </p:cNvPr>
          <p:cNvSpPr/>
          <p:nvPr/>
        </p:nvSpPr>
        <p:spPr>
          <a:xfrm flipH="1">
            <a:off x="2600926" y="4808373"/>
            <a:ext cx="3718225" cy="346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87ADCB-AB2D-23DE-89DD-3DC3E31899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251" t="83574" r="56106" b="12866"/>
          <a:stretch/>
        </p:blipFill>
        <p:spPr>
          <a:xfrm rot="16200000">
            <a:off x="3506274" y="3903788"/>
            <a:ext cx="470653" cy="71539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5946AF8-FC3A-AE2D-9F39-61119884786E}"/>
              </a:ext>
            </a:extLst>
          </p:cNvPr>
          <p:cNvSpPr/>
          <p:nvPr/>
        </p:nvSpPr>
        <p:spPr>
          <a:xfrm>
            <a:off x="2562807" y="3327525"/>
            <a:ext cx="1491344" cy="6659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417006-F8AC-33B7-13A9-C06BD5A6A7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123" t="84104" r="50204" b="13319"/>
          <a:stretch/>
        </p:blipFill>
        <p:spPr>
          <a:xfrm>
            <a:off x="2642320" y="3360181"/>
            <a:ext cx="1010324" cy="517723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0289323-B1ED-3FCF-6B80-5E8170E08EFA}"/>
              </a:ext>
            </a:extLst>
          </p:cNvPr>
          <p:cNvCxnSpPr>
            <a:cxnSpLocks/>
          </p:cNvCxnSpPr>
          <p:nvPr/>
        </p:nvCxnSpPr>
        <p:spPr>
          <a:xfrm>
            <a:off x="4147457" y="3360181"/>
            <a:ext cx="0" cy="633321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9796F59-24EA-69A7-F254-FEE427BA84E3}"/>
              </a:ext>
            </a:extLst>
          </p:cNvPr>
          <p:cNvCxnSpPr>
            <a:cxnSpLocks/>
          </p:cNvCxnSpPr>
          <p:nvPr/>
        </p:nvCxnSpPr>
        <p:spPr>
          <a:xfrm>
            <a:off x="2562807" y="3887232"/>
            <a:ext cx="14913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A08F3AC-5627-C5EA-8E1E-11264A11053D}"/>
              </a:ext>
            </a:extLst>
          </p:cNvPr>
          <p:cNvCxnSpPr>
            <a:cxnSpLocks/>
          </p:cNvCxnSpPr>
          <p:nvPr/>
        </p:nvCxnSpPr>
        <p:spPr>
          <a:xfrm>
            <a:off x="4147457" y="4026157"/>
            <a:ext cx="0" cy="470654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58C069B-FC06-45BF-B255-CEF509757346}"/>
              </a:ext>
            </a:extLst>
          </p:cNvPr>
          <p:cNvCxnSpPr>
            <a:cxnSpLocks/>
          </p:cNvCxnSpPr>
          <p:nvPr/>
        </p:nvCxnSpPr>
        <p:spPr>
          <a:xfrm>
            <a:off x="3383904" y="4533120"/>
            <a:ext cx="670247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D67E85D-8A86-C7D3-E1A7-25E01245AA9A}"/>
              </a:ext>
            </a:extLst>
          </p:cNvPr>
          <p:cNvSpPr/>
          <p:nvPr/>
        </p:nvSpPr>
        <p:spPr>
          <a:xfrm>
            <a:off x="4236098" y="4147457"/>
            <a:ext cx="460609" cy="2921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4.5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EFEFD7-B1BC-6C21-292D-5920C30DE33A}"/>
              </a:ext>
            </a:extLst>
          </p:cNvPr>
          <p:cNvSpPr/>
          <p:nvPr/>
        </p:nvSpPr>
        <p:spPr>
          <a:xfrm>
            <a:off x="4236099" y="3553210"/>
            <a:ext cx="312576" cy="2472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35BDBC-FF5E-819A-3C92-6FF4FDEDA23A}"/>
              </a:ext>
            </a:extLst>
          </p:cNvPr>
          <p:cNvSpPr/>
          <p:nvPr/>
        </p:nvSpPr>
        <p:spPr>
          <a:xfrm>
            <a:off x="2841948" y="4023826"/>
            <a:ext cx="493795" cy="277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12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8A37DBB-6C2A-54BE-795D-663F5446EE33}"/>
              </a:ext>
            </a:extLst>
          </p:cNvPr>
          <p:cNvSpPr/>
          <p:nvPr/>
        </p:nvSpPr>
        <p:spPr>
          <a:xfrm>
            <a:off x="2155370" y="2575249"/>
            <a:ext cx="391929" cy="27945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48F54C-A24F-17C9-6D7F-DC5C461A62AF}"/>
              </a:ext>
            </a:extLst>
          </p:cNvPr>
          <p:cNvSpPr/>
          <p:nvPr/>
        </p:nvSpPr>
        <p:spPr>
          <a:xfrm flipH="1">
            <a:off x="6033862" y="2542576"/>
            <a:ext cx="1387100" cy="2515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7DE196D-979F-191D-F7B1-F94782EE0CB6}"/>
              </a:ext>
            </a:extLst>
          </p:cNvPr>
          <p:cNvSpPr/>
          <p:nvPr/>
        </p:nvSpPr>
        <p:spPr>
          <a:xfrm>
            <a:off x="7215984" y="3952069"/>
            <a:ext cx="2439955" cy="9330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2A10C79-1465-B216-A061-868F200046CE}"/>
              </a:ext>
            </a:extLst>
          </p:cNvPr>
          <p:cNvSpPr/>
          <p:nvPr/>
        </p:nvSpPr>
        <p:spPr>
          <a:xfrm>
            <a:off x="8562678" y="3952069"/>
            <a:ext cx="1093261" cy="9330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B684B2A-965A-F810-F41C-77A8AE50C5C8}"/>
              </a:ext>
            </a:extLst>
          </p:cNvPr>
          <p:cNvSpPr/>
          <p:nvPr/>
        </p:nvSpPr>
        <p:spPr>
          <a:xfrm>
            <a:off x="8559592" y="4192334"/>
            <a:ext cx="1093261" cy="6927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C5DE995-FBEB-98FC-FDDA-D177261502D6}"/>
              </a:ext>
            </a:extLst>
          </p:cNvPr>
          <p:cNvSpPr/>
          <p:nvPr/>
        </p:nvSpPr>
        <p:spPr>
          <a:xfrm>
            <a:off x="8559591" y="4439595"/>
            <a:ext cx="1093261" cy="4509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592B8B9-BC15-2EB2-6CF1-9285D0AD2BB8}"/>
              </a:ext>
            </a:extLst>
          </p:cNvPr>
          <p:cNvSpPr/>
          <p:nvPr/>
        </p:nvSpPr>
        <p:spPr>
          <a:xfrm>
            <a:off x="8556504" y="4649534"/>
            <a:ext cx="1093261" cy="2355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070A0F0-C426-1BAC-77F5-3CDFB3DFD1BE}"/>
              </a:ext>
            </a:extLst>
          </p:cNvPr>
          <p:cNvCxnSpPr>
            <a:cxnSpLocks/>
          </p:cNvCxnSpPr>
          <p:nvPr/>
        </p:nvCxnSpPr>
        <p:spPr>
          <a:xfrm>
            <a:off x="9802953" y="3943514"/>
            <a:ext cx="0" cy="897297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F6465D0D-02E5-29E4-C561-D04D3CA95D8E}"/>
              </a:ext>
            </a:extLst>
          </p:cNvPr>
          <p:cNvSpPr/>
          <p:nvPr/>
        </p:nvSpPr>
        <p:spPr>
          <a:xfrm>
            <a:off x="9948306" y="4294969"/>
            <a:ext cx="567291" cy="2381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28 in.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60428FD-22B1-7615-9FB1-712D2F708583}"/>
              </a:ext>
            </a:extLst>
          </p:cNvPr>
          <p:cNvCxnSpPr>
            <a:cxnSpLocks/>
          </p:cNvCxnSpPr>
          <p:nvPr/>
        </p:nvCxnSpPr>
        <p:spPr>
          <a:xfrm>
            <a:off x="7219133" y="4994241"/>
            <a:ext cx="2430632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7DF98E6A-1D5C-CFDD-B226-8DDAE742DB18}"/>
              </a:ext>
            </a:extLst>
          </p:cNvPr>
          <p:cNvSpPr/>
          <p:nvPr/>
        </p:nvSpPr>
        <p:spPr>
          <a:xfrm>
            <a:off x="7498274" y="5097912"/>
            <a:ext cx="460737" cy="2578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12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0BCFFA0-D9A7-E82F-6636-589203A54ABE}"/>
              </a:ext>
            </a:extLst>
          </p:cNvPr>
          <p:cNvSpPr/>
          <p:nvPr/>
        </p:nvSpPr>
        <p:spPr>
          <a:xfrm>
            <a:off x="7215984" y="3296595"/>
            <a:ext cx="1340518" cy="646919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7BD053C-19BE-AF4A-5588-A4F2046BDC21}"/>
              </a:ext>
            </a:extLst>
          </p:cNvPr>
          <p:cNvSpPr/>
          <p:nvPr/>
        </p:nvSpPr>
        <p:spPr>
          <a:xfrm flipH="1">
            <a:off x="9575340" y="3299708"/>
            <a:ext cx="71219" cy="1593967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8D2FA41-9540-A573-81F4-C3E4276EA9A7}"/>
              </a:ext>
            </a:extLst>
          </p:cNvPr>
          <p:cNvCxnSpPr>
            <a:cxnSpLocks/>
          </p:cNvCxnSpPr>
          <p:nvPr/>
        </p:nvCxnSpPr>
        <p:spPr>
          <a:xfrm>
            <a:off x="7112141" y="3296595"/>
            <a:ext cx="0" cy="646919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C383C291-8263-2BA1-805E-ED5981322F2D}"/>
              </a:ext>
            </a:extLst>
          </p:cNvPr>
          <p:cNvSpPr/>
          <p:nvPr/>
        </p:nvSpPr>
        <p:spPr>
          <a:xfrm>
            <a:off x="9038397" y="3021342"/>
            <a:ext cx="312576" cy="2472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4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200C481-0A12-6A26-E137-7EEE408E324A}"/>
              </a:ext>
            </a:extLst>
          </p:cNvPr>
          <p:cNvCxnSpPr>
            <a:cxnSpLocks/>
          </p:cNvCxnSpPr>
          <p:nvPr/>
        </p:nvCxnSpPr>
        <p:spPr>
          <a:xfrm>
            <a:off x="7215984" y="4116135"/>
            <a:ext cx="1340518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FBB3B51D-CDF6-35CF-038C-451B07C21767}"/>
              </a:ext>
            </a:extLst>
          </p:cNvPr>
          <p:cNvSpPr/>
          <p:nvPr/>
        </p:nvSpPr>
        <p:spPr>
          <a:xfrm>
            <a:off x="7743204" y="4144901"/>
            <a:ext cx="312576" cy="2472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08F65D3-FD27-CF51-27F5-E33ACDEB0B48}"/>
              </a:ext>
            </a:extLst>
          </p:cNvPr>
          <p:cNvSpPr/>
          <p:nvPr/>
        </p:nvSpPr>
        <p:spPr>
          <a:xfrm>
            <a:off x="6596743" y="3454338"/>
            <a:ext cx="430715" cy="2592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2.5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AB89F5-BEAF-5BD9-7BBD-79BF1B5A658A}"/>
              </a:ext>
            </a:extLst>
          </p:cNvPr>
          <p:cNvSpPr/>
          <p:nvPr/>
        </p:nvSpPr>
        <p:spPr>
          <a:xfrm flipH="1">
            <a:off x="8556372" y="3299708"/>
            <a:ext cx="71223" cy="1585413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E5EB3EF-BEB1-4312-159A-978F1F0C7CDB}"/>
              </a:ext>
            </a:extLst>
          </p:cNvPr>
          <p:cNvCxnSpPr>
            <a:cxnSpLocks/>
          </p:cNvCxnSpPr>
          <p:nvPr/>
        </p:nvCxnSpPr>
        <p:spPr>
          <a:xfrm>
            <a:off x="8664715" y="3357625"/>
            <a:ext cx="839189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A454A86-D9A4-64F5-E062-C94AFA66827F}"/>
              </a:ext>
            </a:extLst>
          </p:cNvPr>
          <p:cNvSpPr/>
          <p:nvPr/>
        </p:nvSpPr>
        <p:spPr>
          <a:xfrm>
            <a:off x="3585312" y="4601340"/>
            <a:ext cx="312576" cy="2472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9497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68A1F80588CC4A940395D4D8D0494C" ma:contentTypeVersion="18" ma:contentTypeDescription="Create a new document." ma:contentTypeScope="" ma:versionID="75ed6d51b30cb2cc7d8a5a960f00c873">
  <xsd:schema xmlns:xsd="http://www.w3.org/2001/XMLSchema" xmlns:xs="http://www.w3.org/2001/XMLSchema" xmlns:p="http://schemas.microsoft.com/office/2006/metadata/properties" xmlns:ns1="http://schemas.microsoft.com/sharepoint/v3" xmlns:ns2="a0f6b570-af70-4091-a45a-a8ae47b1fb27" xmlns:ns3="e4267ba3-be0f-4829-bb85-be53d0ccf504" targetNamespace="http://schemas.microsoft.com/office/2006/metadata/properties" ma:root="true" ma:fieldsID="bbc0c7dd304734112ba1951af64d32b1" ns1:_="" ns2:_="" ns3:_="">
    <xsd:import namespace="http://schemas.microsoft.com/sharepoint/v3"/>
    <xsd:import namespace="a0f6b570-af70-4091-a45a-a8ae47b1fb27"/>
    <xsd:import namespace="e4267ba3-be0f-4829-bb85-be53d0ccf504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f6b570-af70-4091-a45a-a8ae47b1fb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042f1e1-721c-4f15-8265-f5fffa71f7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267ba3-be0f-4829-bb85-be53d0ccf50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d5f4ffc-4271-436d-8593-6f477ff1a69e}" ma:internalName="TaxCatchAll" ma:showField="CatchAllData" ma:web="e4267ba3-be0f-4829-bb85-be53d0ccf5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B040F4-82C8-45CF-84D4-66A721625C0A}"/>
</file>

<file path=customXml/itemProps2.xml><?xml version="1.0" encoding="utf-8"?>
<ds:datastoreItem xmlns:ds="http://schemas.openxmlformats.org/officeDocument/2006/customXml" ds:itemID="{812C30B7-F92D-473D-B7FA-AF4B302FDE95}"/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74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Dziuda</dc:creator>
  <cp:lastModifiedBy>Megan Anderluh</cp:lastModifiedBy>
  <cp:revision>6</cp:revision>
  <dcterms:created xsi:type="dcterms:W3CDTF">2022-08-30T00:44:23Z</dcterms:created>
  <dcterms:modified xsi:type="dcterms:W3CDTF">2022-08-31T16:14:07Z</dcterms:modified>
</cp:coreProperties>
</file>