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27"/>
  </p:notesMasterIdLst>
  <p:sldIdLst>
    <p:sldId id="276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309" r:id="rId21"/>
    <p:sldId id="297" r:id="rId22"/>
    <p:sldId id="299" r:id="rId23"/>
    <p:sldId id="298" r:id="rId24"/>
    <p:sldId id="310" r:id="rId25"/>
    <p:sldId id="311" r:id="rId26"/>
  </p:sldIdLst>
  <p:sldSz cx="7772400" cy="10058400"/>
  <p:notesSz cx="7315200" cy="96012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918" autoAdjust="0"/>
  </p:normalViewPr>
  <p:slideViewPr>
    <p:cSldViewPr>
      <p:cViewPr varScale="1">
        <p:scale>
          <a:sx n="46" d="100"/>
          <a:sy n="46" d="100"/>
        </p:scale>
        <p:origin x="2044" y="3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204FA24-0B1D-43D6-B6B4-3046ADF3B0E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66950" y="720725"/>
            <a:ext cx="27813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720F4E-27E7-4B47-8846-9B47D6042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3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143000" y="838200"/>
            <a:ext cx="5486400" cy="365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43000" y="4953000"/>
            <a:ext cx="5486400" cy="365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1143000" y="44958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#1: Exterior, looking south. 7/23/13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143000" y="86106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#2: Exterior, looking south. 7/23/13</a:t>
            </a:r>
          </a:p>
        </p:txBody>
      </p:sp>
    </p:spTree>
    <p:extLst>
      <p:ext uri="{BB962C8B-B14F-4D97-AF65-F5344CB8AC3E}">
        <p14:creationId xmlns:p14="http://schemas.microsoft.com/office/powerpoint/2010/main" val="50509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43000" y="914400"/>
            <a:ext cx="5486400" cy="7315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143000" y="86106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#2: Exterior, looking south. 7/23/13</a:t>
            </a:r>
          </a:p>
        </p:txBody>
      </p:sp>
    </p:spTree>
    <p:extLst>
      <p:ext uri="{BB962C8B-B14F-4D97-AF65-F5344CB8AC3E}">
        <p14:creationId xmlns:p14="http://schemas.microsoft.com/office/powerpoint/2010/main" val="295380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43000" y="914400"/>
            <a:ext cx="5486400" cy="7315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143000" y="86106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#2: Exterior, looking south. 7/23/13</a:t>
            </a:r>
          </a:p>
        </p:txBody>
      </p:sp>
    </p:spTree>
    <p:extLst>
      <p:ext uri="{BB962C8B-B14F-4D97-AF65-F5344CB8AC3E}">
        <p14:creationId xmlns:p14="http://schemas.microsoft.com/office/powerpoint/2010/main" val="57388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13854" y="906780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latin typeface="+mn-lt"/>
              </a:rPr>
              <a:t>R. Thornton Brodhead Armory</a:t>
            </a:r>
            <a:br>
              <a:rPr lang="en-US" sz="1300" dirty="0">
                <a:latin typeface="+mn-lt"/>
              </a:rPr>
            </a:br>
            <a:r>
              <a:rPr lang="en-US" sz="1100" dirty="0">
                <a:latin typeface="+mn-lt"/>
              </a:rPr>
              <a:t>7650 E. Jefferson Ave., Detroit 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54" y="228600"/>
            <a:ext cx="7772400" cy="62609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1400" dirty="0"/>
              <a:t>City of Detroit Historic District Commission Application</a:t>
            </a:r>
          </a:p>
          <a:p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-290946" y="947166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Kr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ae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mer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Design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Group</a:t>
            </a:r>
          </a:p>
          <a:p>
            <a:pPr algn="r"/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 KraemerDesignGroup 1420 Broadway | Detroit, Michigan | 48226 | p 313 965 3399 | f 313 965 3555 | www.thekraemeredge.com</a:t>
            </a:r>
          </a:p>
        </p:txBody>
      </p:sp>
    </p:spTree>
    <p:extLst>
      <p:ext uri="{BB962C8B-B14F-4D97-AF65-F5344CB8AC3E}">
        <p14:creationId xmlns:p14="http://schemas.microsoft.com/office/powerpoint/2010/main" val="35465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</p:sldLayoutIdLst>
  <p:hf sldNum="0" hdr="0" dt="0"/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3854" y="906780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latin typeface="+mn-lt"/>
              </a:rPr>
              <a:t>R. Thornton Brodhead Armory</a:t>
            </a:r>
            <a:br>
              <a:rPr lang="en-US" sz="1300" dirty="0">
                <a:latin typeface="+mn-lt"/>
              </a:rPr>
            </a:br>
            <a:r>
              <a:rPr lang="en-US" sz="1100" dirty="0">
                <a:latin typeface="+mn-lt"/>
              </a:rPr>
              <a:t>7650 E. Jefferson Ave., Detroit, MI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54" y="228600"/>
            <a:ext cx="7772400" cy="62609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1400" dirty="0"/>
              <a:t>City of Detroit Historic District Commission Application</a:t>
            </a:r>
          </a:p>
          <a:p>
            <a:endParaRPr lang="en-US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-290946" y="947166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Kr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ae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mer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Design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Group</a:t>
            </a:r>
          </a:p>
          <a:p>
            <a:pPr algn="r"/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 KraemerDesignGroup 1420 Broadway | Detroit, Michigan | 48226 | p 313 965 3399 | f 313 965 3555 | www.thekraemeredge.com</a:t>
            </a:r>
          </a:p>
        </p:txBody>
      </p:sp>
    </p:spTree>
    <p:extLst>
      <p:ext uri="{BB962C8B-B14F-4D97-AF65-F5344CB8AC3E}">
        <p14:creationId xmlns:p14="http://schemas.microsoft.com/office/powerpoint/2010/main" val="204362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wall, building, concrete, step&#10;&#10;Description automatically generated">
            <a:extLst>
              <a:ext uri="{FF2B5EF4-FFF2-40B4-BE49-F238E27FC236}">
                <a16:creationId xmlns:a16="http://schemas.microsoft.com/office/drawing/2014/main" id="{9B1EEA88-6BA0-BA3D-EB5D-475E86676C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6ADE4-C011-6CBB-E899-8A607C729A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#37: Interior, North Block, Stair. 2022 </a:t>
            </a:r>
          </a:p>
        </p:txBody>
      </p:sp>
    </p:spTree>
    <p:extLst>
      <p:ext uri="{BB962C8B-B14F-4D97-AF65-F5344CB8AC3E}">
        <p14:creationId xmlns:p14="http://schemas.microsoft.com/office/powerpoint/2010/main" val="3658938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38C54731-DDF6-DC06-ADF6-3A392FB663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F7CC6760-E199-6CEA-8208-E9A15878A0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A2ACA-3A9D-0D1B-D47A-63EC9072A56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#50: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B7880D-5E7E-B6CA-C56B-A92F4EAEA8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#51: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</p:spTree>
    <p:extLst>
      <p:ext uri="{BB962C8B-B14F-4D97-AF65-F5344CB8AC3E}">
        <p14:creationId xmlns:p14="http://schemas.microsoft.com/office/powerpoint/2010/main" val="119485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ound, ceiling, indoor, area&#10;&#10;Description automatically generated">
            <a:extLst>
              <a:ext uri="{FF2B5EF4-FFF2-40B4-BE49-F238E27FC236}">
                <a16:creationId xmlns:a16="http://schemas.microsoft.com/office/drawing/2014/main" id="{0FF23B22-B7E3-4E01-9112-DD87FB6DEE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ground&#10;&#10;Description automatically generated">
            <a:extLst>
              <a:ext uri="{FF2B5EF4-FFF2-40B4-BE49-F238E27FC236}">
                <a16:creationId xmlns:a16="http://schemas.microsoft.com/office/drawing/2014/main" id="{EE68AADF-AA85-7BC8-C524-5EDBDEFF6C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A7EEA-E7B2-B131-F7EB-67033376844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#52: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AC5095-C35C-9966-107C-80172B553A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#53: Interior, South Block, Dining Room, Yaeger Mural. 2022</a:t>
            </a:r>
          </a:p>
        </p:txBody>
      </p:sp>
    </p:spTree>
    <p:extLst>
      <p:ext uri="{BB962C8B-B14F-4D97-AF65-F5344CB8AC3E}">
        <p14:creationId xmlns:p14="http://schemas.microsoft.com/office/powerpoint/2010/main" val="401972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311C1C0-B456-B559-5A07-4913F17CF2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76523F-AAB0-225C-7EEE-B03B135349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7B9BA-09E2-0DF1-45AA-BC8A2DDBC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#54: Interior, South Block, Dining Room, Yaeger Mural.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57DC1D-19AD-FE82-EA73-C6797410D0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#55: Interior, South Block, Dining Room, Yaeger Mural.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4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ld&#10;&#10;Description automatically generated">
            <a:extLst>
              <a:ext uri="{FF2B5EF4-FFF2-40B4-BE49-F238E27FC236}">
                <a16:creationId xmlns:a16="http://schemas.microsoft.com/office/drawing/2014/main" id="{1BC1502D-C2DF-7DD6-8E4B-A6857E7B15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building, stone, cement, dirty&#10;&#10;Description automatically generated">
            <a:extLst>
              <a:ext uri="{FF2B5EF4-FFF2-40B4-BE49-F238E27FC236}">
                <a16:creationId xmlns:a16="http://schemas.microsoft.com/office/drawing/2014/main" id="{C72A2C89-8DFD-032D-C723-CF2EC98FA3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98E07-CAE6-F81E-09A5-533F7BDF3B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#56: Interior, South Block, Dining Room, Yaeger Mural.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3BC15D-10E8-E420-5131-D033650AEB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#57: Interior, South Block, Dining Room, Yaeger Mural.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ound, building, roof&#10;&#10;Description automatically generated">
            <a:extLst>
              <a:ext uri="{FF2B5EF4-FFF2-40B4-BE49-F238E27FC236}">
                <a16:creationId xmlns:a16="http://schemas.microsoft.com/office/drawing/2014/main" id="{CAC26CAA-F4AA-C667-E259-99E6C17926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ground, building, ceiling, old&#10;&#10;Description automatically generated">
            <a:extLst>
              <a:ext uri="{FF2B5EF4-FFF2-40B4-BE49-F238E27FC236}">
                <a16:creationId xmlns:a16="http://schemas.microsoft.com/office/drawing/2014/main" id="{DA6ECF81-FCD2-D6F0-1E39-0EAC7165D6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00B34-6A44-3EE9-3A97-28B8FE6F7DD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#58: Interior, South Block, Dining Room, Yaeger Mural.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570B92-35F4-7A1A-E928-4453926137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#59: Interior, South Block, Dining Room, Yaeger Mural.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0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room with graffiti on the walls&#10;&#10;Description automatically generated with low confidence">
            <a:extLst>
              <a:ext uri="{FF2B5EF4-FFF2-40B4-BE49-F238E27FC236}">
                <a16:creationId xmlns:a16="http://schemas.microsoft.com/office/drawing/2014/main" id="{E43A79D7-917E-9159-D8F8-4AEC25A06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1E8B3BBF-39B1-8951-B6EB-57BCF73942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CE88E-AAD5-4559-346E-EC0FFC0DB6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#60: Interior, South Block, Dining Room, Yaeger Mural.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3B9CF3-B1D3-3D87-6769-4F801236D3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#61: Interior, South Block, Bar,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5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dirty, concrete, old&#10;&#10;Description automatically generated">
            <a:extLst>
              <a:ext uri="{FF2B5EF4-FFF2-40B4-BE49-F238E27FC236}">
                <a16:creationId xmlns:a16="http://schemas.microsoft.com/office/drawing/2014/main" id="{6A8950B0-4DAA-0217-2E38-BC74A42E0A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indoor, old, wood, dirty&#10;&#10;Description automatically generated">
            <a:extLst>
              <a:ext uri="{FF2B5EF4-FFF2-40B4-BE49-F238E27FC236}">
                <a16:creationId xmlns:a16="http://schemas.microsoft.com/office/drawing/2014/main" id="{CA029FA1-D11B-7041-8B77-128BA1E6CD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712B0-E5D5-F320-2C80-1311785DDE0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#62: Interior, South Block, Bar, Looking North.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238414-17E3-98F2-03E3-EFA9F480B3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#63: Interior, South Block, Bar, Looking South.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7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tone, step, dirty&#10;&#10;Description automatically generated">
            <a:extLst>
              <a:ext uri="{FF2B5EF4-FFF2-40B4-BE49-F238E27FC236}">
                <a16:creationId xmlns:a16="http://schemas.microsoft.com/office/drawing/2014/main" id="{44954952-84BC-13E9-78A8-C6D96A0909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building, dirty, old, indoor&#10;&#10;Description automatically generated">
            <a:extLst>
              <a:ext uri="{FF2B5EF4-FFF2-40B4-BE49-F238E27FC236}">
                <a16:creationId xmlns:a16="http://schemas.microsoft.com/office/drawing/2014/main" id="{FC3F089C-FE0E-F1EB-0A38-D059DCF9D1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6F528-2D49-17C1-C99D-099373921DD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#64: Interior, South Block, Stair.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FF3595-A6D0-D78F-7178-7B0604E4F3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#65: Interior, South Block, Corridor.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24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ld, dirty&#10;&#10;Description automatically generated">
            <a:extLst>
              <a:ext uri="{FF2B5EF4-FFF2-40B4-BE49-F238E27FC236}">
                <a16:creationId xmlns:a16="http://schemas.microsoft.com/office/drawing/2014/main" id="{9773347E-27CB-7EE7-84B8-B37E3B0520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wall, door, dirty, floor&#10;&#10;Description automatically generated">
            <a:extLst>
              <a:ext uri="{FF2B5EF4-FFF2-40B4-BE49-F238E27FC236}">
                <a16:creationId xmlns:a16="http://schemas.microsoft.com/office/drawing/2014/main" id="{5D51B66A-0EA0-C0DB-C034-24FABEEEA5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0938-F485-65D6-02A0-A0223780E3A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#66: Interior, South Block, Corridor. 2022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F13954-5DDE-8ED4-1104-157954586E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#67: Interior, South Block, Corridor.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71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box, table&#10;&#10;Description automatically generated">
            <a:extLst>
              <a:ext uri="{FF2B5EF4-FFF2-40B4-BE49-F238E27FC236}">
                <a16:creationId xmlns:a16="http://schemas.microsoft.com/office/drawing/2014/main" id="{BDD1F1C5-CDEE-6906-8FE8-58D02425EE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0ACFC-B77C-1693-9E77-2BC0E4C619B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#68: One of the remaining carved doors. 2020 </a:t>
            </a:r>
          </a:p>
        </p:txBody>
      </p:sp>
    </p:spTree>
    <p:extLst>
      <p:ext uri="{BB962C8B-B14F-4D97-AF65-F5344CB8AC3E}">
        <p14:creationId xmlns:p14="http://schemas.microsoft.com/office/powerpoint/2010/main" val="73248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building, floor, stone, basement&#10;&#10;Description automatically generated">
            <a:extLst>
              <a:ext uri="{FF2B5EF4-FFF2-40B4-BE49-F238E27FC236}">
                <a16:creationId xmlns:a16="http://schemas.microsoft.com/office/drawing/2014/main" id="{DE27CBF3-CE6F-AED3-7DF1-9E50CCB177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B1E5E-FB9D-2459-5745-071033C319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#38: Interior, South Block, Hildebrand Murals. 2022 </a:t>
            </a:r>
          </a:p>
        </p:txBody>
      </p:sp>
    </p:spTree>
    <p:extLst>
      <p:ext uri="{BB962C8B-B14F-4D97-AF65-F5344CB8AC3E}">
        <p14:creationId xmlns:p14="http://schemas.microsoft.com/office/powerpoint/2010/main" val="2115836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old&#10;&#10;Description automatically generated">
            <a:extLst>
              <a:ext uri="{FF2B5EF4-FFF2-40B4-BE49-F238E27FC236}">
                <a16:creationId xmlns:a16="http://schemas.microsoft.com/office/drawing/2014/main" id="{453BC129-06E8-F780-65C2-CCD63ABB15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5078"/>
          <a:stretch>
            <a:fillRect/>
          </a:stretch>
        </p:blipFill>
        <p:spPr/>
      </p:pic>
      <p:pic>
        <p:nvPicPr>
          <p:cNvPr id="13" name="Picture Placeholder 12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C852622-A81F-A640-0B91-5A0D1E4778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497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A5738-0F33-BCE0-610A-A72A028DE50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#69: Historic Photo with Brodhead Armory being constructed circa 1929-1930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7381AB-9F84-7582-9253-3DB309F26D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#70: Brodhead Armory, undated, Wayne State University Archives. </a:t>
            </a:r>
          </a:p>
        </p:txBody>
      </p:sp>
    </p:spTree>
    <p:extLst>
      <p:ext uri="{BB962C8B-B14F-4D97-AF65-F5344CB8AC3E}">
        <p14:creationId xmlns:p14="http://schemas.microsoft.com/office/powerpoint/2010/main" val="1030194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outdoor, street, light&#10;&#10;Description automatically generated">
            <a:extLst>
              <a:ext uri="{FF2B5EF4-FFF2-40B4-BE49-F238E27FC236}">
                <a16:creationId xmlns:a16="http://schemas.microsoft.com/office/drawing/2014/main" id="{4E16388D-A6A1-956D-1AC8-E64F319446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497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9EE3F-5616-C07D-B98C-401317BD636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#71: Historic Photo, 1930, Wayne State University Archives.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433AB1-CFAA-BAA2-40BC-5319E3204A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#72: Historic Photo, Interior of Drill Hall, 1930, Wayne State University Archives </a:t>
            </a:r>
          </a:p>
        </p:txBody>
      </p:sp>
      <p:pic>
        <p:nvPicPr>
          <p:cNvPr id="13" name="Picture Placeholder 12" descr="A large group of people in a large room&#10;&#10;Description automatically generated with low confidence">
            <a:extLst>
              <a:ext uri="{FF2B5EF4-FFF2-40B4-BE49-F238E27FC236}">
                <a16:creationId xmlns:a16="http://schemas.microsoft.com/office/drawing/2014/main" id="{CC49AA73-764B-4251-BF4B-FDF2698D1C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4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4321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boat&#10;&#10;Description automatically generated">
            <a:extLst>
              <a:ext uri="{FF2B5EF4-FFF2-40B4-BE49-F238E27FC236}">
                <a16:creationId xmlns:a16="http://schemas.microsoft.com/office/drawing/2014/main" id="{7B506CFB-7C66-2EE0-05A4-F8775739D3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497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88527-8EE5-BA07-A36C-1A5DFC3B6E2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#73: Historic Photo, undated, Wayne State University Archives.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45F8DF-0210-D56F-BB69-D02E7155B1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#74: Historic Photo, undated, Wayne State University Archives.</a:t>
            </a:r>
          </a:p>
          <a:p>
            <a:endParaRPr lang="en-US" dirty="0"/>
          </a:p>
        </p:txBody>
      </p:sp>
      <p:pic>
        <p:nvPicPr>
          <p:cNvPr id="13" name="Picture Placeholder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7C452B8-8808-5D77-292D-EA32EC3A96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4976"/>
          <a:stretch>
            <a:fillRect/>
          </a:stretch>
        </p:blipFill>
        <p:spPr>
          <a:xfrm>
            <a:off x="1524000" y="4915930"/>
            <a:ext cx="5486400" cy="3657600"/>
          </a:xfrm>
        </p:spPr>
      </p:pic>
    </p:spTree>
    <p:extLst>
      <p:ext uri="{BB962C8B-B14F-4D97-AF65-F5344CB8AC3E}">
        <p14:creationId xmlns:p14="http://schemas.microsoft.com/office/powerpoint/2010/main" val="3057713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12AC254-1E7D-FEA2-672F-089D91B213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" r="-2" b="9507"/>
          <a:stretch/>
        </p:blipFill>
        <p:spPr>
          <a:xfrm>
            <a:off x="1143000" y="914400"/>
            <a:ext cx="5486400" cy="7315200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5E0974-1BFB-1480-8016-9113145077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8610600"/>
            <a:ext cx="5486400" cy="381000"/>
          </a:xfrm>
        </p:spPr>
        <p:txBody>
          <a:bodyPr/>
          <a:lstStyle/>
          <a:p>
            <a:r>
              <a:rPr lang="en-US" dirty="0"/>
              <a:t>Figure #75: Detroit Free Press article about the ending of the Parade. 12/31/1982 </a:t>
            </a:r>
          </a:p>
        </p:txBody>
      </p:sp>
    </p:spTree>
    <p:extLst>
      <p:ext uri="{BB962C8B-B14F-4D97-AF65-F5344CB8AC3E}">
        <p14:creationId xmlns:p14="http://schemas.microsoft.com/office/powerpoint/2010/main" val="396226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5A9455C-F8C5-BCF6-7BD5-366EA9D6B9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0" y="1066800"/>
            <a:ext cx="6271279" cy="705982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F3B14-595A-7E43-E287-27CDDDABC5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#76: Detroit Free Press article on the 1983 Thanksgiving Day Parade. 11/21/1983</a:t>
            </a:r>
          </a:p>
        </p:txBody>
      </p:sp>
    </p:spTree>
    <p:extLst>
      <p:ext uri="{BB962C8B-B14F-4D97-AF65-F5344CB8AC3E}">
        <p14:creationId xmlns:p14="http://schemas.microsoft.com/office/powerpoint/2010/main" val="171982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wall, dirty&#10;&#10;Description automatically generated">
            <a:extLst>
              <a:ext uri="{FF2B5EF4-FFF2-40B4-BE49-F238E27FC236}">
                <a16:creationId xmlns:a16="http://schemas.microsoft.com/office/drawing/2014/main" id="{D93CA6CD-ACFC-4F5F-D603-4AE71D0E75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10B64-194A-02C5-7E81-0A98945DF9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#39: Interior, South Block, Hildebrand Murals. 2022</a:t>
            </a:r>
          </a:p>
        </p:txBody>
      </p:sp>
    </p:spTree>
    <p:extLst>
      <p:ext uri="{BB962C8B-B14F-4D97-AF65-F5344CB8AC3E}">
        <p14:creationId xmlns:p14="http://schemas.microsoft.com/office/powerpoint/2010/main" val="360216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7B81819-40C2-0AAE-60F1-48AF878C54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26AC039-5132-22F8-DA39-2423E07AA6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C69A1-0735-DC5B-22AD-C12CEB7AEEB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#40: Interior, South Block, Hildebrand Murals. 2022.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276A64-300F-9995-76DC-A9B417C0CA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#41: Interior, South Block, Hildebrand Murals. 2022</a:t>
            </a:r>
          </a:p>
        </p:txBody>
      </p:sp>
    </p:spTree>
    <p:extLst>
      <p:ext uri="{BB962C8B-B14F-4D97-AF65-F5344CB8AC3E}">
        <p14:creationId xmlns:p14="http://schemas.microsoft.com/office/powerpoint/2010/main" val="64494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59BC3E6-68AA-A600-EC8F-FD3E574BFD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D7A6C-0FDB-ED24-010E-DAD0641EF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#42: Interior, South Block, Hildebrand Murals.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AC0713-017F-7707-873E-83EC012366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#43: Interior, South Block, Hildebrand Murals. 2022</a:t>
            </a:r>
          </a:p>
        </p:txBody>
      </p:sp>
      <p:pic>
        <p:nvPicPr>
          <p:cNvPr id="12" name="Picture Placeholder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A08372E-9503-EE0C-CAE6-774B70A8AA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1143000" y="838200"/>
            <a:ext cx="5486400" cy="3657600"/>
          </a:xfrm>
        </p:spPr>
      </p:pic>
    </p:spTree>
    <p:extLst>
      <p:ext uri="{BB962C8B-B14F-4D97-AF65-F5344CB8AC3E}">
        <p14:creationId xmlns:p14="http://schemas.microsoft.com/office/powerpoint/2010/main" val="54589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7933E-56A3-99AA-D07F-418A896BCB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#44: Interior, South Block, Bulkhead and staircase.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BCC9D5-C0EA-E588-9043-04C403CBD4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#45: Interior, South Block, Staircase. 2022</a:t>
            </a:r>
          </a:p>
        </p:txBody>
      </p:sp>
      <p:pic>
        <p:nvPicPr>
          <p:cNvPr id="15" name="Picture Placeholder 14" descr="A picture containing building, concrete, cement, dirty&#10;&#10;Description automatically generated">
            <a:extLst>
              <a:ext uri="{FF2B5EF4-FFF2-40B4-BE49-F238E27FC236}">
                <a16:creationId xmlns:a16="http://schemas.microsoft.com/office/drawing/2014/main" id="{BCDA01FB-53F1-9564-CD2F-343B72C2E0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29" name="Picture Placeholder 28" descr="A person standing on a staircase&#10;&#10;Description automatically generated with medium confidence">
            <a:extLst>
              <a:ext uri="{FF2B5EF4-FFF2-40B4-BE49-F238E27FC236}">
                <a16:creationId xmlns:a16="http://schemas.microsoft.com/office/drawing/2014/main" id="{ABAD0005-CA0A-99D1-6453-77DF8D31A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728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now, dirty&#10;&#10;Description automatically generated">
            <a:extLst>
              <a:ext uri="{FF2B5EF4-FFF2-40B4-BE49-F238E27FC236}">
                <a16:creationId xmlns:a16="http://schemas.microsoft.com/office/drawing/2014/main" id="{BAC0A490-0C5F-9688-1955-BAFA3E0FFF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74"/>
          <a:stretch>
            <a:fillRect/>
          </a:stretch>
        </p:blipFill>
        <p:spPr>
          <a:xfrm rot="162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FE937-02DF-7C3C-66CF-0075795980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#46: Interior, South Block, Bulkhead Wall. 2022</a:t>
            </a:r>
          </a:p>
        </p:txBody>
      </p:sp>
    </p:spTree>
    <p:extLst>
      <p:ext uri="{BB962C8B-B14F-4D97-AF65-F5344CB8AC3E}">
        <p14:creationId xmlns:p14="http://schemas.microsoft.com/office/powerpoint/2010/main" val="77594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ceiling, old, area&#10;&#10;Description automatically generated">
            <a:extLst>
              <a:ext uri="{FF2B5EF4-FFF2-40B4-BE49-F238E27FC236}">
                <a16:creationId xmlns:a16="http://schemas.microsoft.com/office/drawing/2014/main" id="{7BFF9490-81B6-DB86-49ED-5B107930D3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ground, building, old&#10;&#10;Description automatically generated">
            <a:extLst>
              <a:ext uri="{FF2B5EF4-FFF2-40B4-BE49-F238E27FC236}">
                <a16:creationId xmlns:a16="http://schemas.microsoft.com/office/drawing/2014/main" id="{8919FE71-2B62-4E9F-5ED9-6C3E20FC12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F8BB7-59E3-1F2E-095F-E9DB23D126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#47: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70C352-6003-63C0-A83A-4C33739540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#48: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</p:spTree>
    <p:extLst>
      <p:ext uri="{BB962C8B-B14F-4D97-AF65-F5344CB8AC3E}">
        <p14:creationId xmlns:p14="http://schemas.microsoft.com/office/powerpoint/2010/main" val="2892426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ceiling, old, area&#10;&#10;Description automatically generated">
            <a:extLst>
              <a:ext uri="{FF2B5EF4-FFF2-40B4-BE49-F238E27FC236}">
                <a16:creationId xmlns:a16="http://schemas.microsoft.com/office/drawing/2014/main" id="{C3863C90-A8F9-9EB4-2F17-B07AD6354F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ceiling&#10;&#10;Description automatically generated">
            <a:extLst>
              <a:ext uri="{FF2B5EF4-FFF2-40B4-BE49-F238E27FC236}">
                <a16:creationId xmlns:a16="http://schemas.microsoft.com/office/drawing/2014/main" id="{01C65ABE-7D99-874F-0332-0AE545A8A3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40527-D3C5-A5A2-92A7-65B6E0857E7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#48: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5607B6-2DF5-A9D2-65BA-A9C58310A8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#49: Interior, South Block, Wardroom, </a:t>
            </a:r>
            <a:r>
              <a:rPr lang="en-US" dirty="0" err="1"/>
              <a:t>Fredenthal</a:t>
            </a:r>
            <a:r>
              <a:rPr lang="en-US" dirty="0"/>
              <a:t> Mural. 2022</a:t>
            </a:r>
          </a:p>
        </p:txBody>
      </p:sp>
    </p:spTree>
    <p:extLst>
      <p:ext uri="{BB962C8B-B14F-4D97-AF65-F5344CB8AC3E}">
        <p14:creationId xmlns:p14="http://schemas.microsoft.com/office/powerpoint/2010/main" val="3806741219"/>
      </p:ext>
    </p:extLst>
  </p:cSld>
  <p:clrMapOvr>
    <a:masterClrMapping/>
  </p:clrMapOvr>
</p:sld>
</file>

<file path=ppt/theme/theme1.xml><?xml version="1.0" encoding="utf-8"?>
<a:theme xmlns:a="http://schemas.openxmlformats.org/drawingml/2006/main" name="HPC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g part2 photo doc" id="{5F9CAD8F-AC2D-4A48-A8C7-DFD37AF798B7}" vid="{BEC0762C-40CA-4475-B4B2-CEFFC4A0AF0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g part2 photo doc" id="{5F9CAD8F-AC2D-4A48-A8C7-DFD37AF798B7}" vid="{1680772E-B1D2-47B9-A972-8E436B445E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kdg part2 photo doc</Template>
  <TotalTime>819</TotalTime>
  <Words>587</Words>
  <Application>Microsoft Office PowerPoint</Application>
  <PresentationFormat>Custom</PresentationFormat>
  <Paragraphs>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Avenir LT Std</vt:lpstr>
      <vt:lpstr>Calibri</vt:lpstr>
      <vt:lpstr>HPCA 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Cassandra Talley</dc:creator>
  <cp:lastModifiedBy>Garrick Landsberg</cp:lastModifiedBy>
  <cp:revision>7</cp:revision>
  <cp:lastPrinted>2013-08-01T12:38:57Z</cp:lastPrinted>
  <dcterms:created xsi:type="dcterms:W3CDTF">2022-07-07T17:08:03Z</dcterms:created>
  <dcterms:modified xsi:type="dcterms:W3CDTF">2022-09-02T23:49:31Z</dcterms:modified>
</cp:coreProperties>
</file>