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</p:sldMasterIdLst>
  <p:notesMasterIdLst>
    <p:notesMasterId r:id="rId8"/>
  </p:notesMasterIdLst>
  <p:sldIdLst>
    <p:sldId id="256" r:id="rId2"/>
    <p:sldId id="260" r:id="rId3"/>
    <p:sldId id="258" r:id="rId4"/>
    <p:sldId id="272" r:id="rId5"/>
    <p:sldId id="306" r:id="rId6"/>
    <p:sldId id="307" r:id="rId7"/>
  </p:sldIdLst>
  <p:sldSz cx="9144000" cy="5143500" type="screen16x9"/>
  <p:notesSz cx="6858000" cy="9144000"/>
  <p:embeddedFontLst>
    <p:embeddedFont>
      <p:font typeface="Pathway Gothic One" panose="020B0604020202020204" charset="0"/>
      <p:regular r:id="rId9"/>
    </p:embeddedFont>
    <p:embeddedFont>
      <p:font typeface="PT Sans" panose="020B050302020302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F3A17F-0785-6A1D-2A12-EFB1B2496E66}" name="Michael Hale" initials="MH" userId="S::michael.hale@detroitmi.gov::d961b954-1558-4868-aec3-55f9bc38daeb" providerId="AD"/>
  <p188:author id="{BCFC02A6-7301-4439-0C18-5AB1DA417E5E}" name="Vincent Keenan" initials="VK" userId="S::keenanv@detroitmi.gov::1a42ad21-3493-4a16-b722-a375f3a72895" providerId="AD"/>
  <p188:author id="{FA485CBA-F3BE-EF70-CB76-EA12BE526A37}" name="Hithesh Nannapaneni" initials="" userId="S::Hithesh.Nannapaneni@detroitmi.gov::c7a9bbbd-0bbc-4ec2-ac17-6fe3b04e6e13" providerId="AD"/>
  <p188:author id="{90D380E7-49B8-D40A-5557-E57B26CE22E0}" name="Michael Hale" initials="MH" userId="S::Michael.Hale@detroitmi.gov::d961b954-1558-4868-aec3-55f9bc38daeb" providerId="AD"/>
  <p188:author id="{EB1226EA-F22E-2F61-63C2-66F031E05671}" name="Tony Geara" initials="TG" userId="S::gearat@detroitmi.gov::129d02c9-e280-460a-a926-5dba127111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F8BF41-2F83-4DDA-A29B-797E88808744}">
  <a:tblStyle styleId="{90F8BF41-2F83-4DDA-A29B-797E888087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8/10/relationships/authors" Target="authors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Geara" userId="S::gearat@detroitmi.gov::129d02c9-e280-460a-a926-5dba1271116b" providerId="AD" clId="Web-{341B1D51-0BE3-A6DF-95B4-16565CB2C404}"/>
    <pc:docChg chg="modSld sldOrd">
      <pc:chgData name="Tony Geara" userId="S::gearat@detroitmi.gov::129d02c9-e280-460a-a926-5dba1271116b" providerId="AD" clId="Web-{341B1D51-0BE3-A6DF-95B4-16565CB2C404}" dt="2024-06-04T19:51:44.275" v="372"/>
      <pc:docMkLst>
        <pc:docMk/>
      </pc:docMkLst>
      <pc:sldChg chg="modSp">
        <pc:chgData name="Tony Geara" userId="S::gearat@detroitmi.gov::129d02c9-e280-460a-a926-5dba1271116b" providerId="AD" clId="Web-{341B1D51-0BE3-A6DF-95B4-16565CB2C404}" dt="2024-06-04T19:49:59.978" v="237" actId="1076"/>
        <pc:sldMkLst>
          <pc:docMk/>
          <pc:sldMk cId="0" sldId="258"/>
        </pc:sldMkLst>
        <pc:spChg chg="mod">
          <ac:chgData name="Tony Geara" userId="S::gearat@detroitmi.gov::129d02c9-e280-460a-a926-5dba1271116b" providerId="AD" clId="Web-{341B1D51-0BE3-A6DF-95B4-16565CB2C404}" dt="2024-06-04T19:49:59.900" v="235" actId="1076"/>
          <ac:spMkLst>
            <pc:docMk/>
            <pc:sldMk cId="0" sldId="258"/>
            <ac:spMk id="4" creationId="{527C1C1E-94A0-98E9-59AA-76357FC87F67}"/>
          </ac:spMkLst>
        </pc:spChg>
        <pc:spChg chg="mod">
          <ac:chgData name="Tony Geara" userId="S::gearat@detroitmi.gov::129d02c9-e280-460a-a926-5dba1271116b" providerId="AD" clId="Web-{341B1D51-0BE3-A6DF-95B4-16565CB2C404}" dt="2024-06-04T19:49:59.931" v="236" actId="1076"/>
          <ac:spMkLst>
            <pc:docMk/>
            <pc:sldMk cId="0" sldId="258"/>
            <ac:spMk id="6" creationId="{20FE8C3A-696C-6252-CBFF-6AF3C7F6285F}"/>
          </ac:spMkLst>
        </pc:spChg>
        <pc:spChg chg="mod">
          <ac:chgData name="Tony Geara" userId="S::gearat@detroitmi.gov::129d02c9-e280-460a-a926-5dba1271116b" providerId="AD" clId="Web-{341B1D51-0BE3-A6DF-95B4-16565CB2C404}" dt="2024-06-04T19:49:59.447" v="222" actId="1076"/>
          <ac:spMkLst>
            <pc:docMk/>
            <pc:sldMk cId="0" sldId="258"/>
            <ac:spMk id="382" creationId="{00000000-0000-0000-0000-000000000000}"/>
          </ac:spMkLst>
        </pc:spChg>
        <pc:spChg chg="mod">
          <ac:chgData name="Tony Geara" userId="S::gearat@detroitmi.gov::129d02c9-e280-460a-a926-5dba1271116b" providerId="AD" clId="Web-{341B1D51-0BE3-A6DF-95B4-16565CB2C404}" dt="2024-06-04T19:49:59.463" v="223" actId="1076"/>
          <ac:spMkLst>
            <pc:docMk/>
            <pc:sldMk cId="0" sldId="258"/>
            <ac:spMk id="383" creationId="{00000000-0000-0000-0000-000000000000}"/>
          </ac:spMkLst>
        </pc:spChg>
        <pc:spChg chg="mod">
          <ac:chgData name="Tony Geara" userId="S::gearat@detroitmi.gov::129d02c9-e280-460a-a926-5dba1271116b" providerId="AD" clId="Web-{341B1D51-0BE3-A6DF-95B4-16565CB2C404}" dt="2024-06-04T19:49:59.525" v="224" actId="1076"/>
          <ac:spMkLst>
            <pc:docMk/>
            <pc:sldMk cId="0" sldId="258"/>
            <ac:spMk id="384" creationId="{00000000-0000-0000-0000-000000000000}"/>
          </ac:spMkLst>
        </pc:spChg>
        <pc:spChg chg="mod">
          <ac:chgData name="Tony Geara" userId="S::gearat@detroitmi.gov::129d02c9-e280-460a-a926-5dba1271116b" providerId="AD" clId="Web-{341B1D51-0BE3-A6DF-95B4-16565CB2C404}" dt="2024-06-04T19:49:59.556" v="225" actId="1076"/>
          <ac:spMkLst>
            <pc:docMk/>
            <pc:sldMk cId="0" sldId="258"/>
            <ac:spMk id="385" creationId="{00000000-0000-0000-0000-000000000000}"/>
          </ac:spMkLst>
        </pc:spChg>
        <pc:spChg chg="mod">
          <ac:chgData name="Tony Geara" userId="S::gearat@detroitmi.gov::129d02c9-e280-460a-a926-5dba1271116b" providerId="AD" clId="Web-{341B1D51-0BE3-A6DF-95B4-16565CB2C404}" dt="2024-06-04T19:49:59.588" v="226" actId="1076"/>
          <ac:spMkLst>
            <pc:docMk/>
            <pc:sldMk cId="0" sldId="258"/>
            <ac:spMk id="386" creationId="{00000000-0000-0000-0000-000000000000}"/>
          </ac:spMkLst>
        </pc:spChg>
        <pc:spChg chg="mod">
          <ac:chgData name="Tony Geara" userId="S::gearat@detroitmi.gov::129d02c9-e280-460a-a926-5dba1271116b" providerId="AD" clId="Web-{341B1D51-0BE3-A6DF-95B4-16565CB2C404}" dt="2024-06-04T19:49:59.619" v="227" actId="1076"/>
          <ac:spMkLst>
            <pc:docMk/>
            <pc:sldMk cId="0" sldId="258"/>
            <ac:spMk id="387" creationId="{00000000-0000-0000-0000-000000000000}"/>
          </ac:spMkLst>
        </pc:spChg>
        <pc:spChg chg="mod">
          <ac:chgData name="Tony Geara" userId="S::gearat@detroitmi.gov::129d02c9-e280-460a-a926-5dba1271116b" providerId="AD" clId="Web-{341B1D51-0BE3-A6DF-95B4-16565CB2C404}" dt="2024-06-04T19:49:59.650" v="228" actId="1076"/>
          <ac:spMkLst>
            <pc:docMk/>
            <pc:sldMk cId="0" sldId="258"/>
            <ac:spMk id="390" creationId="{00000000-0000-0000-0000-000000000000}"/>
          </ac:spMkLst>
        </pc:spChg>
        <pc:spChg chg="mod">
          <ac:chgData name="Tony Geara" userId="S::gearat@detroitmi.gov::129d02c9-e280-460a-a926-5dba1271116b" providerId="AD" clId="Web-{341B1D51-0BE3-A6DF-95B4-16565CB2C404}" dt="2024-06-04T19:49:59.681" v="229" actId="1076"/>
          <ac:spMkLst>
            <pc:docMk/>
            <pc:sldMk cId="0" sldId="258"/>
            <ac:spMk id="391" creationId="{00000000-0000-0000-0000-000000000000}"/>
          </ac:spMkLst>
        </pc:spChg>
        <pc:spChg chg="mod">
          <ac:chgData name="Tony Geara" userId="S::gearat@detroitmi.gov::129d02c9-e280-460a-a926-5dba1271116b" providerId="AD" clId="Web-{341B1D51-0BE3-A6DF-95B4-16565CB2C404}" dt="2024-06-04T19:49:59.713" v="230" actId="1076"/>
          <ac:spMkLst>
            <pc:docMk/>
            <pc:sldMk cId="0" sldId="258"/>
            <ac:spMk id="392" creationId="{00000000-0000-0000-0000-000000000000}"/>
          </ac:spMkLst>
        </pc:spChg>
        <pc:spChg chg="mod">
          <ac:chgData name="Tony Geara" userId="S::gearat@detroitmi.gov::129d02c9-e280-460a-a926-5dba1271116b" providerId="AD" clId="Web-{341B1D51-0BE3-A6DF-95B4-16565CB2C404}" dt="2024-06-04T19:49:59.744" v="231" actId="1076"/>
          <ac:spMkLst>
            <pc:docMk/>
            <pc:sldMk cId="0" sldId="258"/>
            <ac:spMk id="393" creationId="{00000000-0000-0000-0000-000000000000}"/>
          </ac:spMkLst>
        </pc:spChg>
        <pc:spChg chg="mod">
          <ac:chgData name="Tony Geara" userId="S::gearat@detroitmi.gov::129d02c9-e280-460a-a926-5dba1271116b" providerId="AD" clId="Web-{341B1D51-0BE3-A6DF-95B4-16565CB2C404}" dt="2024-06-04T19:49:59.775" v="232" actId="1076"/>
          <ac:spMkLst>
            <pc:docMk/>
            <pc:sldMk cId="0" sldId="258"/>
            <ac:spMk id="394" creationId="{00000000-0000-0000-0000-000000000000}"/>
          </ac:spMkLst>
        </pc:spChg>
        <pc:spChg chg="mod">
          <ac:chgData name="Tony Geara" userId="S::gearat@detroitmi.gov::129d02c9-e280-460a-a926-5dba1271116b" providerId="AD" clId="Web-{341B1D51-0BE3-A6DF-95B4-16565CB2C404}" dt="2024-06-04T19:49:59.822" v="233" actId="1076"/>
          <ac:spMkLst>
            <pc:docMk/>
            <pc:sldMk cId="0" sldId="258"/>
            <ac:spMk id="395" creationId="{00000000-0000-0000-0000-000000000000}"/>
          </ac:spMkLst>
        </pc:spChg>
        <pc:spChg chg="mod">
          <ac:chgData name="Tony Geara" userId="S::gearat@detroitmi.gov::129d02c9-e280-460a-a926-5dba1271116b" providerId="AD" clId="Web-{341B1D51-0BE3-A6DF-95B4-16565CB2C404}" dt="2024-06-04T19:49:59.869" v="234" actId="1076"/>
          <ac:spMkLst>
            <pc:docMk/>
            <pc:sldMk cId="0" sldId="258"/>
            <ac:spMk id="396" creationId="{00000000-0000-0000-0000-000000000000}"/>
          </ac:spMkLst>
        </pc:spChg>
        <pc:spChg chg="mod">
          <ac:chgData name="Tony Geara" userId="S::gearat@detroitmi.gov::129d02c9-e280-460a-a926-5dba1271116b" providerId="AD" clId="Web-{341B1D51-0BE3-A6DF-95B4-16565CB2C404}" dt="2024-06-04T19:49:42.166" v="221" actId="1076"/>
          <ac:spMkLst>
            <pc:docMk/>
            <pc:sldMk cId="0" sldId="258"/>
            <ac:spMk id="398" creationId="{00000000-0000-0000-0000-000000000000}"/>
          </ac:spMkLst>
        </pc:spChg>
        <pc:picChg chg="mod">
          <ac:chgData name="Tony Geara" userId="S::gearat@detroitmi.gov::129d02c9-e280-460a-a926-5dba1271116b" providerId="AD" clId="Web-{341B1D51-0BE3-A6DF-95B4-16565CB2C404}" dt="2024-06-04T19:49:59.978" v="237" actId="1076"/>
          <ac:picMkLst>
            <pc:docMk/>
            <pc:sldMk cId="0" sldId="258"/>
            <ac:picMk id="10" creationId="{2D2CDB34-7562-66F7-7C75-316C20F8E876}"/>
          </ac:picMkLst>
        </pc:picChg>
      </pc:sldChg>
      <pc:sldChg chg="modSp modNotes">
        <pc:chgData name="Tony Geara" userId="S::gearat@detroitmi.gov::129d02c9-e280-460a-a926-5dba1271116b" providerId="AD" clId="Web-{341B1D51-0BE3-A6DF-95B4-16565CB2C404}" dt="2024-06-04T19:51:26.900" v="371" actId="20577"/>
        <pc:sldMkLst>
          <pc:docMk/>
          <pc:sldMk cId="0" sldId="260"/>
        </pc:sldMkLst>
        <pc:spChg chg="mod">
          <ac:chgData name="Tony Geara" userId="S::gearat@detroitmi.gov::129d02c9-e280-460a-a926-5dba1271116b" providerId="AD" clId="Web-{341B1D51-0BE3-A6DF-95B4-16565CB2C404}" dt="2024-06-04T19:51:26.900" v="371" actId="20577"/>
          <ac:spMkLst>
            <pc:docMk/>
            <pc:sldMk cId="0" sldId="260"/>
            <ac:spMk id="5" creationId="{A43584BA-92A7-9846-B72D-7349E3430288}"/>
          </ac:spMkLst>
        </pc:spChg>
        <pc:spChg chg="mod">
          <ac:chgData name="Tony Geara" userId="S::gearat@detroitmi.gov::129d02c9-e280-460a-a926-5dba1271116b" providerId="AD" clId="Web-{341B1D51-0BE3-A6DF-95B4-16565CB2C404}" dt="2024-06-04T19:48:44.275" v="217" actId="1076"/>
          <ac:spMkLst>
            <pc:docMk/>
            <pc:sldMk cId="0" sldId="260"/>
            <ac:spMk id="6" creationId="{04C1E1A5-C081-6A37-8955-8F0E9273DE6B}"/>
          </ac:spMkLst>
        </pc:spChg>
        <pc:spChg chg="mod">
          <ac:chgData name="Tony Geara" userId="S::gearat@detroitmi.gov::129d02c9-e280-460a-a926-5dba1271116b" providerId="AD" clId="Web-{341B1D51-0BE3-A6DF-95B4-16565CB2C404}" dt="2024-06-04T19:43:41.087" v="3" actId="1076"/>
          <ac:spMkLst>
            <pc:docMk/>
            <pc:sldMk cId="0" sldId="260"/>
            <ac:spMk id="424" creationId="{00000000-0000-0000-0000-000000000000}"/>
          </ac:spMkLst>
        </pc:spChg>
        <pc:spChg chg="mod">
          <ac:chgData name="Tony Geara" userId="S::gearat@detroitmi.gov::129d02c9-e280-460a-a926-5dba1271116b" providerId="AD" clId="Web-{341B1D51-0BE3-A6DF-95B4-16565CB2C404}" dt="2024-06-04T19:43:49.337" v="5" actId="14100"/>
          <ac:spMkLst>
            <pc:docMk/>
            <pc:sldMk cId="0" sldId="260"/>
            <ac:spMk id="427" creationId="{00000000-0000-0000-0000-000000000000}"/>
          </ac:spMkLst>
        </pc:spChg>
        <pc:picChg chg="mod modCrop">
          <ac:chgData name="Tony Geara" userId="S::gearat@detroitmi.gov::129d02c9-e280-460a-a926-5dba1271116b" providerId="AD" clId="Web-{341B1D51-0BE3-A6DF-95B4-16565CB2C404}" dt="2024-06-04T19:47:50.103" v="77" actId="1076"/>
          <ac:picMkLst>
            <pc:docMk/>
            <pc:sldMk cId="0" sldId="260"/>
            <ac:picMk id="2" creationId="{A78753C4-01D5-E372-C08A-9F072768494B}"/>
          </ac:picMkLst>
        </pc:picChg>
        <pc:picChg chg="mod">
          <ac:chgData name="Tony Geara" userId="S::gearat@detroitmi.gov::129d02c9-e280-460a-a926-5dba1271116b" providerId="AD" clId="Web-{341B1D51-0BE3-A6DF-95B4-16565CB2C404}" dt="2024-06-04T19:48:36.900" v="215" actId="14100"/>
          <ac:picMkLst>
            <pc:docMk/>
            <pc:sldMk cId="0" sldId="260"/>
            <ac:picMk id="4" creationId="{507B5611-C569-23AC-0420-96426DCFECAB}"/>
          </ac:picMkLst>
        </pc:picChg>
      </pc:sldChg>
      <pc:sldChg chg="ord">
        <pc:chgData name="Tony Geara" userId="S::gearat@detroitmi.gov::129d02c9-e280-460a-a926-5dba1271116b" providerId="AD" clId="Web-{341B1D51-0BE3-A6DF-95B4-16565CB2C404}" dt="2024-06-04T19:51:44.275" v="372"/>
        <pc:sldMkLst>
          <pc:docMk/>
          <pc:sldMk cId="0" sldId="263"/>
        </pc:sldMkLst>
      </pc:sldChg>
    </pc:docChg>
  </pc:docChgLst>
  <pc:docChgLst>
    <pc:chgData name="Vincent Keenan" userId="S::keenanv@detroitmi.gov::1a42ad21-3493-4a16-b722-a375f3a72895" providerId="AD" clId="Web-{595D1B27-4BD9-A083-7EDE-3EFABCEA0E1B}"/>
    <pc:docChg chg="mod addSld modSld sldOrd">
      <pc:chgData name="Vincent Keenan" userId="S::keenanv@detroitmi.gov::1a42ad21-3493-4a16-b722-a375f3a72895" providerId="AD" clId="Web-{595D1B27-4BD9-A083-7EDE-3EFABCEA0E1B}" dt="2024-06-05T11:26:52.165" v="26"/>
      <pc:docMkLst>
        <pc:docMk/>
      </pc:docMkLst>
      <pc:sldChg chg="modSp addCm">
        <pc:chgData name="Vincent Keenan" userId="S::keenanv@detroitmi.gov::1a42ad21-3493-4a16-b722-a375f3a72895" providerId="AD" clId="Web-{595D1B27-4BD9-A083-7EDE-3EFABCEA0E1B}" dt="2024-06-05T11:21:01.056" v="6"/>
        <pc:sldMkLst>
          <pc:docMk/>
          <pc:sldMk cId="0" sldId="260"/>
        </pc:sldMkLst>
        <pc:picChg chg="mod">
          <ac:chgData name="Vincent Keenan" userId="S::keenanv@detroitmi.gov::1a42ad21-3493-4a16-b722-a375f3a72895" providerId="AD" clId="Web-{595D1B27-4BD9-A083-7EDE-3EFABCEA0E1B}" dt="2024-06-04T19:50:23.158" v="3" actId="14100"/>
          <ac:picMkLst>
            <pc:docMk/>
            <pc:sldMk cId="0" sldId="260"/>
            <ac:picMk id="2" creationId="{A78753C4-01D5-E372-C08A-9F072768494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ncent Keenan" userId="S::keenanv@detroitmi.gov::1a42ad21-3493-4a16-b722-a375f3a72895" providerId="AD" clId="Web-{595D1B27-4BD9-A083-7EDE-3EFABCEA0E1B}" dt="2024-06-05T11:21:01.056" v="6"/>
              <pc2:cmMkLst xmlns:pc2="http://schemas.microsoft.com/office/powerpoint/2019/9/main/command">
                <pc:docMk/>
                <pc:sldMk cId="0" sldId="260"/>
                <pc2:cmMk id="{3972C57F-CBBC-4966-840C-41899511D52F}"/>
              </pc2:cmMkLst>
            </pc226:cmChg>
          </p:ext>
        </pc:extLst>
      </pc:sldChg>
      <pc:sldChg chg="addCm">
        <pc:chgData name="Vincent Keenan" userId="S::keenanv@detroitmi.gov::1a42ad21-3493-4a16-b722-a375f3a72895" providerId="AD" clId="Web-{595D1B27-4BD9-A083-7EDE-3EFABCEA0E1B}" dt="2024-06-05T11:25:38.431" v="25"/>
        <pc:sldMkLst>
          <pc:docMk/>
          <pc:sldMk cId="0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ncent Keenan" userId="S::keenanv@detroitmi.gov::1a42ad21-3493-4a16-b722-a375f3a72895" providerId="AD" clId="Web-{595D1B27-4BD9-A083-7EDE-3EFABCEA0E1B}" dt="2024-06-05T11:25:38.431" v="25"/>
              <pc2:cmMkLst xmlns:pc2="http://schemas.microsoft.com/office/powerpoint/2019/9/main/command">
                <pc:docMk/>
                <pc:sldMk cId="0" sldId="263"/>
                <pc2:cmMk id="{9DA7F472-B57F-4184-92A6-79DD546E6772}"/>
              </pc2:cmMkLst>
            </pc226:cmChg>
          </p:ext>
        </pc:extLst>
      </pc:sldChg>
      <pc:sldChg chg="ord addCm">
        <pc:chgData name="Vincent Keenan" userId="S::keenanv@detroitmi.gov::1a42ad21-3493-4a16-b722-a375f3a72895" providerId="AD" clId="Web-{595D1B27-4BD9-A083-7EDE-3EFABCEA0E1B}" dt="2024-06-05T11:26:52.165" v="26"/>
        <pc:sldMkLst>
          <pc:docMk/>
          <pc:sldMk cId="0" sldId="3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ncent Keenan" userId="S::keenanv@detroitmi.gov::1a42ad21-3493-4a16-b722-a375f3a72895" providerId="AD" clId="Web-{595D1B27-4BD9-A083-7EDE-3EFABCEA0E1B}" dt="2024-06-05T11:26:52.165" v="26"/>
              <pc2:cmMkLst xmlns:pc2="http://schemas.microsoft.com/office/powerpoint/2019/9/main/command">
                <pc:docMk/>
                <pc:sldMk cId="0" sldId="306"/>
                <pc2:cmMk id="{10B2BC4C-D649-4512-AAD7-8495FE320D35}"/>
              </pc2:cmMkLst>
            </pc226:cmChg>
          </p:ext>
        </pc:extLst>
      </pc:sldChg>
      <pc:sldChg chg="modSp add replId">
        <pc:chgData name="Vincent Keenan" userId="S::keenanv@detroitmi.gov::1a42ad21-3493-4a16-b722-a375f3a72895" providerId="AD" clId="Web-{595D1B27-4BD9-A083-7EDE-3EFABCEA0E1B}" dt="2024-06-05T11:24:50.243" v="24"/>
        <pc:sldMkLst>
          <pc:docMk/>
          <pc:sldMk cId="2064469633" sldId="307"/>
        </pc:sldMkLst>
        <pc:spChg chg="mod">
          <ac:chgData name="Vincent Keenan" userId="S::keenanv@detroitmi.gov::1a42ad21-3493-4a16-b722-a375f3a72895" providerId="AD" clId="Web-{595D1B27-4BD9-A083-7EDE-3EFABCEA0E1B}" dt="2024-06-05T11:24:02.665" v="21" actId="1076"/>
          <ac:spMkLst>
            <pc:docMk/>
            <pc:sldMk cId="2064469633" sldId="307"/>
            <ac:spMk id="448" creationId="{00000000-0000-0000-0000-000000000000}"/>
          </ac:spMkLst>
        </pc:spChg>
        <pc:picChg chg="mod">
          <ac:chgData name="Vincent Keenan" userId="S::keenanv@detroitmi.gov::1a42ad21-3493-4a16-b722-a375f3a72895" providerId="AD" clId="Web-{595D1B27-4BD9-A083-7EDE-3EFABCEA0E1B}" dt="2024-06-05T11:24:06.009" v="22" actId="1076"/>
          <ac:picMkLst>
            <pc:docMk/>
            <pc:sldMk cId="2064469633" sldId="307"/>
            <ac:picMk id="6" creationId="{CB1DE9E3-5E24-A653-C1CE-1189BCF5CAFF}"/>
          </ac:picMkLst>
        </pc:picChg>
        <pc:picChg chg="mod ord modCrop">
          <ac:chgData name="Vincent Keenan" userId="S::keenanv@detroitmi.gov::1a42ad21-3493-4a16-b722-a375f3a72895" providerId="AD" clId="Web-{595D1B27-4BD9-A083-7EDE-3EFABCEA0E1B}" dt="2024-06-05T11:24:50.243" v="24"/>
          <ac:picMkLst>
            <pc:docMk/>
            <pc:sldMk cId="2064469633" sldId="307"/>
            <ac:picMk id="13" creationId="{DDBC4915-EC92-4429-7BFD-9DA4AD0917DA}"/>
          </ac:picMkLst>
        </pc:picChg>
      </pc:sldChg>
    </pc:docChg>
  </pc:docChgLst>
  <pc:docChgLst>
    <pc:chgData name="Tony Geara" userId="S::gearat@detroitmi.gov::129d02c9-e280-460a-a926-5dba1271116b" providerId="AD" clId="Web-{5B6E10F7-0230-C7BC-A5C5-2E5C6D5DDFD5}"/>
    <pc:docChg chg="modSld">
      <pc:chgData name="Tony Geara" userId="S::gearat@detroitmi.gov::129d02c9-e280-460a-a926-5dba1271116b" providerId="AD" clId="Web-{5B6E10F7-0230-C7BC-A5C5-2E5C6D5DDFD5}" dt="2024-06-04T19:54:26.133" v="3" actId="14100"/>
      <pc:docMkLst>
        <pc:docMk/>
      </pc:docMkLst>
      <pc:sldChg chg="modSp">
        <pc:chgData name="Tony Geara" userId="S::gearat@detroitmi.gov::129d02c9-e280-460a-a926-5dba1271116b" providerId="AD" clId="Web-{5B6E10F7-0230-C7BC-A5C5-2E5C6D5DDFD5}" dt="2024-06-04T19:54:26.133" v="3" actId="14100"/>
        <pc:sldMkLst>
          <pc:docMk/>
          <pc:sldMk cId="0" sldId="258"/>
        </pc:sldMkLst>
        <pc:spChg chg="mod">
          <ac:chgData name="Tony Geara" userId="S::gearat@detroitmi.gov::129d02c9-e280-460a-a926-5dba1271116b" providerId="AD" clId="Web-{5B6E10F7-0230-C7BC-A5C5-2E5C6D5DDFD5}" dt="2024-06-04T19:54:26.133" v="3" actId="14100"/>
          <ac:spMkLst>
            <pc:docMk/>
            <pc:sldMk cId="0" sldId="258"/>
            <ac:spMk id="6" creationId="{20FE8C3A-696C-6252-CBFF-6AF3C7F6285F}"/>
          </ac:spMkLst>
        </pc:spChg>
      </pc:sldChg>
    </pc:docChg>
  </pc:docChgLst>
  <pc:docChgLst>
    <pc:chgData name="Tony Geara" userId="129d02c9-e280-460a-a926-5dba1271116b" providerId="ADAL" clId="{953A4739-6431-40A6-886B-7ED828D14852}"/>
    <pc:docChg chg="undo custSel modSld">
      <pc:chgData name="Tony Geara" userId="129d02c9-e280-460a-a926-5dba1271116b" providerId="ADAL" clId="{953A4739-6431-40A6-886B-7ED828D14852}" dt="2024-07-03T14:55:46.578" v="46" actId="1035"/>
      <pc:docMkLst>
        <pc:docMk/>
      </pc:docMkLst>
      <pc:sldChg chg="modSp mod">
        <pc:chgData name="Tony Geara" userId="129d02c9-e280-460a-a926-5dba1271116b" providerId="ADAL" clId="{953A4739-6431-40A6-886B-7ED828D14852}" dt="2024-07-03T14:55:46.578" v="46" actId="1035"/>
        <pc:sldMkLst>
          <pc:docMk/>
          <pc:sldMk cId="0" sldId="260"/>
        </pc:sldMkLst>
        <pc:spChg chg="mod">
          <ac:chgData name="Tony Geara" userId="129d02c9-e280-460a-a926-5dba1271116b" providerId="ADAL" clId="{953A4739-6431-40A6-886B-7ED828D14852}" dt="2024-07-03T14:55:46.578" v="46" actId="1035"/>
          <ac:spMkLst>
            <pc:docMk/>
            <pc:sldMk cId="0" sldId="260"/>
            <ac:spMk id="6" creationId="{04C1E1A5-C081-6A37-8955-8F0E9273DE6B}"/>
          </ac:spMkLst>
        </pc:spChg>
        <pc:picChg chg="mod">
          <ac:chgData name="Tony Geara" userId="129d02c9-e280-460a-a926-5dba1271116b" providerId="ADAL" clId="{953A4739-6431-40A6-886B-7ED828D14852}" dt="2024-07-03T14:55:40.722" v="40" actId="1037"/>
          <ac:picMkLst>
            <pc:docMk/>
            <pc:sldMk cId="0" sldId="260"/>
            <ac:picMk id="2" creationId="{A78753C4-01D5-E372-C08A-9F072768494B}"/>
          </ac:picMkLst>
        </pc:picChg>
        <pc:picChg chg="mod">
          <ac:chgData name="Tony Geara" userId="129d02c9-e280-460a-a926-5dba1271116b" providerId="ADAL" clId="{953A4739-6431-40A6-886B-7ED828D14852}" dt="2024-07-03T14:55:38.449" v="37" actId="1038"/>
          <ac:picMkLst>
            <pc:docMk/>
            <pc:sldMk cId="0" sldId="260"/>
            <ac:picMk id="4" creationId="{507B5611-C569-23AC-0420-96426DCFECAB}"/>
          </ac:picMkLst>
        </pc:picChg>
      </pc:sldChg>
    </pc:docChg>
  </pc:docChgLst>
  <pc:docChgLst>
    <pc:chgData name="Michael Hale" userId="S::michael.hale@detroitmi.gov::d961b954-1558-4868-aec3-55f9bc38daeb" providerId="AD" clId="Web-{F274B448-BAD1-01C8-F4CB-0C90926EE26C}"/>
    <pc:docChg chg="modSld">
      <pc:chgData name="Michael Hale" userId="S::michael.hale@detroitmi.gov::d961b954-1558-4868-aec3-55f9bc38daeb" providerId="AD" clId="Web-{F274B448-BAD1-01C8-F4CB-0C90926EE26C}" dt="2024-06-05T16:43:24.628" v="39"/>
      <pc:docMkLst>
        <pc:docMk/>
      </pc:docMkLst>
      <pc:sldChg chg="delSp">
        <pc:chgData name="Michael Hale" userId="S::michael.hale@detroitmi.gov::d961b954-1558-4868-aec3-55f9bc38daeb" providerId="AD" clId="Web-{F274B448-BAD1-01C8-F4CB-0C90926EE26C}" dt="2024-06-05T16:43:15.597" v="38"/>
        <pc:sldMkLst>
          <pc:docMk/>
          <pc:sldMk cId="0" sldId="256"/>
        </pc:sldMkLst>
        <pc:picChg chg="del">
          <ac:chgData name="Michael Hale" userId="S::michael.hale@detroitmi.gov::d961b954-1558-4868-aec3-55f9bc38daeb" providerId="AD" clId="Web-{F274B448-BAD1-01C8-F4CB-0C90926EE26C}" dt="2024-06-05T16:43:15.597" v="38"/>
          <ac:picMkLst>
            <pc:docMk/>
            <pc:sldMk cId="0" sldId="256"/>
            <ac:picMk id="8" creationId="{1F776D53-AE48-87AF-2A90-517F8CB44E13}"/>
          </ac:picMkLst>
        </pc:picChg>
      </pc:sldChg>
      <pc:sldChg chg="delSp">
        <pc:chgData name="Michael Hale" userId="S::michael.hale@detroitmi.gov::d961b954-1558-4868-aec3-55f9bc38daeb" providerId="AD" clId="Web-{F274B448-BAD1-01C8-F4CB-0C90926EE26C}" dt="2024-06-05T16:43:24.628" v="39"/>
        <pc:sldMkLst>
          <pc:docMk/>
          <pc:sldMk cId="0" sldId="258"/>
        </pc:sldMkLst>
        <pc:picChg chg="del">
          <ac:chgData name="Michael Hale" userId="S::michael.hale@detroitmi.gov::d961b954-1558-4868-aec3-55f9bc38daeb" providerId="AD" clId="Web-{F274B448-BAD1-01C8-F4CB-0C90926EE26C}" dt="2024-06-05T16:43:24.628" v="39"/>
          <ac:picMkLst>
            <pc:docMk/>
            <pc:sldMk cId="0" sldId="258"/>
            <ac:picMk id="5" creationId="{8BF64319-4FF7-5EDB-E055-28BD719F7E7E}"/>
          </ac:picMkLst>
        </pc:picChg>
      </pc:sldChg>
      <pc:sldChg chg="addSp delSp modSp mod setBg">
        <pc:chgData name="Michael Hale" userId="S::michael.hale@detroitmi.gov::d961b954-1558-4868-aec3-55f9bc38daeb" providerId="AD" clId="Web-{F274B448-BAD1-01C8-F4CB-0C90926EE26C}" dt="2024-06-05T16:43:01.378" v="37" actId="14100"/>
        <pc:sldMkLst>
          <pc:docMk/>
          <pc:sldMk cId="0" sldId="263"/>
        </pc:sldMkLst>
        <pc:spChg chg="mod">
          <ac:chgData name="Michael Hale" userId="S::michael.hale@detroitmi.gov::d961b954-1558-4868-aec3-55f9bc38daeb" providerId="AD" clId="Web-{F274B448-BAD1-01C8-F4CB-0C90926EE26C}" dt="2024-06-05T16:42:11.503" v="30" actId="20577"/>
          <ac:spMkLst>
            <pc:docMk/>
            <pc:sldMk cId="0" sldId="263"/>
            <ac:spMk id="448" creationId="{00000000-0000-0000-0000-000000000000}"/>
          </ac:spMkLst>
        </pc:spChg>
        <pc:picChg chg="add del mod">
          <ac:chgData name="Michael Hale" userId="S::michael.hale@detroitmi.gov::d961b954-1558-4868-aec3-55f9bc38daeb" providerId="AD" clId="Web-{F274B448-BAD1-01C8-F4CB-0C90926EE26C}" dt="2024-06-05T16:43:01.378" v="37" actId="14100"/>
          <ac:picMkLst>
            <pc:docMk/>
            <pc:sldMk cId="0" sldId="263"/>
            <ac:picMk id="2" creationId="{14BCA9F5-2843-C956-756D-1A4FAE8AFE7E}"/>
          </ac:picMkLst>
        </pc:picChg>
        <pc:picChg chg="del">
          <ac:chgData name="Michael Hale" userId="S::michael.hale@detroitmi.gov::d961b954-1558-4868-aec3-55f9bc38daeb" providerId="AD" clId="Web-{F274B448-BAD1-01C8-F4CB-0C90926EE26C}" dt="2024-06-05T16:41:16.581" v="17"/>
          <ac:picMkLst>
            <pc:docMk/>
            <pc:sldMk cId="0" sldId="263"/>
            <ac:picMk id="6" creationId="{CB1DE9E3-5E24-A653-C1CE-1189BCF5CAFF}"/>
          </ac:picMkLst>
        </pc:picChg>
        <pc:picChg chg="del mod modCrop">
          <ac:chgData name="Michael Hale" userId="S::michael.hale@detroitmi.gov::d961b954-1558-4868-aec3-55f9bc38daeb" providerId="AD" clId="Web-{F274B448-BAD1-01C8-F4CB-0C90926EE26C}" dt="2024-06-05T16:42:08.347" v="22"/>
          <ac:picMkLst>
            <pc:docMk/>
            <pc:sldMk cId="0" sldId="263"/>
            <ac:picMk id="13" creationId="{DDBC4915-EC92-4429-7BFD-9DA4AD0917DA}"/>
          </ac:picMkLst>
        </pc:picChg>
      </pc:sldChg>
      <pc:sldChg chg="modSp">
        <pc:chgData name="Michael Hale" userId="S::michael.hale@detroitmi.gov::d961b954-1558-4868-aec3-55f9bc38daeb" providerId="AD" clId="Web-{F274B448-BAD1-01C8-F4CB-0C90926EE26C}" dt="2024-06-05T16:40:31.222" v="16"/>
        <pc:sldMkLst>
          <pc:docMk/>
          <pc:sldMk cId="0" sldId="306"/>
        </pc:sldMkLst>
        <pc:spChg chg="mod">
          <ac:chgData name="Michael Hale" userId="S::michael.hale@detroitmi.gov::d961b954-1558-4868-aec3-55f9bc38daeb" providerId="AD" clId="Web-{F274B448-BAD1-01C8-F4CB-0C90926EE26C}" dt="2024-06-05T16:37:33.722" v="1" actId="20577"/>
          <ac:spMkLst>
            <pc:docMk/>
            <pc:sldMk cId="0" sldId="306"/>
            <ac:spMk id="1305" creationId="{00000000-0000-0000-0000-000000000000}"/>
          </ac:spMkLst>
        </pc:spChg>
        <pc:spChg chg="mod">
          <ac:chgData name="Michael Hale" userId="S::michael.hale@detroitmi.gov::d961b954-1558-4868-aec3-55f9bc38daeb" providerId="AD" clId="Web-{F274B448-BAD1-01C8-F4CB-0C90926EE26C}" dt="2024-06-05T16:39:22.362" v="12"/>
          <ac:spMkLst>
            <pc:docMk/>
            <pc:sldMk cId="0" sldId="306"/>
            <ac:spMk id="1306" creationId="{00000000-0000-0000-0000-000000000000}"/>
          </ac:spMkLst>
        </pc:spChg>
        <pc:spChg chg="mod">
          <ac:chgData name="Michael Hale" userId="S::michael.hale@detroitmi.gov::d961b954-1558-4868-aec3-55f9bc38daeb" providerId="AD" clId="Web-{F274B448-BAD1-01C8-F4CB-0C90926EE26C}" dt="2024-06-05T16:38:47.144" v="9" actId="20577"/>
          <ac:spMkLst>
            <pc:docMk/>
            <pc:sldMk cId="0" sldId="306"/>
            <ac:spMk id="1307" creationId="{00000000-0000-0000-0000-000000000000}"/>
          </ac:spMkLst>
        </pc:spChg>
        <pc:spChg chg="mod">
          <ac:chgData name="Michael Hale" userId="S::michael.hale@detroitmi.gov::d961b954-1558-4868-aec3-55f9bc38daeb" providerId="AD" clId="Web-{F274B448-BAD1-01C8-F4CB-0C90926EE26C}" dt="2024-06-05T16:39:02.706" v="10" actId="1076"/>
          <ac:spMkLst>
            <pc:docMk/>
            <pc:sldMk cId="0" sldId="306"/>
            <ac:spMk id="1308" creationId="{00000000-0000-0000-0000-000000000000}"/>
          </ac:spMkLst>
        </pc:spChg>
        <pc:spChg chg="mod">
          <ac:chgData name="Michael Hale" userId="S::michael.hale@detroitmi.gov::d961b954-1558-4868-aec3-55f9bc38daeb" providerId="AD" clId="Web-{F274B448-BAD1-01C8-F4CB-0C90926EE26C}" dt="2024-06-05T16:39:36.769" v="14" actId="20577"/>
          <ac:spMkLst>
            <pc:docMk/>
            <pc:sldMk cId="0" sldId="306"/>
            <ac:spMk id="1312" creationId="{00000000-0000-0000-0000-000000000000}"/>
          </ac:spMkLst>
        </pc:spChg>
        <pc:grpChg chg="mod">
          <ac:chgData name="Michael Hale" userId="S::michael.hale@detroitmi.gov::d961b954-1558-4868-aec3-55f9bc38daeb" providerId="AD" clId="Web-{F274B448-BAD1-01C8-F4CB-0C90926EE26C}" dt="2024-06-05T16:38:01.565" v="4" actId="1076"/>
          <ac:grpSpMkLst>
            <pc:docMk/>
            <pc:sldMk cId="0" sldId="306"/>
            <ac:grpSpMk id="1315" creationId="{00000000-0000-0000-0000-000000000000}"/>
          </ac:grpSpMkLst>
        </pc:grpChg>
        <pc:picChg chg="mod">
          <ac:chgData name="Michael Hale" userId="S::michael.hale@detroitmi.gov::d961b954-1558-4868-aec3-55f9bc38daeb" providerId="AD" clId="Web-{F274B448-BAD1-01C8-F4CB-0C90926EE26C}" dt="2024-06-05T16:40:31.222" v="16"/>
          <ac:picMkLst>
            <pc:docMk/>
            <pc:sldMk cId="0" sldId="306"/>
            <ac:picMk id="7" creationId="{BF004AD1-9729-0020-D861-7E0585998E00}"/>
          </ac:picMkLst>
        </pc:picChg>
      </pc:sldChg>
    </pc:docChg>
  </pc:docChgLst>
  <pc:docChgLst>
    <pc:chgData name="Tony Geara" userId="S::gearat@detroitmi.gov::129d02c9-e280-460a-a926-5dba1271116b" providerId="AD" clId="Web-{ED1DD2A8-E5E4-A62F-DAB0-37B20DB3273A}"/>
    <pc:docChg chg="modSld">
      <pc:chgData name="Tony Geara" userId="S::gearat@detroitmi.gov::129d02c9-e280-460a-a926-5dba1271116b" providerId="AD" clId="Web-{ED1DD2A8-E5E4-A62F-DAB0-37B20DB3273A}" dt="2024-06-04T20:36:19.988" v="517" actId="1076"/>
      <pc:docMkLst>
        <pc:docMk/>
      </pc:docMkLst>
      <pc:sldChg chg="addSp delSp modSp">
        <pc:chgData name="Tony Geara" userId="S::gearat@detroitmi.gov::129d02c9-e280-460a-a926-5dba1271116b" providerId="AD" clId="Web-{ED1DD2A8-E5E4-A62F-DAB0-37B20DB3273A}" dt="2024-06-04T20:27:42.851" v="232" actId="14100"/>
        <pc:sldMkLst>
          <pc:docMk/>
          <pc:sldMk cId="0" sldId="256"/>
        </pc:sldMkLst>
        <pc:spChg chg="add del mod">
          <ac:chgData name="Tony Geara" userId="S::gearat@detroitmi.gov::129d02c9-e280-460a-a926-5dba1271116b" providerId="AD" clId="Web-{ED1DD2A8-E5E4-A62F-DAB0-37B20DB3273A}" dt="2024-06-04T20:27:23.898" v="228"/>
          <ac:spMkLst>
            <pc:docMk/>
            <pc:sldMk cId="0" sldId="256"/>
            <ac:spMk id="3" creationId="{938D3A4E-92ED-C9E0-8A89-5132BDE2051B}"/>
          </ac:spMkLst>
        </pc:spChg>
        <pc:spChg chg="mod">
          <ac:chgData name="Tony Geara" userId="S::gearat@detroitmi.gov::129d02c9-e280-460a-a926-5dba1271116b" providerId="AD" clId="Web-{ED1DD2A8-E5E4-A62F-DAB0-37B20DB3273A}" dt="2024-06-04T20:27:42.851" v="232" actId="14100"/>
          <ac:spMkLst>
            <pc:docMk/>
            <pc:sldMk cId="0" sldId="256"/>
            <ac:spMk id="367" creationId="{00000000-0000-0000-0000-000000000000}"/>
          </ac:spMkLst>
        </pc:spChg>
        <pc:picChg chg="add del mod modCrop">
          <ac:chgData name="Tony Geara" userId="S::gearat@detroitmi.gov::129d02c9-e280-460a-a926-5dba1271116b" providerId="AD" clId="Web-{ED1DD2A8-E5E4-A62F-DAB0-37B20DB3273A}" dt="2024-06-04T20:27:19.023" v="226"/>
          <ac:picMkLst>
            <pc:docMk/>
            <pc:sldMk cId="0" sldId="256"/>
            <ac:picMk id="6" creationId="{4CC9B3AB-E5F5-26FE-56A3-AE43D63FE47F}"/>
          </ac:picMkLst>
        </pc:picChg>
        <pc:picChg chg="add mod modCrop">
          <ac:chgData name="Tony Geara" userId="S::gearat@detroitmi.gov::129d02c9-e280-460a-a926-5dba1271116b" providerId="AD" clId="Web-{ED1DD2A8-E5E4-A62F-DAB0-37B20DB3273A}" dt="2024-06-04T20:27:36.914" v="231"/>
          <ac:picMkLst>
            <pc:docMk/>
            <pc:sldMk cId="0" sldId="256"/>
            <ac:picMk id="8" creationId="{1F776D53-AE48-87AF-2A90-517F8CB44E13}"/>
          </ac:picMkLst>
        </pc:picChg>
      </pc:sldChg>
      <pc:sldChg chg="addSp delSp modSp">
        <pc:chgData name="Tony Geara" userId="S::gearat@detroitmi.gov::129d02c9-e280-460a-a926-5dba1271116b" providerId="AD" clId="Web-{ED1DD2A8-E5E4-A62F-DAB0-37B20DB3273A}" dt="2024-06-04T20:29:04.429" v="293" actId="1076"/>
        <pc:sldMkLst>
          <pc:docMk/>
          <pc:sldMk cId="0" sldId="258"/>
        </pc:sldMkLst>
        <pc:spChg chg="add del mod">
          <ac:chgData name="Tony Geara" userId="S::gearat@detroitmi.gov::129d02c9-e280-460a-a926-5dba1271116b" providerId="AD" clId="Web-{ED1DD2A8-E5E4-A62F-DAB0-37B20DB3273A}" dt="2024-06-04T20:28:06.617" v="235"/>
          <ac:spMkLst>
            <pc:docMk/>
            <pc:sldMk cId="0" sldId="258"/>
            <ac:spMk id="2" creationId="{A3EE05CF-223E-5103-97CA-DDBAD227FF37}"/>
          </ac:spMkLst>
        </pc:spChg>
        <pc:spChg chg="mod">
          <ac:chgData name="Tony Geara" userId="S::gearat@detroitmi.gov::129d02c9-e280-460a-a926-5dba1271116b" providerId="AD" clId="Web-{ED1DD2A8-E5E4-A62F-DAB0-37B20DB3273A}" dt="2024-06-04T20:28:56.741" v="289" actId="1076"/>
          <ac:spMkLst>
            <pc:docMk/>
            <pc:sldMk cId="0" sldId="258"/>
            <ac:spMk id="4" creationId="{527C1C1E-94A0-98E9-59AA-76357FC87F67}"/>
          </ac:spMkLst>
        </pc:spChg>
        <pc:spChg chg="mod">
          <ac:chgData name="Tony Geara" userId="S::gearat@detroitmi.gov::129d02c9-e280-460a-a926-5dba1271116b" providerId="AD" clId="Web-{ED1DD2A8-E5E4-A62F-DAB0-37B20DB3273A}" dt="2024-06-04T20:28:56.773" v="290" actId="1076"/>
          <ac:spMkLst>
            <pc:docMk/>
            <pc:sldMk cId="0" sldId="258"/>
            <ac:spMk id="6" creationId="{20FE8C3A-696C-6252-CBFF-6AF3C7F6285F}"/>
          </ac:spMkLst>
        </pc:spChg>
        <pc:spChg chg="mod">
          <ac:chgData name="Tony Geara" userId="S::gearat@detroitmi.gov::129d02c9-e280-460a-a926-5dba1271116b" providerId="AD" clId="Web-{ED1DD2A8-E5E4-A62F-DAB0-37B20DB3273A}" dt="2024-06-04T20:28:56.273" v="275" actId="1076"/>
          <ac:spMkLst>
            <pc:docMk/>
            <pc:sldMk cId="0" sldId="258"/>
            <ac:spMk id="382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28:56.304" v="276" actId="1076"/>
          <ac:spMkLst>
            <pc:docMk/>
            <pc:sldMk cId="0" sldId="258"/>
            <ac:spMk id="383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28:56.351" v="277" actId="1076"/>
          <ac:spMkLst>
            <pc:docMk/>
            <pc:sldMk cId="0" sldId="258"/>
            <ac:spMk id="384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28:56.382" v="278" actId="1076"/>
          <ac:spMkLst>
            <pc:docMk/>
            <pc:sldMk cId="0" sldId="258"/>
            <ac:spMk id="385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28:56.413" v="279" actId="1076"/>
          <ac:spMkLst>
            <pc:docMk/>
            <pc:sldMk cId="0" sldId="258"/>
            <ac:spMk id="386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28:56.444" v="280" actId="1076"/>
          <ac:spMkLst>
            <pc:docMk/>
            <pc:sldMk cId="0" sldId="258"/>
            <ac:spMk id="387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28:56.476" v="281" actId="1076"/>
          <ac:spMkLst>
            <pc:docMk/>
            <pc:sldMk cId="0" sldId="258"/>
            <ac:spMk id="390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28:56.523" v="282" actId="1076"/>
          <ac:spMkLst>
            <pc:docMk/>
            <pc:sldMk cId="0" sldId="258"/>
            <ac:spMk id="391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28:56.554" v="283" actId="1076"/>
          <ac:spMkLst>
            <pc:docMk/>
            <pc:sldMk cId="0" sldId="258"/>
            <ac:spMk id="392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28:56.585" v="284" actId="1076"/>
          <ac:spMkLst>
            <pc:docMk/>
            <pc:sldMk cId="0" sldId="258"/>
            <ac:spMk id="393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28:56.616" v="285" actId="1076"/>
          <ac:spMkLst>
            <pc:docMk/>
            <pc:sldMk cId="0" sldId="258"/>
            <ac:spMk id="394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28:56.648" v="286" actId="1076"/>
          <ac:spMkLst>
            <pc:docMk/>
            <pc:sldMk cId="0" sldId="258"/>
            <ac:spMk id="395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28:56.679" v="287" actId="1076"/>
          <ac:spMkLst>
            <pc:docMk/>
            <pc:sldMk cId="0" sldId="258"/>
            <ac:spMk id="396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29:01.898" v="292" actId="1076"/>
          <ac:spMkLst>
            <pc:docMk/>
            <pc:sldMk cId="0" sldId="258"/>
            <ac:spMk id="397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29:04.429" v="293" actId="1076"/>
          <ac:spMkLst>
            <pc:docMk/>
            <pc:sldMk cId="0" sldId="258"/>
            <ac:spMk id="398" creationId="{00000000-0000-0000-0000-000000000000}"/>
          </ac:spMkLst>
        </pc:spChg>
        <pc:picChg chg="add mod modCrop">
          <ac:chgData name="Tony Geara" userId="S::gearat@detroitmi.gov::129d02c9-e280-460a-a926-5dba1271116b" providerId="AD" clId="Web-{ED1DD2A8-E5E4-A62F-DAB0-37B20DB3273A}" dt="2024-06-04T20:28:29.335" v="240" actId="14100"/>
          <ac:picMkLst>
            <pc:docMk/>
            <pc:sldMk cId="0" sldId="258"/>
            <ac:picMk id="5" creationId="{8BF64319-4FF7-5EDB-E055-28BD719F7E7E}"/>
          </ac:picMkLst>
        </pc:picChg>
      </pc:sldChg>
      <pc:sldChg chg="delSp modSp modNotes">
        <pc:chgData name="Tony Geara" userId="S::gearat@detroitmi.gov::129d02c9-e280-460a-a926-5dba1271116b" providerId="AD" clId="Web-{ED1DD2A8-E5E4-A62F-DAB0-37B20DB3273A}" dt="2024-06-04T20:25:54.852" v="209" actId="20577"/>
        <pc:sldMkLst>
          <pc:docMk/>
          <pc:sldMk cId="0" sldId="260"/>
        </pc:sldMkLst>
        <pc:spChg chg="del mod">
          <ac:chgData name="Tony Geara" userId="S::gearat@detroitmi.gov::129d02c9-e280-460a-a926-5dba1271116b" providerId="AD" clId="Web-{ED1DD2A8-E5E4-A62F-DAB0-37B20DB3273A}" dt="2024-06-04T20:25:48.524" v="206"/>
          <ac:spMkLst>
            <pc:docMk/>
            <pc:sldMk cId="0" sldId="260"/>
            <ac:spMk id="5" creationId="{A43584BA-92A7-9846-B72D-7349E3430288}"/>
          </ac:spMkLst>
        </pc:spChg>
        <pc:spChg chg="mod">
          <ac:chgData name="Tony Geara" userId="S::gearat@detroitmi.gov::129d02c9-e280-460a-a926-5dba1271116b" providerId="AD" clId="Web-{ED1DD2A8-E5E4-A62F-DAB0-37B20DB3273A}" dt="2024-06-04T20:24:58.212" v="189" actId="1076"/>
          <ac:spMkLst>
            <pc:docMk/>
            <pc:sldMk cId="0" sldId="260"/>
            <ac:spMk id="6" creationId="{04C1E1A5-C081-6A37-8955-8F0E9273DE6B}"/>
          </ac:spMkLst>
        </pc:spChg>
        <pc:spChg chg="mod">
          <ac:chgData name="Tony Geara" userId="S::gearat@detroitmi.gov::129d02c9-e280-460a-a926-5dba1271116b" providerId="AD" clId="Web-{ED1DD2A8-E5E4-A62F-DAB0-37B20DB3273A}" dt="2024-06-04T20:20:23.370" v="105" actId="1076"/>
          <ac:spMkLst>
            <pc:docMk/>
            <pc:sldMk cId="0" sldId="260"/>
            <ac:spMk id="424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25:54.852" v="209" actId="20577"/>
          <ac:spMkLst>
            <pc:docMk/>
            <pc:sldMk cId="0" sldId="260"/>
            <ac:spMk id="427" creationId="{00000000-0000-0000-0000-000000000000}"/>
          </ac:spMkLst>
        </pc:spChg>
        <pc:picChg chg="mod">
          <ac:chgData name="Tony Geara" userId="S::gearat@detroitmi.gov::129d02c9-e280-460a-a926-5dba1271116b" providerId="AD" clId="Web-{ED1DD2A8-E5E4-A62F-DAB0-37B20DB3273A}" dt="2024-06-04T20:24:43.384" v="185" actId="14100"/>
          <ac:picMkLst>
            <pc:docMk/>
            <pc:sldMk cId="0" sldId="260"/>
            <ac:picMk id="2" creationId="{A78753C4-01D5-E372-C08A-9F072768494B}"/>
          </ac:picMkLst>
        </pc:picChg>
        <pc:picChg chg="mod">
          <ac:chgData name="Tony Geara" userId="S::gearat@detroitmi.gov::129d02c9-e280-460a-a926-5dba1271116b" providerId="AD" clId="Web-{ED1DD2A8-E5E4-A62F-DAB0-37B20DB3273A}" dt="2024-06-04T20:23:31.416" v="173" actId="14100"/>
          <ac:picMkLst>
            <pc:docMk/>
            <pc:sldMk cId="0" sldId="260"/>
            <ac:picMk id="4" creationId="{507B5611-C569-23AC-0420-96426DCFECAB}"/>
          </ac:picMkLst>
        </pc:picChg>
      </pc:sldChg>
      <pc:sldChg chg="addSp delSp modSp">
        <pc:chgData name="Tony Geara" userId="S::gearat@detroitmi.gov::129d02c9-e280-460a-a926-5dba1271116b" providerId="AD" clId="Web-{ED1DD2A8-E5E4-A62F-DAB0-37B20DB3273A}" dt="2024-06-04T20:36:19.988" v="517" actId="1076"/>
        <pc:sldMkLst>
          <pc:docMk/>
          <pc:sldMk cId="0" sldId="263"/>
        </pc:sldMkLst>
        <pc:spChg chg="add del mod">
          <ac:chgData name="Tony Geara" userId="S::gearat@detroitmi.gov::129d02c9-e280-460a-a926-5dba1271116b" providerId="AD" clId="Web-{ED1DD2A8-E5E4-A62F-DAB0-37B20DB3273A}" dt="2024-06-04T20:18:35.590" v="94"/>
          <ac:spMkLst>
            <pc:docMk/>
            <pc:sldMk cId="0" sldId="263"/>
            <ac:spMk id="3" creationId="{C10DDAB9-DF67-A79B-EBFF-4287023FAA52}"/>
          </ac:spMkLst>
        </pc:spChg>
        <pc:spChg chg="add del mod">
          <ac:chgData name="Tony Geara" userId="S::gearat@detroitmi.gov::129d02c9-e280-460a-a926-5dba1271116b" providerId="AD" clId="Web-{ED1DD2A8-E5E4-A62F-DAB0-37B20DB3273A}" dt="2024-06-04T20:36:07.660" v="513"/>
          <ac:spMkLst>
            <pc:docMk/>
            <pc:sldMk cId="0" sldId="263"/>
            <ac:spMk id="8" creationId="{6790C152-2116-65FE-DF0D-4FB5A7748745}"/>
          </ac:spMkLst>
        </pc:spChg>
        <pc:spChg chg="mod">
          <ac:chgData name="Tony Geara" userId="S::gearat@detroitmi.gov::129d02c9-e280-460a-a926-5dba1271116b" providerId="AD" clId="Web-{ED1DD2A8-E5E4-A62F-DAB0-37B20DB3273A}" dt="2024-06-04T20:14:59.420" v="24" actId="1076"/>
          <ac:spMkLst>
            <pc:docMk/>
            <pc:sldMk cId="0" sldId="263"/>
            <ac:spMk id="448" creationId="{00000000-0000-0000-0000-000000000000}"/>
          </ac:spMkLst>
        </pc:spChg>
        <pc:grpChg chg="add del mod">
          <ac:chgData name="Tony Geara" userId="S::gearat@detroitmi.gov::129d02c9-e280-460a-a926-5dba1271116b" providerId="AD" clId="Web-{ED1DD2A8-E5E4-A62F-DAB0-37B20DB3273A}" dt="2024-06-04T20:15:50.451" v="31"/>
          <ac:grpSpMkLst>
            <pc:docMk/>
            <pc:sldMk cId="0" sldId="263"/>
            <ac:grpSpMk id="5" creationId="{A0B38A1E-07C8-A2C5-1979-0D65C9157739}"/>
          </ac:grpSpMkLst>
        </pc:grpChg>
        <pc:picChg chg="mod">
          <ac:chgData name="Tony Geara" userId="S::gearat@detroitmi.gov::129d02c9-e280-460a-a926-5dba1271116b" providerId="AD" clId="Web-{ED1DD2A8-E5E4-A62F-DAB0-37B20DB3273A}" dt="2024-06-04T20:36:19.988" v="517" actId="1076"/>
          <ac:picMkLst>
            <pc:docMk/>
            <pc:sldMk cId="0" sldId="263"/>
            <ac:picMk id="6" creationId="{CB1DE9E3-5E24-A653-C1CE-1189BCF5CAFF}"/>
          </ac:picMkLst>
        </pc:picChg>
        <pc:picChg chg="del mod">
          <ac:chgData name="Tony Geara" userId="S::gearat@detroitmi.gov::129d02c9-e280-460a-a926-5dba1271116b" providerId="AD" clId="Web-{ED1DD2A8-E5E4-A62F-DAB0-37B20DB3273A}" dt="2024-06-04T20:36:12.316" v="514"/>
          <ac:picMkLst>
            <pc:docMk/>
            <pc:sldMk cId="0" sldId="263"/>
            <ac:picMk id="12" creationId="{63928EE7-FFB6-4DB1-7935-228A2CA1DECB}"/>
          </ac:picMkLst>
        </pc:picChg>
        <pc:picChg chg="mod">
          <ac:chgData name="Tony Geara" userId="S::gearat@detroitmi.gov::129d02c9-e280-460a-a926-5dba1271116b" providerId="AD" clId="Web-{ED1DD2A8-E5E4-A62F-DAB0-37B20DB3273A}" dt="2024-06-04T20:35:58.832" v="511" actId="14100"/>
          <ac:picMkLst>
            <pc:docMk/>
            <pc:sldMk cId="0" sldId="263"/>
            <ac:picMk id="13" creationId="{DDBC4915-EC92-4429-7BFD-9DA4AD0917DA}"/>
          </ac:picMkLst>
        </pc:picChg>
      </pc:sldChg>
      <pc:sldChg chg="addSp delSp modSp addAnim delAnim modNotes">
        <pc:chgData name="Tony Geara" userId="S::gearat@detroitmi.gov::129d02c9-e280-460a-a926-5dba1271116b" providerId="AD" clId="Web-{ED1DD2A8-E5E4-A62F-DAB0-37B20DB3273A}" dt="2024-06-04T20:35:15.566" v="501" actId="1076"/>
        <pc:sldMkLst>
          <pc:docMk/>
          <pc:sldMk cId="0" sldId="306"/>
        </pc:sldMkLst>
        <pc:spChg chg="mod">
          <ac:chgData name="Tony Geara" userId="S::gearat@detroitmi.gov::129d02c9-e280-460a-a926-5dba1271116b" providerId="AD" clId="Web-{ED1DD2A8-E5E4-A62F-DAB0-37B20DB3273A}" dt="2024-06-04T20:31:05.365" v="320" actId="14100"/>
          <ac:spMkLst>
            <pc:docMk/>
            <pc:sldMk cId="0" sldId="306"/>
            <ac:spMk id="3" creationId="{1BFE4325-71EC-92B9-207E-65C43AFB27D4}"/>
          </ac:spMkLst>
        </pc:spChg>
        <pc:spChg chg="mod">
          <ac:chgData name="Tony Geara" userId="S::gearat@detroitmi.gov::129d02c9-e280-460a-a926-5dba1271116b" providerId="AD" clId="Web-{ED1DD2A8-E5E4-A62F-DAB0-37B20DB3273A}" dt="2024-06-04T20:30:54.256" v="316" actId="1076"/>
          <ac:spMkLst>
            <pc:docMk/>
            <pc:sldMk cId="0" sldId="306"/>
            <ac:spMk id="4" creationId="{16C6E1B8-97DD-A8F7-0D80-9D9927777FC3}"/>
          </ac:spMkLst>
        </pc:spChg>
        <pc:spChg chg="mod">
          <ac:chgData name="Tony Geara" userId="S::gearat@detroitmi.gov::129d02c9-e280-460a-a926-5dba1271116b" providerId="AD" clId="Web-{ED1DD2A8-E5E4-A62F-DAB0-37B20DB3273A}" dt="2024-06-04T20:30:58.397" v="318"/>
          <ac:spMkLst>
            <pc:docMk/>
            <pc:sldMk cId="0" sldId="306"/>
            <ac:spMk id="5" creationId="{1BFE4325-71EC-92B9-207E-65C43AFB27D4}"/>
          </ac:spMkLst>
        </pc:spChg>
        <pc:spChg chg="mod">
          <ac:chgData name="Tony Geara" userId="S::gearat@detroitmi.gov::129d02c9-e280-460a-a926-5dba1271116b" providerId="AD" clId="Web-{ED1DD2A8-E5E4-A62F-DAB0-37B20DB3273A}" dt="2024-06-04T20:35:07.645" v="490" actId="1076"/>
          <ac:spMkLst>
            <pc:docMk/>
            <pc:sldMk cId="0" sldId="306"/>
            <ac:spMk id="1304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35:07.676" v="491" actId="1076"/>
          <ac:spMkLst>
            <pc:docMk/>
            <pc:sldMk cId="0" sldId="306"/>
            <ac:spMk id="1305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35:07.707" v="492" actId="1076"/>
          <ac:spMkLst>
            <pc:docMk/>
            <pc:sldMk cId="0" sldId="306"/>
            <ac:spMk id="1306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35:07.926" v="500" actId="1076"/>
          <ac:spMkLst>
            <pc:docMk/>
            <pc:sldMk cId="0" sldId="306"/>
            <ac:spMk id="1307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35:07.723" v="493" actId="1076"/>
          <ac:spMkLst>
            <pc:docMk/>
            <pc:sldMk cId="0" sldId="306"/>
            <ac:spMk id="1308" creationId="{00000000-0000-0000-0000-000000000000}"/>
          </ac:spMkLst>
        </pc:spChg>
        <pc:spChg chg="del mod">
          <ac:chgData name="Tony Geara" userId="S::gearat@detroitmi.gov::129d02c9-e280-460a-a926-5dba1271116b" providerId="AD" clId="Web-{ED1DD2A8-E5E4-A62F-DAB0-37B20DB3273A}" dt="2024-06-04T20:34:01.317" v="472"/>
          <ac:spMkLst>
            <pc:docMk/>
            <pc:sldMk cId="0" sldId="306"/>
            <ac:spMk id="1309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35:07.754" v="494" actId="1076"/>
          <ac:spMkLst>
            <pc:docMk/>
            <pc:sldMk cId="0" sldId="306"/>
            <ac:spMk id="1310" creationId="{00000000-0000-0000-0000-000000000000}"/>
          </ac:spMkLst>
        </pc:spChg>
        <pc:spChg chg="del mod">
          <ac:chgData name="Tony Geara" userId="S::gearat@detroitmi.gov::129d02c9-e280-460a-a926-5dba1271116b" providerId="AD" clId="Web-{ED1DD2A8-E5E4-A62F-DAB0-37B20DB3273A}" dt="2024-06-04T20:34:03.614" v="473"/>
          <ac:spMkLst>
            <pc:docMk/>
            <pc:sldMk cId="0" sldId="306"/>
            <ac:spMk id="1311" creationId="{00000000-0000-0000-0000-000000000000}"/>
          </ac:spMkLst>
        </pc:spChg>
        <pc:spChg chg="add del mod">
          <ac:chgData name="Tony Geara" userId="S::gearat@detroitmi.gov::129d02c9-e280-460a-a926-5dba1271116b" providerId="AD" clId="Web-{ED1DD2A8-E5E4-A62F-DAB0-37B20DB3273A}" dt="2024-06-04T20:35:07.785" v="495" actId="1076"/>
          <ac:spMkLst>
            <pc:docMk/>
            <pc:sldMk cId="0" sldId="306"/>
            <ac:spMk id="1312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35:07.848" v="497" actId="1076"/>
          <ac:spMkLst>
            <pc:docMk/>
            <pc:sldMk cId="0" sldId="306"/>
            <ac:spMk id="1322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35:07.879" v="498" actId="1076"/>
          <ac:spMkLst>
            <pc:docMk/>
            <pc:sldMk cId="0" sldId="306"/>
            <ac:spMk id="1323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35:07.895" v="499" actId="1076"/>
          <ac:spMkLst>
            <pc:docMk/>
            <pc:sldMk cId="0" sldId="306"/>
            <ac:spMk id="1324" creationId="{00000000-0000-0000-0000-000000000000}"/>
          </ac:spMkLst>
        </pc:spChg>
        <pc:spChg chg="mod">
          <ac:chgData name="Tony Geara" userId="S::gearat@detroitmi.gov::129d02c9-e280-460a-a926-5dba1271116b" providerId="AD" clId="Web-{ED1DD2A8-E5E4-A62F-DAB0-37B20DB3273A}" dt="2024-06-04T20:34:47.004" v="488" actId="1076"/>
          <ac:spMkLst>
            <pc:docMk/>
            <pc:sldMk cId="0" sldId="306"/>
            <ac:spMk id="1326" creationId="{00000000-0000-0000-0000-000000000000}"/>
          </ac:spMkLst>
        </pc:spChg>
        <pc:grpChg chg="mod">
          <ac:chgData name="Tony Geara" userId="S::gearat@detroitmi.gov::129d02c9-e280-460a-a926-5dba1271116b" providerId="AD" clId="Web-{ED1DD2A8-E5E4-A62F-DAB0-37B20DB3273A}" dt="2024-06-04T20:35:07.816" v="496" actId="1076"/>
          <ac:grpSpMkLst>
            <pc:docMk/>
            <pc:sldMk cId="0" sldId="306"/>
            <ac:grpSpMk id="1315" creationId="{00000000-0000-0000-0000-000000000000}"/>
          </ac:grpSpMkLst>
        </pc:grpChg>
        <pc:picChg chg="mod">
          <ac:chgData name="Tony Geara" userId="S::gearat@detroitmi.gov::129d02c9-e280-460a-a926-5dba1271116b" providerId="AD" clId="Web-{ED1DD2A8-E5E4-A62F-DAB0-37B20DB3273A}" dt="2024-06-04T20:30:54.225" v="315" actId="1076"/>
          <ac:picMkLst>
            <pc:docMk/>
            <pc:sldMk cId="0" sldId="306"/>
            <ac:picMk id="7" creationId="{BF004AD1-9729-0020-D861-7E0585998E00}"/>
          </ac:picMkLst>
        </pc:picChg>
        <pc:picChg chg="mod">
          <ac:chgData name="Tony Geara" userId="S::gearat@detroitmi.gov::129d02c9-e280-460a-a926-5dba1271116b" providerId="AD" clId="Web-{ED1DD2A8-E5E4-A62F-DAB0-37B20DB3273A}" dt="2024-06-04T20:30:50.444" v="314" actId="1076"/>
          <ac:picMkLst>
            <pc:docMk/>
            <pc:sldMk cId="0" sldId="306"/>
            <ac:picMk id="8" creationId="{76E02646-17A4-3406-DC71-70DFEE8BBFC2}"/>
          </ac:picMkLst>
        </pc:picChg>
        <pc:cxnChg chg="add mod ord">
          <ac:chgData name="Tony Geara" userId="S::gearat@detroitmi.gov::129d02c9-e280-460a-a926-5dba1271116b" providerId="AD" clId="Web-{ED1DD2A8-E5E4-A62F-DAB0-37B20DB3273A}" dt="2024-06-04T20:35:15.566" v="501" actId="1076"/>
          <ac:cxnSpMkLst>
            <pc:docMk/>
            <pc:sldMk cId="0" sldId="306"/>
            <ac:cxnSpMk id="6" creationId="{63DC7DAE-32CD-0B2A-B71A-9C672C81D1C0}"/>
          </ac:cxnSpMkLst>
        </pc:cxnChg>
      </pc:sldChg>
    </pc:docChg>
  </pc:docChgLst>
  <pc:docChgLst>
    <pc:chgData name="Michael Hale" userId="d961b954-1558-4868-aec3-55f9bc38daeb" providerId="ADAL" clId="{128AB0D2-BB27-4A91-949A-93B16CE7D5D8}"/>
    <pc:docChg chg="custSel delSld modSld">
      <pc:chgData name="Michael Hale" userId="d961b954-1558-4868-aec3-55f9bc38daeb" providerId="ADAL" clId="{128AB0D2-BB27-4A91-949A-93B16CE7D5D8}" dt="2024-06-10T20:48:22.676" v="114" actId="1076"/>
      <pc:docMkLst>
        <pc:docMk/>
      </pc:docMkLst>
      <pc:sldChg chg="delCm">
        <pc:chgData name="Michael Hale" userId="d961b954-1558-4868-aec3-55f9bc38daeb" providerId="ADAL" clId="{128AB0D2-BB27-4A91-949A-93B16CE7D5D8}" dt="2024-06-05T17:15:50.795" v="112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chael Hale" userId="d961b954-1558-4868-aec3-55f9bc38daeb" providerId="ADAL" clId="{128AB0D2-BB27-4A91-949A-93B16CE7D5D8}" dt="2024-06-05T17:15:48.555" v="111"/>
              <pc2:cmMkLst xmlns:pc2="http://schemas.microsoft.com/office/powerpoint/2019/9/main/command">
                <pc:docMk/>
                <pc:sldMk cId="0" sldId="256"/>
                <pc2:cmMk id="{C00B8D42-4375-4515-90F2-65481121977E}"/>
              </pc2:cmMkLst>
            </pc226:cmChg>
            <pc226:cmChg xmlns:pc226="http://schemas.microsoft.com/office/powerpoint/2022/06/main/command" chg="del">
              <pc226:chgData name="Michael Hale" userId="d961b954-1558-4868-aec3-55f9bc38daeb" providerId="ADAL" clId="{128AB0D2-BB27-4A91-949A-93B16CE7D5D8}" dt="2024-06-05T17:15:50.795" v="112"/>
              <pc2:cmMkLst xmlns:pc2="http://schemas.microsoft.com/office/powerpoint/2019/9/main/command">
                <pc:docMk/>
                <pc:sldMk cId="0" sldId="256"/>
                <pc2:cmMk id="{FBC25BD6-3DE1-4FF9-8607-4A830DBF388A}"/>
              </pc2:cmMkLst>
            </pc226:cmChg>
          </p:ext>
        </pc:extLst>
      </pc:sldChg>
      <pc:sldChg chg="modSp mod delCm">
        <pc:chgData name="Michael Hale" userId="d961b954-1558-4868-aec3-55f9bc38daeb" providerId="ADAL" clId="{128AB0D2-BB27-4A91-949A-93B16CE7D5D8}" dt="2024-06-05T17:07:53.620" v="104"/>
        <pc:sldMkLst>
          <pc:docMk/>
          <pc:sldMk cId="0" sldId="258"/>
        </pc:sldMkLst>
        <pc:spChg chg="mod">
          <ac:chgData name="Michael Hale" userId="d961b954-1558-4868-aec3-55f9bc38daeb" providerId="ADAL" clId="{128AB0D2-BB27-4A91-949A-93B16CE7D5D8}" dt="2024-06-04T18:24:34.854" v="9" actId="1076"/>
          <ac:spMkLst>
            <pc:docMk/>
            <pc:sldMk cId="0" sldId="258"/>
            <ac:spMk id="39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chael Hale" userId="d961b954-1558-4868-aec3-55f9bc38daeb" providerId="ADAL" clId="{128AB0D2-BB27-4A91-949A-93B16CE7D5D8}" dt="2024-06-05T17:07:47.846" v="101"/>
              <pc2:cmMkLst xmlns:pc2="http://schemas.microsoft.com/office/powerpoint/2019/9/main/command">
                <pc:docMk/>
                <pc:sldMk cId="0" sldId="258"/>
                <pc2:cmMk id="{D65C655A-673C-4CC1-B4BD-9561C603BCD9}"/>
              </pc2:cmMkLst>
            </pc226:cmChg>
            <pc226:cmChg xmlns:pc226="http://schemas.microsoft.com/office/powerpoint/2022/06/main/command" chg="del">
              <pc226:chgData name="Michael Hale" userId="d961b954-1558-4868-aec3-55f9bc38daeb" providerId="ADAL" clId="{128AB0D2-BB27-4A91-949A-93B16CE7D5D8}" dt="2024-06-05T17:07:49.933" v="102"/>
              <pc2:cmMkLst xmlns:pc2="http://schemas.microsoft.com/office/powerpoint/2019/9/main/command">
                <pc:docMk/>
                <pc:sldMk cId="0" sldId="258"/>
                <pc2:cmMk id="{34ABCF88-6FE9-4783-A5B4-AB31C764FC33}"/>
              </pc2:cmMkLst>
            </pc226:cmChg>
            <pc226:cmChg xmlns:pc226="http://schemas.microsoft.com/office/powerpoint/2022/06/main/command" chg="del">
              <pc226:chgData name="Michael Hale" userId="d961b954-1558-4868-aec3-55f9bc38daeb" providerId="ADAL" clId="{128AB0D2-BB27-4A91-949A-93B16CE7D5D8}" dt="2024-06-05T17:07:51.409" v="103"/>
              <pc2:cmMkLst xmlns:pc2="http://schemas.microsoft.com/office/powerpoint/2019/9/main/command">
                <pc:docMk/>
                <pc:sldMk cId="0" sldId="258"/>
                <pc2:cmMk id="{13B50CC1-5069-41F6-88C2-89820174E93F}"/>
              </pc2:cmMkLst>
            </pc226:cmChg>
            <pc226:cmChg xmlns:pc226="http://schemas.microsoft.com/office/powerpoint/2022/06/main/command" chg="del">
              <pc226:chgData name="Michael Hale" userId="d961b954-1558-4868-aec3-55f9bc38daeb" providerId="ADAL" clId="{128AB0D2-BB27-4A91-949A-93B16CE7D5D8}" dt="2024-06-05T17:07:53.620" v="104"/>
              <pc2:cmMkLst xmlns:pc2="http://schemas.microsoft.com/office/powerpoint/2019/9/main/command">
                <pc:docMk/>
                <pc:sldMk cId="0" sldId="258"/>
                <pc2:cmMk id="{7D8188F8-2925-4993-94D0-646E98964349}"/>
              </pc2:cmMkLst>
            </pc226:cmChg>
          </p:ext>
        </pc:extLst>
      </pc:sldChg>
      <pc:sldChg chg="modSp mod delCm">
        <pc:chgData name="Michael Hale" userId="d961b954-1558-4868-aec3-55f9bc38daeb" providerId="ADAL" clId="{128AB0D2-BB27-4A91-949A-93B16CE7D5D8}" dt="2024-06-10T20:48:22.676" v="114" actId="1076"/>
        <pc:sldMkLst>
          <pc:docMk/>
          <pc:sldMk cId="0" sldId="260"/>
        </pc:sldMkLst>
        <pc:spChg chg="mod">
          <ac:chgData name="Michael Hale" userId="d961b954-1558-4868-aec3-55f9bc38daeb" providerId="ADAL" clId="{128AB0D2-BB27-4A91-949A-93B16CE7D5D8}" dt="2024-06-04T19:03:15.207" v="36" actId="1076"/>
          <ac:spMkLst>
            <pc:docMk/>
            <pc:sldMk cId="0" sldId="260"/>
            <ac:spMk id="5" creationId="{A43584BA-92A7-9846-B72D-7349E3430288}"/>
          </ac:spMkLst>
        </pc:spChg>
        <pc:spChg chg="mod">
          <ac:chgData name="Michael Hale" userId="d961b954-1558-4868-aec3-55f9bc38daeb" providerId="ADAL" clId="{128AB0D2-BB27-4A91-949A-93B16CE7D5D8}" dt="2024-06-05T16:49:36.831" v="98" actId="20577"/>
          <ac:spMkLst>
            <pc:docMk/>
            <pc:sldMk cId="0" sldId="260"/>
            <ac:spMk id="427" creationId="{00000000-0000-0000-0000-000000000000}"/>
          </ac:spMkLst>
        </pc:spChg>
        <pc:picChg chg="mod">
          <ac:chgData name="Michael Hale" userId="d961b954-1558-4868-aec3-55f9bc38daeb" providerId="ADAL" clId="{128AB0D2-BB27-4A91-949A-93B16CE7D5D8}" dt="2024-06-04T18:55:42.951" v="33" actId="1076"/>
          <ac:picMkLst>
            <pc:docMk/>
            <pc:sldMk cId="0" sldId="260"/>
            <ac:picMk id="2" creationId="{A78753C4-01D5-E372-C08A-9F072768494B}"/>
          </ac:picMkLst>
        </pc:picChg>
        <pc:picChg chg="mod">
          <ac:chgData name="Michael Hale" userId="d961b954-1558-4868-aec3-55f9bc38daeb" providerId="ADAL" clId="{128AB0D2-BB27-4A91-949A-93B16CE7D5D8}" dt="2024-06-10T20:48:22.676" v="114" actId="1076"/>
          <ac:picMkLst>
            <pc:docMk/>
            <pc:sldMk cId="0" sldId="260"/>
            <ac:picMk id="4" creationId="{507B5611-C569-23AC-0420-96426DCFECA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chael Hale" userId="d961b954-1558-4868-aec3-55f9bc38daeb" providerId="ADAL" clId="{128AB0D2-BB27-4A91-949A-93B16CE7D5D8}" dt="2024-06-05T17:07:41.963" v="100"/>
              <pc2:cmMkLst xmlns:pc2="http://schemas.microsoft.com/office/powerpoint/2019/9/main/command">
                <pc:docMk/>
                <pc:sldMk cId="0" sldId="260"/>
                <pc2:cmMk id="{3972C57F-CBBC-4966-840C-41899511D52F}"/>
              </pc2:cmMkLst>
            </pc226:cmChg>
            <pc226:cmChg xmlns:pc226="http://schemas.microsoft.com/office/powerpoint/2022/06/main/command" chg="del">
              <pc226:chgData name="Michael Hale" userId="d961b954-1558-4868-aec3-55f9bc38daeb" providerId="ADAL" clId="{128AB0D2-BB27-4A91-949A-93B16CE7D5D8}" dt="2024-06-05T17:07:39.292" v="99"/>
              <pc2:cmMkLst xmlns:pc2="http://schemas.microsoft.com/office/powerpoint/2019/9/main/command">
                <pc:docMk/>
                <pc:sldMk cId="0" sldId="260"/>
                <pc2:cmMk id="{23006ABC-0D24-4B51-8CAA-347F8EF9F21B}"/>
              </pc2:cmMkLst>
            </pc226:cmChg>
          </p:ext>
        </pc:extLst>
      </pc:sldChg>
      <pc:sldChg chg="addSp modSp del mod">
        <pc:chgData name="Michael Hale" userId="d961b954-1558-4868-aec3-55f9bc38daeb" providerId="ADAL" clId="{128AB0D2-BB27-4A91-949A-93B16CE7D5D8}" dt="2024-06-05T16:46:03.211" v="92" actId="2696"/>
        <pc:sldMkLst>
          <pc:docMk/>
          <pc:sldMk cId="0" sldId="263"/>
        </pc:sldMkLst>
        <pc:spChg chg="mod">
          <ac:chgData name="Michael Hale" userId="d961b954-1558-4868-aec3-55f9bc38daeb" providerId="ADAL" clId="{128AB0D2-BB27-4A91-949A-93B16CE7D5D8}" dt="2024-06-04T19:45:54.047" v="82" actId="20577"/>
          <ac:spMkLst>
            <pc:docMk/>
            <pc:sldMk cId="0" sldId="263"/>
            <ac:spMk id="5" creationId="{1BFE4325-71EC-92B9-207E-65C43AFB27D4}"/>
          </ac:spMkLst>
        </pc:spChg>
        <pc:picChg chg="add mod">
          <ac:chgData name="Michael Hale" userId="d961b954-1558-4868-aec3-55f9bc38daeb" providerId="ADAL" clId="{128AB0D2-BB27-4A91-949A-93B16CE7D5D8}" dt="2024-06-04T20:21:09.900" v="91" actId="1076"/>
          <ac:picMkLst>
            <pc:docMk/>
            <pc:sldMk cId="0" sldId="263"/>
            <ac:picMk id="13" creationId="{DDBC4915-EC92-4429-7BFD-9DA4AD0917DA}"/>
          </ac:picMkLst>
        </pc:picChg>
      </pc:sldChg>
      <pc:sldChg chg="delSp modSp mod delAnim delCm">
        <pc:chgData name="Michael Hale" userId="d961b954-1558-4868-aec3-55f9bc38daeb" providerId="ADAL" clId="{128AB0D2-BB27-4A91-949A-93B16CE7D5D8}" dt="2024-06-05T17:14:44.367" v="108"/>
        <pc:sldMkLst>
          <pc:docMk/>
          <pc:sldMk cId="0" sldId="272"/>
        </pc:sldMkLst>
        <pc:spChg chg="mod">
          <ac:chgData name="Michael Hale" userId="d961b954-1558-4868-aec3-55f9bc38daeb" providerId="ADAL" clId="{128AB0D2-BB27-4A91-949A-93B16CE7D5D8}" dt="2024-06-04T18:29:00.902" v="31" actId="20577"/>
          <ac:spMkLst>
            <pc:docMk/>
            <pc:sldMk cId="0" sldId="272"/>
            <ac:spMk id="602" creationId="{00000000-0000-0000-0000-000000000000}"/>
          </ac:spMkLst>
        </pc:spChg>
        <pc:spChg chg="mod">
          <ac:chgData name="Michael Hale" userId="d961b954-1558-4868-aec3-55f9bc38daeb" providerId="ADAL" clId="{128AB0D2-BB27-4A91-949A-93B16CE7D5D8}" dt="2024-06-04T18:28:09.385" v="26" actId="1076"/>
          <ac:spMkLst>
            <pc:docMk/>
            <pc:sldMk cId="0" sldId="272"/>
            <ac:spMk id="603" creationId="{00000000-0000-0000-0000-000000000000}"/>
          </ac:spMkLst>
        </pc:spChg>
        <pc:spChg chg="mod">
          <ac:chgData name="Michael Hale" userId="d961b954-1558-4868-aec3-55f9bc38daeb" providerId="ADAL" clId="{128AB0D2-BB27-4A91-949A-93B16CE7D5D8}" dt="2024-06-04T18:28:35.028" v="28" actId="1076"/>
          <ac:spMkLst>
            <pc:docMk/>
            <pc:sldMk cId="0" sldId="272"/>
            <ac:spMk id="604" creationId="{00000000-0000-0000-0000-000000000000}"/>
          </ac:spMkLst>
        </pc:spChg>
        <pc:spChg chg="del">
          <ac:chgData name="Michael Hale" userId="d961b954-1558-4868-aec3-55f9bc38daeb" providerId="ADAL" clId="{128AB0D2-BB27-4A91-949A-93B16CE7D5D8}" dt="2024-06-04T18:20:15.183" v="0" actId="21"/>
          <ac:spMkLst>
            <pc:docMk/>
            <pc:sldMk cId="0" sldId="272"/>
            <ac:spMk id="60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chael Hale" userId="d961b954-1558-4868-aec3-55f9bc38daeb" providerId="ADAL" clId="{128AB0D2-BB27-4A91-949A-93B16CE7D5D8}" dt="2024-06-05T17:07:58.556" v="105"/>
              <pc2:cmMkLst xmlns:pc2="http://schemas.microsoft.com/office/powerpoint/2019/9/main/command">
                <pc:docMk/>
                <pc:sldMk cId="0" sldId="272"/>
                <pc2:cmMk id="{97C76108-BC65-425D-AB83-EF744A7CAA30}"/>
              </pc2:cmMkLst>
            </pc226:cmChg>
            <pc226:cmChg xmlns:pc226="http://schemas.microsoft.com/office/powerpoint/2022/06/main/command" chg="del">
              <pc226:chgData name="Michael Hale" userId="d961b954-1558-4868-aec3-55f9bc38daeb" providerId="ADAL" clId="{128AB0D2-BB27-4A91-949A-93B16CE7D5D8}" dt="2024-06-05T17:14:44.367" v="108"/>
              <pc2:cmMkLst xmlns:pc2="http://schemas.microsoft.com/office/powerpoint/2019/9/main/command">
                <pc:docMk/>
                <pc:sldMk cId="0" sldId="272"/>
                <pc2:cmMk id="{C16D8B44-519A-48B5-9831-FC6CB340C51E}"/>
              </pc2:cmMkLst>
            </pc226:cmChg>
            <pc226:cmChg xmlns:pc226="http://schemas.microsoft.com/office/powerpoint/2022/06/main/command" chg="del">
              <pc226:chgData name="Michael Hale" userId="d961b954-1558-4868-aec3-55f9bc38daeb" providerId="ADAL" clId="{128AB0D2-BB27-4A91-949A-93B16CE7D5D8}" dt="2024-06-05T17:08:00.690" v="106"/>
              <pc2:cmMkLst xmlns:pc2="http://schemas.microsoft.com/office/powerpoint/2019/9/main/command">
                <pc:docMk/>
                <pc:sldMk cId="0" sldId="272"/>
                <pc2:cmMk id="{0A3AAEAE-A3E4-46A9-85DE-65CA135F0A92}"/>
              </pc2:cmMkLst>
            </pc226:cmChg>
            <pc226:cmChg xmlns:pc226="http://schemas.microsoft.com/office/powerpoint/2022/06/main/command" chg="del">
              <pc226:chgData name="Michael Hale" userId="d961b954-1558-4868-aec3-55f9bc38daeb" providerId="ADAL" clId="{128AB0D2-BB27-4A91-949A-93B16CE7D5D8}" dt="2024-06-05T17:14:41.529" v="107"/>
              <pc2:cmMkLst xmlns:pc2="http://schemas.microsoft.com/office/powerpoint/2019/9/main/command">
                <pc:docMk/>
                <pc:sldMk cId="0" sldId="272"/>
                <pc2:cmMk id="{7EDBE4F3-1E08-4E79-9CC7-A3BA7B5FED93}"/>
              </pc2:cmMkLst>
            </pc226:cmChg>
          </p:ext>
        </pc:extLst>
      </pc:sldChg>
      <pc:sldChg chg="modSp mod delCm">
        <pc:chgData name="Michael Hale" userId="d961b954-1558-4868-aec3-55f9bc38daeb" providerId="ADAL" clId="{128AB0D2-BB27-4A91-949A-93B16CE7D5D8}" dt="2024-06-05T17:15:44.086" v="110"/>
        <pc:sldMkLst>
          <pc:docMk/>
          <pc:sldMk cId="0" sldId="306"/>
        </pc:sldMkLst>
        <pc:picChg chg="mod">
          <ac:chgData name="Michael Hale" userId="d961b954-1558-4868-aec3-55f9bc38daeb" providerId="ADAL" clId="{128AB0D2-BB27-4A91-949A-93B16CE7D5D8}" dt="2024-06-05T16:46:33.555" v="94" actId="1076"/>
          <ac:picMkLst>
            <pc:docMk/>
            <pc:sldMk cId="0" sldId="306"/>
            <ac:picMk id="7" creationId="{BF004AD1-9729-0020-D861-7E0585998E00}"/>
          </ac:picMkLst>
        </pc:picChg>
        <pc:picChg chg="mod">
          <ac:chgData name="Michael Hale" userId="d961b954-1558-4868-aec3-55f9bc38daeb" providerId="ADAL" clId="{128AB0D2-BB27-4A91-949A-93B16CE7D5D8}" dt="2024-06-05T16:46:59.079" v="97" actId="1076"/>
          <ac:picMkLst>
            <pc:docMk/>
            <pc:sldMk cId="0" sldId="306"/>
            <ac:picMk id="8" creationId="{76E02646-17A4-3406-DC71-70DFEE8BBFC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chael Hale" userId="d961b954-1558-4868-aec3-55f9bc38daeb" providerId="ADAL" clId="{128AB0D2-BB27-4A91-949A-93B16CE7D5D8}" dt="2024-06-05T17:15:44.086" v="110"/>
              <pc2:cmMkLst xmlns:pc2="http://schemas.microsoft.com/office/powerpoint/2019/9/main/command">
                <pc:docMk/>
                <pc:sldMk cId="0" sldId="306"/>
                <pc2:cmMk id="{10B2BC4C-D649-4512-AAD7-8495FE320D35}"/>
              </pc2:cmMkLst>
            </pc226:cmChg>
            <pc226:cmChg xmlns:pc226="http://schemas.microsoft.com/office/powerpoint/2022/06/main/command" chg="del">
              <pc226:chgData name="Michael Hale" userId="d961b954-1558-4868-aec3-55f9bc38daeb" providerId="ADAL" clId="{128AB0D2-BB27-4A91-949A-93B16CE7D5D8}" dt="2024-06-05T17:15:41.702" v="109"/>
              <pc2:cmMkLst xmlns:pc2="http://schemas.microsoft.com/office/powerpoint/2019/9/main/command">
                <pc:docMk/>
                <pc:sldMk cId="0" sldId="306"/>
                <pc2:cmMk id="{70A54FF3-2232-408A-9F12-EA633300CF52}"/>
              </pc2:cmMkLst>
            </pc226:cmChg>
          </p:ext>
        </pc:extLst>
      </pc:sldChg>
    </pc:docChg>
  </pc:docChgLst>
  <pc:docChgLst>
    <pc:chgData name="Hithesh Nannapaneni" userId="S::hithesh.nannapaneni@detroitmi.gov::c7a9bbbd-0bbc-4ec2-ac17-6fe3b04e6e13" providerId="AD" clId="Web-{52B6F1FD-D3FF-3D23-402C-438632CCCD17}"/>
    <pc:docChg chg="modSld sldOrd">
      <pc:chgData name="Hithesh Nannapaneni" userId="S::hithesh.nannapaneni@detroitmi.gov::c7a9bbbd-0bbc-4ec2-ac17-6fe3b04e6e13" providerId="AD" clId="Web-{52B6F1FD-D3FF-3D23-402C-438632CCCD17}" dt="2024-06-12T13:45:34.594" v="8" actId="1076"/>
      <pc:docMkLst>
        <pc:docMk/>
      </pc:docMkLst>
      <pc:sldChg chg="modSp ord">
        <pc:chgData name="Hithesh Nannapaneni" userId="S::hithesh.nannapaneni@detroitmi.gov::c7a9bbbd-0bbc-4ec2-ac17-6fe3b04e6e13" providerId="AD" clId="Web-{52B6F1FD-D3FF-3D23-402C-438632CCCD17}" dt="2024-06-12T12:57:37.298" v="2"/>
        <pc:sldMkLst>
          <pc:docMk/>
          <pc:sldMk cId="0" sldId="256"/>
        </pc:sldMkLst>
        <pc:picChg chg="mod">
          <ac:chgData name="Hithesh Nannapaneni" userId="S::hithesh.nannapaneni@detroitmi.gov::c7a9bbbd-0bbc-4ec2-ac17-6fe3b04e6e13" providerId="AD" clId="Web-{52B6F1FD-D3FF-3D23-402C-438632CCCD17}" dt="2024-06-12T11:43:41.948" v="1" actId="1076"/>
          <ac:picMkLst>
            <pc:docMk/>
            <pc:sldMk cId="0" sldId="256"/>
            <ac:picMk id="5" creationId="{7B80E3F7-F654-3996-0CF0-1EC6A17FCC08}"/>
          </ac:picMkLst>
        </pc:picChg>
      </pc:sldChg>
      <pc:sldChg chg="modSp">
        <pc:chgData name="Hithesh Nannapaneni" userId="S::hithesh.nannapaneni@detroitmi.gov::c7a9bbbd-0bbc-4ec2-ac17-6fe3b04e6e13" providerId="AD" clId="Web-{52B6F1FD-D3FF-3D23-402C-438632CCCD17}" dt="2024-06-12T13:45:34.594" v="8" actId="1076"/>
        <pc:sldMkLst>
          <pc:docMk/>
          <pc:sldMk cId="0" sldId="258"/>
        </pc:sldMkLst>
        <pc:spChg chg="mod">
          <ac:chgData name="Hithesh Nannapaneni" userId="S::hithesh.nannapaneni@detroitmi.gov::c7a9bbbd-0bbc-4ec2-ac17-6fe3b04e6e13" providerId="AD" clId="Web-{52B6F1FD-D3FF-3D23-402C-438632CCCD17}" dt="2024-06-12T13:43:19.462" v="4" actId="1076"/>
          <ac:spMkLst>
            <pc:docMk/>
            <pc:sldMk cId="0" sldId="258"/>
            <ac:spMk id="4" creationId="{527C1C1E-94A0-98E9-59AA-76357FC87F67}"/>
          </ac:spMkLst>
        </pc:spChg>
        <pc:spChg chg="mod">
          <ac:chgData name="Hithesh Nannapaneni" userId="S::hithesh.nannapaneni@detroitmi.gov::c7a9bbbd-0bbc-4ec2-ac17-6fe3b04e6e13" providerId="AD" clId="Web-{52B6F1FD-D3FF-3D23-402C-438632CCCD17}" dt="2024-06-12T13:45:29.969" v="7" actId="20577"/>
          <ac:spMkLst>
            <pc:docMk/>
            <pc:sldMk cId="0" sldId="258"/>
            <ac:spMk id="382" creationId="{00000000-0000-0000-0000-000000000000}"/>
          </ac:spMkLst>
        </pc:spChg>
        <pc:spChg chg="mod">
          <ac:chgData name="Hithesh Nannapaneni" userId="S::hithesh.nannapaneni@detroitmi.gov::c7a9bbbd-0bbc-4ec2-ac17-6fe3b04e6e13" providerId="AD" clId="Web-{52B6F1FD-D3FF-3D23-402C-438632CCCD17}" dt="2024-06-12T13:45:34.594" v="8" actId="1076"/>
          <ac:spMkLst>
            <pc:docMk/>
            <pc:sldMk cId="0" sldId="258"/>
            <ac:spMk id="383" creationId="{00000000-0000-0000-0000-000000000000}"/>
          </ac:spMkLst>
        </pc:spChg>
        <pc:spChg chg="mod">
          <ac:chgData name="Hithesh Nannapaneni" userId="S::hithesh.nannapaneni@detroitmi.gov::c7a9bbbd-0bbc-4ec2-ac17-6fe3b04e6e13" providerId="AD" clId="Web-{52B6F1FD-D3FF-3D23-402C-438632CCCD17}" dt="2024-06-12T13:35:09.704" v="3" actId="1076"/>
          <ac:spMkLst>
            <pc:docMk/>
            <pc:sldMk cId="0" sldId="258"/>
            <ac:spMk id="385" creationId="{00000000-0000-0000-0000-000000000000}"/>
          </ac:spMkLst>
        </pc:spChg>
      </pc:sldChg>
    </pc:docChg>
  </pc:docChgLst>
  <pc:docChgLst>
    <pc:chgData name="Tony Geara" userId="S::gearat@detroitmi.gov::129d02c9-e280-460a-a926-5dba1271116b" providerId="AD" clId="Web-{47CCC51E-070F-7A93-41FD-3D4BB32912ED}"/>
    <pc:docChg chg="modSld">
      <pc:chgData name="Tony Geara" userId="S::gearat@detroitmi.gov::129d02c9-e280-460a-a926-5dba1271116b" providerId="AD" clId="Web-{47CCC51E-070F-7A93-41FD-3D4BB32912ED}" dt="2024-06-04T20:13:09.218" v="453" actId="20577"/>
      <pc:docMkLst>
        <pc:docMk/>
      </pc:docMkLst>
      <pc:sldChg chg="modSp">
        <pc:chgData name="Tony Geara" userId="S::gearat@detroitmi.gov::129d02c9-e280-460a-a926-5dba1271116b" providerId="AD" clId="Web-{47CCC51E-070F-7A93-41FD-3D4BB32912ED}" dt="2024-06-04T20:01:13.474" v="161" actId="20577"/>
        <pc:sldMkLst>
          <pc:docMk/>
          <pc:sldMk cId="0" sldId="258"/>
        </pc:sldMkLst>
        <pc:spChg chg="mod">
          <ac:chgData name="Tony Geara" userId="S::gearat@detroitmi.gov::129d02c9-e280-460a-a926-5dba1271116b" providerId="AD" clId="Web-{47CCC51E-070F-7A93-41FD-3D4BB32912ED}" dt="2024-06-04T19:55:56.086" v="16" actId="20577"/>
          <ac:spMkLst>
            <pc:docMk/>
            <pc:sldMk cId="0" sldId="258"/>
            <ac:spMk id="6" creationId="{20FE8C3A-696C-6252-CBFF-6AF3C7F6285F}"/>
          </ac:spMkLst>
        </pc:spChg>
        <pc:spChg chg="mod">
          <ac:chgData name="Tony Geara" userId="S::gearat@detroitmi.gov::129d02c9-e280-460a-a926-5dba1271116b" providerId="AD" clId="Web-{47CCC51E-070F-7A93-41FD-3D4BB32912ED}" dt="2024-06-04T19:59:45.459" v="115" actId="20577"/>
          <ac:spMkLst>
            <pc:docMk/>
            <pc:sldMk cId="0" sldId="258"/>
            <ac:spMk id="391" creationId="{00000000-0000-0000-0000-000000000000}"/>
          </ac:spMkLst>
        </pc:spChg>
        <pc:spChg chg="mod">
          <ac:chgData name="Tony Geara" userId="S::gearat@detroitmi.gov::129d02c9-e280-460a-a926-5dba1271116b" providerId="AD" clId="Web-{47CCC51E-070F-7A93-41FD-3D4BB32912ED}" dt="2024-06-04T20:01:13.474" v="161" actId="20577"/>
          <ac:spMkLst>
            <pc:docMk/>
            <pc:sldMk cId="0" sldId="258"/>
            <ac:spMk id="392" creationId="{00000000-0000-0000-0000-000000000000}"/>
          </ac:spMkLst>
        </pc:spChg>
        <pc:picChg chg="mod">
          <ac:chgData name="Tony Geara" userId="S::gearat@detroitmi.gov::129d02c9-e280-460a-a926-5dba1271116b" providerId="AD" clId="Web-{47CCC51E-070F-7A93-41FD-3D4BB32912ED}" dt="2024-06-04T19:56:22.351" v="19" actId="1076"/>
          <ac:picMkLst>
            <pc:docMk/>
            <pc:sldMk cId="0" sldId="258"/>
            <ac:picMk id="10" creationId="{2D2CDB34-7562-66F7-7C75-316C20F8E876}"/>
          </ac:picMkLst>
        </pc:picChg>
      </pc:sldChg>
      <pc:sldChg chg="addSp delSp modSp">
        <pc:chgData name="Tony Geara" userId="S::gearat@detroitmi.gov::129d02c9-e280-460a-a926-5dba1271116b" providerId="AD" clId="Web-{47CCC51E-070F-7A93-41FD-3D4BB32912ED}" dt="2024-06-04T20:13:09.218" v="453" actId="20577"/>
        <pc:sldMkLst>
          <pc:docMk/>
          <pc:sldMk cId="0" sldId="263"/>
        </pc:sldMkLst>
        <pc:spChg chg="add del mod">
          <ac:chgData name="Tony Geara" userId="S::gearat@detroitmi.gov::129d02c9-e280-460a-a926-5dba1271116b" providerId="AD" clId="Web-{47CCC51E-070F-7A93-41FD-3D4BB32912ED}" dt="2024-06-04T20:10:03.751" v="359"/>
          <ac:spMkLst>
            <pc:docMk/>
            <pc:sldMk cId="0" sldId="263"/>
            <ac:spMk id="2" creationId="{16C6E1B8-97DD-A8F7-0D80-9D9927777FC3}"/>
          </ac:spMkLst>
        </pc:spChg>
        <pc:spChg chg="del mod">
          <ac:chgData name="Tony Geara" userId="S::gearat@detroitmi.gov::129d02c9-e280-460a-a926-5dba1271116b" providerId="AD" clId="Web-{47CCC51E-070F-7A93-41FD-3D4BB32912ED}" dt="2024-06-04T20:10:03.751" v="360"/>
          <ac:spMkLst>
            <pc:docMk/>
            <pc:sldMk cId="0" sldId="263"/>
            <ac:spMk id="5" creationId="{1BFE4325-71EC-92B9-207E-65C43AFB27D4}"/>
          </ac:spMkLst>
        </pc:spChg>
        <pc:spChg chg="add mod">
          <ac:chgData name="Tony Geara" userId="S::gearat@detroitmi.gov::129d02c9-e280-460a-a926-5dba1271116b" providerId="AD" clId="Web-{47CCC51E-070F-7A93-41FD-3D4BB32912ED}" dt="2024-06-04T20:12:51.030" v="442" actId="1076"/>
          <ac:spMkLst>
            <pc:docMk/>
            <pc:sldMk cId="0" sldId="263"/>
            <ac:spMk id="9" creationId="{7BEE8537-AA24-2AA8-D5A9-D0D77675AF62}"/>
          </ac:spMkLst>
        </pc:spChg>
        <pc:spChg chg="mod">
          <ac:chgData name="Tony Geara" userId="S::gearat@detroitmi.gov::129d02c9-e280-460a-a926-5dba1271116b" providerId="AD" clId="Web-{47CCC51E-070F-7A93-41FD-3D4BB32912ED}" dt="2024-06-04T20:13:09.218" v="453" actId="20577"/>
          <ac:spMkLst>
            <pc:docMk/>
            <pc:sldMk cId="0" sldId="263"/>
            <ac:spMk id="448" creationId="{00000000-0000-0000-0000-000000000000}"/>
          </ac:spMkLst>
        </pc:spChg>
        <pc:picChg chg="add mod">
          <ac:chgData name="Tony Geara" userId="S::gearat@detroitmi.gov::129d02c9-e280-460a-a926-5dba1271116b" providerId="AD" clId="Web-{47CCC51E-070F-7A93-41FD-3D4BB32912ED}" dt="2024-06-04T20:12:51.030" v="441" actId="1076"/>
          <ac:picMkLst>
            <pc:docMk/>
            <pc:sldMk cId="0" sldId="263"/>
            <ac:picMk id="4" creationId="{0B65C9DA-43F8-6AB6-4415-AC7053B47AD7}"/>
          </ac:picMkLst>
        </pc:picChg>
        <pc:picChg chg="del mod">
          <ac:chgData name="Tony Geara" userId="S::gearat@detroitmi.gov::129d02c9-e280-460a-a926-5dba1271116b" providerId="AD" clId="Web-{47CCC51E-070F-7A93-41FD-3D4BB32912ED}" dt="2024-06-04T20:11:48.718" v="420"/>
          <ac:picMkLst>
            <pc:docMk/>
            <pc:sldMk cId="0" sldId="263"/>
            <ac:picMk id="8" creationId="{3212F344-4BBB-242E-0B86-E29B76128CF4}"/>
          </ac:picMkLst>
        </pc:picChg>
        <pc:picChg chg="del mod">
          <ac:chgData name="Tony Geara" userId="S::gearat@detroitmi.gov::129d02c9-e280-460a-a926-5dba1271116b" providerId="AD" clId="Web-{47CCC51E-070F-7A93-41FD-3D4BB32912ED}" dt="2024-06-04T20:11:48.718" v="419"/>
          <ac:picMkLst>
            <pc:docMk/>
            <pc:sldMk cId="0" sldId="263"/>
            <ac:picMk id="10" creationId="{DF3E86AD-AAE0-AB80-629C-565F770D067F}"/>
          </ac:picMkLst>
        </pc:picChg>
        <pc:picChg chg="add">
          <ac:chgData name="Tony Geara" userId="S::gearat@detroitmi.gov::129d02c9-e280-460a-a926-5dba1271116b" providerId="AD" clId="Web-{47CCC51E-070F-7A93-41FD-3D4BB32912ED}" dt="2024-06-04T20:12:55.765" v="443"/>
          <ac:picMkLst>
            <pc:docMk/>
            <pc:sldMk cId="0" sldId="263"/>
            <ac:picMk id="12" creationId="{63928EE7-FFB6-4DB1-7935-228A2CA1DECB}"/>
          </ac:picMkLst>
        </pc:picChg>
      </pc:sldChg>
      <pc:sldChg chg="delSp modSp delAnim modCm">
        <pc:chgData name="Tony Geara" userId="S::gearat@detroitmi.gov::129d02c9-e280-460a-a926-5dba1271116b" providerId="AD" clId="Web-{47CCC51E-070F-7A93-41FD-3D4BB32912ED}" dt="2024-06-04T20:08:00.986" v="345" actId="14100"/>
        <pc:sldMkLst>
          <pc:docMk/>
          <pc:sldMk cId="0" sldId="272"/>
        </pc:sldMkLst>
        <pc:spChg chg="mod">
          <ac:chgData name="Tony Geara" userId="S::gearat@detroitmi.gov::129d02c9-e280-460a-a926-5dba1271116b" providerId="AD" clId="Web-{47CCC51E-070F-7A93-41FD-3D4BB32912ED}" dt="2024-06-04T20:08:00.986" v="345" actId="14100"/>
          <ac:spMkLst>
            <pc:docMk/>
            <pc:sldMk cId="0" sldId="272"/>
            <ac:spMk id="4" creationId="{BDF70BDE-3B52-D097-2D4C-CCC8CBA4AD8C}"/>
          </ac:spMkLst>
        </pc:spChg>
        <pc:spChg chg="mod">
          <ac:chgData name="Tony Geara" userId="S::gearat@detroitmi.gov::129d02c9-e280-460a-a926-5dba1271116b" providerId="AD" clId="Web-{47CCC51E-070F-7A93-41FD-3D4BB32912ED}" dt="2024-06-04T20:07:33.924" v="334" actId="1076"/>
          <ac:spMkLst>
            <pc:docMk/>
            <pc:sldMk cId="0" sldId="272"/>
            <ac:spMk id="602" creationId="{00000000-0000-0000-0000-000000000000}"/>
          </ac:spMkLst>
        </pc:spChg>
        <pc:spChg chg="del">
          <ac:chgData name="Tony Geara" userId="S::gearat@detroitmi.gov::129d02c9-e280-460a-a926-5dba1271116b" providerId="AD" clId="Web-{47CCC51E-070F-7A93-41FD-3D4BB32912ED}" dt="2024-06-04T20:02:17.129" v="176"/>
          <ac:spMkLst>
            <pc:docMk/>
            <pc:sldMk cId="0" sldId="272"/>
            <ac:spMk id="604" creationId="{00000000-0000-0000-0000-000000000000}"/>
          </ac:spMkLst>
        </pc:spChg>
        <pc:picChg chg="mod modCrop">
          <ac:chgData name="Tony Geara" userId="S::gearat@detroitmi.gov::129d02c9-e280-460a-a926-5dba1271116b" providerId="AD" clId="Web-{47CCC51E-070F-7A93-41FD-3D4BB32912ED}" dt="2024-06-04T20:07:46.674" v="337" actId="1076"/>
          <ac:picMkLst>
            <pc:docMk/>
            <pc:sldMk cId="0" sldId="272"/>
            <ac:picMk id="2" creationId="{B63D4A0E-A601-0704-04A7-DCA236A8265C}"/>
          </ac:picMkLst>
        </pc:picChg>
        <pc:picChg chg="mod">
          <ac:chgData name="Tony Geara" userId="S::gearat@detroitmi.gov::129d02c9-e280-460a-a926-5dba1271116b" providerId="AD" clId="Web-{47CCC51E-070F-7A93-41FD-3D4BB32912ED}" dt="2024-06-04T20:07:29.377" v="333" actId="1076"/>
          <ac:picMkLst>
            <pc:docMk/>
            <pc:sldMk cId="0" sldId="272"/>
            <ac:picMk id="5" creationId="{490EE7FC-FC91-A187-F52B-49D541084C7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ony Geara" userId="S::gearat@detroitmi.gov::129d02c9-e280-460a-a926-5dba1271116b" providerId="AD" clId="Web-{47CCC51E-070F-7A93-41FD-3D4BB32912ED}" dt="2024-06-04T20:06:24.940" v="327" actId="20577"/>
              <pc2:cmMkLst xmlns:pc2="http://schemas.microsoft.com/office/powerpoint/2019/9/main/command">
                <pc:docMk/>
                <pc:sldMk cId="0" sldId="272"/>
                <pc2:cmMk id="{97C76108-BC65-425D-AB83-EF744A7CAA30}"/>
              </pc2:cmMkLst>
            </pc226:cmChg>
            <pc226:cmChg xmlns:pc226="http://schemas.microsoft.com/office/powerpoint/2022/06/main/command" chg="mod">
              <pc226:chgData name="Tony Geara" userId="S::gearat@detroitmi.gov::129d02c9-e280-460a-a926-5dba1271116b" providerId="AD" clId="Web-{47CCC51E-070F-7A93-41FD-3D4BB32912ED}" dt="2024-06-04T20:03:07.145" v="184" actId="20577"/>
              <pc2:cmMkLst xmlns:pc2="http://schemas.microsoft.com/office/powerpoint/2019/9/main/command">
                <pc:docMk/>
                <pc:sldMk cId="0" sldId="272"/>
                <pc2:cmMk id="{0A3AAEAE-A3E4-46A9-85DE-65CA135F0A92}"/>
              </pc2:cmMkLst>
            </pc226:cmChg>
          </p:ext>
        </pc:extLst>
      </pc:sldChg>
      <pc:sldChg chg="addSp delSp modSp">
        <pc:chgData name="Tony Geara" userId="S::gearat@detroitmi.gov::129d02c9-e280-460a-a926-5dba1271116b" providerId="AD" clId="Web-{47CCC51E-070F-7A93-41FD-3D4BB32912ED}" dt="2024-06-04T20:12:00.500" v="424" actId="1076"/>
        <pc:sldMkLst>
          <pc:docMk/>
          <pc:sldMk cId="0" sldId="306"/>
        </pc:sldMkLst>
        <pc:spChg chg="add mod">
          <ac:chgData name="Tony Geara" userId="S::gearat@detroitmi.gov::129d02c9-e280-460a-a926-5dba1271116b" providerId="AD" clId="Web-{47CCC51E-070F-7A93-41FD-3D4BB32912ED}" dt="2024-06-04T20:11:08.547" v="392" actId="20577"/>
          <ac:spMkLst>
            <pc:docMk/>
            <pc:sldMk cId="0" sldId="306"/>
            <ac:spMk id="3" creationId="{1BFE4325-71EC-92B9-207E-65C43AFB27D4}"/>
          </ac:spMkLst>
        </pc:spChg>
        <pc:spChg chg="add mod">
          <ac:chgData name="Tony Geara" userId="S::gearat@detroitmi.gov::129d02c9-e280-460a-a926-5dba1271116b" providerId="AD" clId="Web-{47CCC51E-070F-7A93-41FD-3D4BB32912ED}" dt="2024-06-04T20:10:51.719" v="383" actId="14100"/>
          <ac:spMkLst>
            <pc:docMk/>
            <pc:sldMk cId="0" sldId="306"/>
            <ac:spMk id="4" creationId="{16C6E1B8-97DD-A8F7-0D80-9D9927777FC3}"/>
          </ac:spMkLst>
        </pc:spChg>
        <pc:spChg chg="add mod">
          <ac:chgData name="Tony Geara" userId="S::gearat@detroitmi.gov::129d02c9-e280-460a-a926-5dba1271116b" providerId="AD" clId="Web-{47CCC51E-070F-7A93-41FD-3D4BB32912ED}" dt="2024-06-04T20:11:36.906" v="418" actId="1076"/>
          <ac:spMkLst>
            <pc:docMk/>
            <pc:sldMk cId="0" sldId="306"/>
            <ac:spMk id="5" creationId="{1BFE4325-71EC-92B9-207E-65C43AFB27D4}"/>
          </ac:spMkLst>
        </pc:spChg>
        <pc:spChg chg="add del mod">
          <ac:chgData name="Tony Geara" userId="S::gearat@detroitmi.gov::129d02c9-e280-460a-a926-5dba1271116b" providerId="AD" clId="Web-{47CCC51E-070F-7A93-41FD-3D4BB32912ED}" dt="2024-06-04T20:11:23.734" v="397"/>
          <ac:spMkLst>
            <pc:docMk/>
            <pc:sldMk cId="0" sldId="306"/>
            <ac:spMk id="6" creationId="{16C6E1B8-97DD-A8F7-0D80-9D9927777FC3}"/>
          </ac:spMkLst>
        </pc:spChg>
        <pc:spChg chg="mod">
          <ac:chgData name="Tony Geara" userId="S::gearat@detroitmi.gov::129d02c9-e280-460a-a926-5dba1271116b" providerId="AD" clId="Web-{47CCC51E-070F-7A93-41FD-3D4BB32912ED}" dt="2024-06-04T20:10:27.829" v="365" actId="1076"/>
          <ac:spMkLst>
            <pc:docMk/>
            <pc:sldMk cId="0" sldId="306"/>
            <ac:spMk id="1304" creationId="{00000000-0000-0000-0000-000000000000}"/>
          </ac:spMkLst>
        </pc:spChg>
        <pc:spChg chg="mod">
          <ac:chgData name="Tony Geara" userId="S::gearat@detroitmi.gov::129d02c9-e280-460a-a926-5dba1271116b" providerId="AD" clId="Web-{47CCC51E-070F-7A93-41FD-3D4BB32912ED}" dt="2024-06-04T20:10:27.860" v="366" actId="1076"/>
          <ac:spMkLst>
            <pc:docMk/>
            <pc:sldMk cId="0" sldId="306"/>
            <ac:spMk id="1305" creationId="{00000000-0000-0000-0000-000000000000}"/>
          </ac:spMkLst>
        </pc:spChg>
        <pc:spChg chg="mod">
          <ac:chgData name="Tony Geara" userId="S::gearat@detroitmi.gov::129d02c9-e280-460a-a926-5dba1271116b" providerId="AD" clId="Web-{47CCC51E-070F-7A93-41FD-3D4BB32912ED}" dt="2024-06-04T20:10:27.875" v="367" actId="1076"/>
          <ac:spMkLst>
            <pc:docMk/>
            <pc:sldMk cId="0" sldId="306"/>
            <ac:spMk id="1306" creationId="{00000000-0000-0000-0000-000000000000}"/>
          </ac:spMkLst>
        </pc:spChg>
        <pc:spChg chg="mod">
          <ac:chgData name="Tony Geara" userId="S::gearat@detroitmi.gov::129d02c9-e280-460a-a926-5dba1271116b" providerId="AD" clId="Web-{47CCC51E-070F-7A93-41FD-3D4BB32912ED}" dt="2024-06-04T20:10:27.907" v="368" actId="1076"/>
          <ac:spMkLst>
            <pc:docMk/>
            <pc:sldMk cId="0" sldId="306"/>
            <ac:spMk id="1307" creationId="{00000000-0000-0000-0000-000000000000}"/>
          </ac:spMkLst>
        </pc:spChg>
        <pc:spChg chg="mod">
          <ac:chgData name="Tony Geara" userId="S::gearat@detroitmi.gov::129d02c9-e280-460a-a926-5dba1271116b" providerId="AD" clId="Web-{47CCC51E-070F-7A93-41FD-3D4BB32912ED}" dt="2024-06-04T20:10:27.938" v="369" actId="1076"/>
          <ac:spMkLst>
            <pc:docMk/>
            <pc:sldMk cId="0" sldId="306"/>
            <ac:spMk id="1308" creationId="{00000000-0000-0000-0000-000000000000}"/>
          </ac:spMkLst>
        </pc:spChg>
        <pc:spChg chg="mod">
          <ac:chgData name="Tony Geara" userId="S::gearat@detroitmi.gov::129d02c9-e280-460a-a926-5dba1271116b" providerId="AD" clId="Web-{47CCC51E-070F-7A93-41FD-3D4BB32912ED}" dt="2024-06-04T20:10:27.969" v="370" actId="1076"/>
          <ac:spMkLst>
            <pc:docMk/>
            <pc:sldMk cId="0" sldId="306"/>
            <ac:spMk id="1309" creationId="{00000000-0000-0000-0000-000000000000}"/>
          </ac:spMkLst>
        </pc:spChg>
        <pc:spChg chg="mod">
          <ac:chgData name="Tony Geara" userId="S::gearat@detroitmi.gov::129d02c9-e280-460a-a926-5dba1271116b" providerId="AD" clId="Web-{47CCC51E-070F-7A93-41FD-3D4BB32912ED}" dt="2024-06-04T20:10:28.016" v="371" actId="1076"/>
          <ac:spMkLst>
            <pc:docMk/>
            <pc:sldMk cId="0" sldId="306"/>
            <ac:spMk id="1310" creationId="{00000000-0000-0000-0000-000000000000}"/>
          </ac:spMkLst>
        </pc:spChg>
        <pc:spChg chg="mod">
          <ac:chgData name="Tony Geara" userId="S::gearat@detroitmi.gov::129d02c9-e280-460a-a926-5dba1271116b" providerId="AD" clId="Web-{47CCC51E-070F-7A93-41FD-3D4BB32912ED}" dt="2024-06-04T20:10:28.047" v="372" actId="1076"/>
          <ac:spMkLst>
            <pc:docMk/>
            <pc:sldMk cId="0" sldId="306"/>
            <ac:spMk id="1311" creationId="{00000000-0000-0000-0000-000000000000}"/>
          </ac:spMkLst>
        </pc:spChg>
        <pc:spChg chg="mod">
          <ac:chgData name="Tony Geara" userId="S::gearat@detroitmi.gov::129d02c9-e280-460a-a926-5dba1271116b" providerId="AD" clId="Web-{47CCC51E-070F-7A93-41FD-3D4BB32912ED}" dt="2024-06-04T20:10:28.079" v="373" actId="1076"/>
          <ac:spMkLst>
            <pc:docMk/>
            <pc:sldMk cId="0" sldId="306"/>
            <ac:spMk id="1312" creationId="{00000000-0000-0000-0000-000000000000}"/>
          </ac:spMkLst>
        </pc:spChg>
        <pc:spChg chg="mod">
          <ac:chgData name="Tony Geara" userId="S::gearat@detroitmi.gov::129d02c9-e280-460a-a926-5dba1271116b" providerId="AD" clId="Web-{47CCC51E-070F-7A93-41FD-3D4BB32912ED}" dt="2024-06-04T20:10:28.219" v="375" actId="1076"/>
          <ac:spMkLst>
            <pc:docMk/>
            <pc:sldMk cId="0" sldId="306"/>
            <ac:spMk id="1322" creationId="{00000000-0000-0000-0000-000000000000}"/>
          </ac:spMkLst>
        </pc:spChg>
        <pc:spChg chg="mod">
          <ac:chgData name="Tony Geara" userId="S::gearat@detroitmi.gov::129d02c9-e280-460a-a926-5dba1271116b" providerId="AD" clId="Web-{47CCC51E-070F-7A93-41FD-3D4BB32912ED}" dt="2024-06-04T20:10:28.235" v="376" actId="1076"/>
          <ac:spMkLst>
            <pc:docMk/>
            <pc:sldMk cId="0" sldId="306"/>
            <ac:spMk id="1323" creationId="{00000000-0000-0000-0000-000000000000}"/>
          </ac:spMkLst>
        </pc:spChg>
        <pc:spChg chg="mod">
          <ac:chgData name="Tony Geara" userId="S::gearat@detroitmi.gov::129d02c9-e280-460a-a926-5dba1271116b" providerId="AD" clId="Web-{47CCC51E-070F-7A93-41FD-3D4BB32912ED}" dt="2024-06-04T20:10:28.266" v="377" actId="1076"/>
          <ac:spMkLst>
            <pc:docMk/>
            <pc:sldMk cId="0" sldId="306"/>
            <ac:spMk id="1324" creationId="{00000000-0000-0000-0000-000000000000}"/>
          </ac:spMkLst>
        </pc:spChg>
        <pc:grpChg chg="mod">
          <ac:chgData name="Tony Geara" userId="S::gearat@detroitmi.gov::129d02c9-e280-460a-a926-5dba1271116b" providerId="AD" clId="Web-{47CCC51E-070F-7A93-41FD-3D4BB32912ED}" dt="2024-06-04T20:10:28.172" v="374" actId="1076"/>
          <ac:grpSpMkLst>
            <pc:docMk/>
            <pc:sldMk cId="0" sldId="306"/>
            <ac:grpSpMk id="1315" creationId="{00000000-0000-0000-0000-000000000000}"/>
          </ac:grpSpMkLst>
        </pc:grpChg>
        <pc:picChg chg="add mod">
          <ac:chgData name="Tony Geara" userId="S::gearat@detroitmi.gov::129d02c9-e280-460a-a926-5dba1271116b" providerId="AD" clId="Web-{47CCC51E-070F-7A93-41FD-3D4BB32912ED}" dt="2024-06-04T20:12:00.500" v="424" actId="1076"/>
          <ac:picMkLst>
            <pc:docMk/>
            <pc:sldMk cId="0" sldId="306"/>
            <ac:picMk id="7" creationId="{BF004AD1-9729-0020-D861-7E0585998E00}"/>
          </ac:picMkLst>
        </pc:picChg>
        <pc:picChg chg="add mod">
          <ac:chgData name="Tony Geara" userId="S::gearat@detroitmi.gov::129d02c9-e280-460a-a926-5dba1271116b" providerId="AD" clId="Web-{47CCC51E-070F-7A93-41FD-3D4BB32912ED}" dt="2024-06-04T20:11:56.859" v="423" actId="1076"/>
          <ac:picMkLst>
            <pc:docMk/>
            <pc:sldMk cId="0" sldId="306"/>
            <ac:picMk id="8" creationId="{76E02646-17A4-3406-DC71-70DFEE8BBF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909764f90f_0_2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909764f90f_0_2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b="1" dirty="0"/>
              <a:t>We have way too many lives being lost on our roads every year. </a:t>
            </a:r>
            <a:r>
              <a:rPr lang="en-US" dirty="0"/>
              <a:t>this is only one additional tool to help us improve safety.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different types of intersection control. Signalized intersections are the biggest issues. And we have the most control over that.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crashes happening at intersections, happen at signalized intersections.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Working towards no incidents any where in Detroit.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kind of technology can get us to that point … this is where we can bring the biggest value to you.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---------------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Over a Quarter of all Fatal and Serious Injury Crashes occur at Signalized Intersections.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is closely followed by Stop and No Controlled Intersections. </a:t>
            </a:r>
            <a:r>
              <a:rPr lang="en-US" b="1" dirty="0"/>
              <a:t>All aspects of the problem are important, but as a starting point: 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Signalized Intersections are the part of the roadway where we have the most information of what's happening and we can have the most impact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909764f90f_0_2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df9b5d6d0b_0_3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df9b5d6d0b_0_3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909764f90f_0_8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909764f90f_0_8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Following CIOGS process and City ordinances and requirements. 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09764f90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909764f90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755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73025" y="1779650"/>
            <a:ext cx="5997600" cy="12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73025" y="3013475"/>
            <a:ext cx="5997600" cy="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1_1_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9"/>
          <p:cNvSpPr/>
          <p:nvPr/>
        </p:nvSpPr>
        <p:spPr>
          <a:xfrm rot="10800000" flipH="1"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490"/>
                </a:srgbClr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1_1_1_1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0"/>
          <p:cNvSpPr/>
          <p:nvPr/>
        </p:nvSpPr>
        <p:spPr>
          <a:xfrm rot="10800000"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098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3232025" y="2071350"/>
            <a:ext cx="3798600" cy="3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3231725" y="2691950"/>
            <a:ext cx="37986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 flipH="1"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2559334" y="784875"/>
            <a:ext cx="4185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2557839" y="1059075"/>
            <a:ext cx="4188900" cy="2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 idx="2" hasCustomPrompt="1"/>
          </p:nvPr>
        </p:nvSpPr>
        <p:spPr>
          <a:xfrm>
            <a:off x="1370400" y="74827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ctrTitle" idx="3"/>
          </p:nvPr>
        </p:nvSpPr>
        <p:spPr>
          <a:xfrm>
            <a:off x="2557825" y="1615600"/>
            <a:ext cx="4185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4"/>
          </p:nvPr>
        </p:nvSpPr>
        <p:spPr>
          <a:xfrm>
            <a:off x="2557839" y="1889800"/>
            <a:ext cx="4188900" cy="2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5" hasCustomPrompt="1"/>
          </p:nvPr>
        </p:nvSpPr>
        <p:spPr>
          <a:xfrm>
            <a:off x="1370400" y="1582950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 txBox="1">
            <a:spLocks noGrp="1"/>
          </p:cNvSpPr>
          <p:nvPr>
            <p:ph type="ctrTitle" idx="6"/>
          </p:nvPr>
        </p:nvSpPr>
        <p:spPr>
          <a:xfrm>
            <a:off x="2557825" y="2446300"/>
            <a:ext cx="4185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7"/>
          </p:nvPr>
        </p:nvSpPr>
        <p:spPr>
          <a:xfrm>
            <a:off x="2557839" y="2720500"/>
            <a:ext cx="41889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8" hasCustomPrompt="1"/>
          </p:nvPr>
        </p:nvSpPr>
        <p:spPr>
          <a:xfrm>
            <a:off x="1370400" y="241762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 idx="9"/>
          </p:nvPr>
        </p:nvSpPr>
        <p:spPr>
          <a:xfrm>
            <a:off x="2557825" y="3277025"/>
            <a:ext cx="4185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3"/>
          </p:nvPr>
        </p:nvSpPr>
        <p:spPr>
          <a:xfrm>
            <a:off x="2557839" y="3558350"/>
            <a:ext cx="41889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 idx="14" hasCustomPrompt="1"/>
          </p:nvPr>
        </p:nvSpPr>
        <p:spPr>
          <a:xfrm>
            <a:off x="1370400" y="3252300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4"/>
          <p:cNvSpPr txBox="1">
            <a:spLocks noGrp="1"/>
          </p:cNvSpPr>
          <p:nvPr>
            <p:ph type="ctrTitle" idx="15"/>
          </p:nvPr>
        </p:nvSpPr>
        <p:spPr>
          <a:xfrm>
            <a:off x="2559334" y="4107725"/>
            <a:ext cx="41853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6"/>
          </p:nvPr>
        </p:nvSpPr>
        <p:spPr>
          <a:xfrm>
            <a:off x="2559462" y="4378325"/>
            <a:ext cx="41853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17" hasCustomPrompt="1"/>
          </p:nvPr>
        </p:nvSpPr>
        <p:spPr>
          <a:xfrm>
            <a:off x="1370400" y="408697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4"/>
          <p:cNvSpPr txBox="1">
            <a:spLocks noGrp="1"/>
          </p:cNvSpPr>
          <p:nvPr>
            <p:ph type="ctrTitle" idx="18"/>
          </p:nvPr>
        </p:nvSpPr>
        <p:spPr>
          <a:xfrm>
            <a:off x="716675" y="390425"/>
            <a:ext cx="7710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7_1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 rot="10800000" flipH="1"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49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2103475" y="1454649"/>
            <a:ext cx="21423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2103475" y="1909600"/>
            <a:ext cx="21396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ctrTitle" idx="2"/>
          </p:nvPr>
        </p:nvSpPr>
        <p:spPr>
          <a:xfrm>
            <a:off x="5214500" y="1454649"/>
            <a:ext cx="2139600" cy="45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3"/>
          </p:nvPr>
        </p:nvSpPr>
        <p:spPr>
          <a:xfrm>
            <a:off x="5214500" y="1907350"/>
            <a:ext cx="21423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ctrTitle" idx="4"/>
          </p:nvPr>
        </p:nvSpPr>
        <p:spPr>
          <a:xfrm>
            <a:off x="2103475" y="3151084"/>
            <a:ext cx="2139600" cy="45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5"/>
          </p:nvPr>
        </p:nvSpPr>
        <p:spPr>
          <a:xfrm>
            <a:off x="2103475" y="3603772"/>
            <a:ext cx="21396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ctrTitle" idx="6"/>
          </p:nvPr>
        </p:nvSpPr>
        <p:spPr>
          <a:xfrm>
            <a:off x="5214500" y="3148834"/>
            <a:ext cx="2139600" cy="45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7"/>
          </p:nvPr>
        </p:nvSpPr>
        <p:spPr>
          <a:xfrm>
            <a:off x="5214500" y="3601522"/>
            <a:ext cx="21396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ctrTitle" idx="8"/>
          </p:nvPr>
        </p:nvSpPr>
        <p:spPr>
          <a:xfrm>
            <a:off x="716675" y="390425"/>
            <a:ext cx="7710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6_2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/>
          <p:nvPr/>
        </p:nvSpPr>
        <p:spPr>
          <a:xfrm flipH="1"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490"/>
                </a:srgbClr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subTitle" idx="1"/>
          </p:nvPr>
        </p:nvSpPr>
        <p:spPr>
          <a:xfrm>
            <a:off x="1132000" y="1901175"/>
            <a:ext cx="5515500" cy="9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1132000" y="1182550"/>
            <a:ext cx="3440100" cy="4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/>
          <p:nvPr/>
        </p:nvSpPr>
        <p:spPr>
          <a:xfrm flipH="1">
            <a:off x="-33100" y="-30962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ctrTitle"/>
          </p:nvPr>
        </p:nvSpPr>
        <p:spPr>
          <a:xfrm>
            <a:off x="716675" y="390425"/>
            <a:ext cx="7710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1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7"/>
          <p:cNvSpPr/>
          <p:nvPr/>
        </p:nvSpPr>
        <p:spPr>
          <a:xfrm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1_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8"/>
          <p:cNvSpPr/>
          <p:nvPr/>
        </p:nvSpPr>
        <p:spPr>
          <a:xfrm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9" r:id="rId3"/>
    <p:sldLayoutId id="2147483660" r:id="rId4"/>
    <p:sldLayoutId id="2147483662" r:id="rId5"/>
    <p:sldLayoutId id="2147483680" r:id="rId6"/>
    <p:sldLayoutId id="2147483686" r:id="rId7"/>
    <p:sldLayoutId id="2147483703" r:id="rId8"/>
    <p:sldLayoutId id="2147483704" r:id="rId9"/>
    <p:sldLayoutId id="2147483705" r:id="rId10"/>
    <p:sldLayoutId id="2147483706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3B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5"/>
          <p:cNvSpPr txBox="1">
            <a:spLocks noGrp="1"/>
          </p:cNvSpPr>
          <p:nvPr>
            <p:ph type="ctrTitle"/>
          </p:nvPr>
        </p:nvSpPr>
        <p:spPr>
          <a:xfrm>
            <a:off x="973025" y="1779650"/>
            <a:ext cx="4801684" cy="12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Detroit MODES - Mobility Optimization through data for Equity and Safety</a:t>
            </a:r>
            <a:endParaRPr sz="5500"/>
          </a:p>
        </p:txBody>
      </p:sp>
      <p:pic>
        <p:nvPicPr>
          <p:cNvPr id="369" name="Google Shape;36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93447" y="49125"/>
            <a:ext cx="24067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65"/>
          <p:cNvSpPr/>
          <p:nvPr/>
        </p:nvSpPr>
        <p:spPr>
          <a:xfrm rot="-5400000">
            <a:off x="-109500" y="2467425"/>
            <a:ext cx="1305300" cy="347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logo of a person&#10;&#10;Description automatically generated">
            <a:extLst>
              <a:ext uri="{FF2B5EF4-FFF2-40B4-BE49-F238E27FC236}">
                <a16:creationId xmlns:a16="http://schemas.microsoft.com/office/drawing/2014/main" id="{7B80E3F7-F654-3996-0CF0-1EC6A17FC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862" y="3613370"/>
            <a:ext cx="1681204" cy="1681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3B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9"/>
          <p:cNvSpPr txBox="1">
            <a:spLocks noGrp="1"/>
          </p:cNvSpPr>
          <p:nvPr>
            <p:ph type="title"/>
          </p:nvPr>
        </p:nvSpPr>
        <p:spPr>
          <a:xfrm>
            <a:off x="3773498" y="30731"/>
            <a:ext cx="5377242" cy="668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</a:t>
            </a:r>
            <a:r>
              <a:rPr lang="en" sz="4000" b="1"/>
              <a:t>Why Is This Project Important? </a:t>
            </a:r>
            <a:endParaRPr sz="4000" b="1"/>
          </a:p>
        </p:txBody>
      </p:sp>
      <p:pic>
        <p:nvPicPr>
          <p:cNvPr id="426" name="Google Shape;426;p69"/>
          <p:cNvPicPr preferRelativeResize="0"/>
          <p:nvPr/>
        </p:nvPicPr>
        <p:blipFill rotWithShape="1">
          <a:blip r:embed="rId3">
            <a:alphaModFix/>
          </a:blip>
          <a:srcRect l="8964" t="5024" r="11777" b="4771"/>
          <a:stretch/>
        </p:blipFill>
        <p:spPr>
          <a:xfrm>
            <a:off x="56125" y="26975"/>
            <a:ext cx="2091250" cy="50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9"/>
          <p:cNvSpPr txBox="1">
            <a:spLocks noGrp="1"/>
          </p:cNvSpPr>
          <p:nvPr>
            <p:ph type="subTitle" idx="1"/>
          </p:nvPr>
        </p:nvSpPr>
        <p:spPr>
          <a:xfrm>
            <a:off x="2152761" y="1106213"/>
            <a:ext cx="67567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>
              <a:buClr>
                <a:schemeClr val="tx1"/>
              </a:buClr>
              <a:buSzPts val="1100"/>
            </a:pPr>
            <a:r>
              <a:rPr lang="en-US" sz="1800"/>
              <a:t>Auto accident fatality rate per capita: </a:t>
            </a:r>
            <a:r>
              <a:rPr lang="en-US" sz="900"/>
              <a:t>(for 2020)</a:t>
            </a:r>
            <a:endParaRPr lang="en-US" sz="1600"/>
          </a:p>
          <a:p>
            <a:pPr marL="0" indent="0" algn="l">
              <a:buSzPts val="1100"/>
            </a:pPr>
            <a:r>
              <a:rPr lang="en-US" sz="1800"/>
              <a:t>#2 among America’s largest cities - </a:t>
            </a:r>
            <a:r>
              <a:rPr lang="en-US" sz="1600" b="1"/>
              <a:t>(28.71 for every 100,000 people) </a:t>
            </a:r>
            <a:endParaRPr lang="en-US" sz="1600">
              <a:solidFill>
                <a:srgbClr val="000000"/>
              </a:solidFill>
            </a:endParaRPr>
          </a:p>
          <a:p>
            <a:pPr marL="0" indent="0" algn="l">
              <a:buSzPts val="1100"/>
            </a:pPr>
            <a:r>
              <a:rPr lang="en-US" sz="1800"/>
              <a:t>#3 among pedestrian death rate </a:t>
            </a:r>
            <a:endParaRPr lang="en-US" sz="1050"/>
          </a:p>
          <a:p>
            <a:pPr marL="0" indent="0" algn="l">
              <a:buClr>
                <a:schemeClr val="tx1"/>
              </a:buClr>
              <a:buSzPts val="1100"/>
            </a:pPr>
            <a:endParaRPr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AA80D-DFE3-4B54-CD80-846F276D6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031" y="3383531"/>
            <a:ext cx="1759969" cy="17599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8753C4-01D5-E372-C08A-9F07276849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526"/>
          <a:stretch/>
        </p:blipFill>
        <p:spPr>
          <a:xfrm>
            <a:off x="111285" y="2001566"/>
            <a:ext cx="6235684" cy="3006489"/>
          </a:xfrm>
          <a:prstGeom prst="rect">
            <a:avLst/>
          </a:prstGeo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507B5611-C569-23AC-0420-96426DCFE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127" y="2001566"/>
            <a:ext cx="5001384" cy="29967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C1E1A5-C081-6A37-8955-8F0E9273DE6B}"/>
              </a:ext>
            </a:extLst>
          </p:cNvPr>
          <p:cNvSpPr/>
          <p:nvPr/>
        </p:nvSpPr>
        <p:spPr>
          <a:xfrm>
            <a:off x="4185636" y="3149262"/>
            <a:ext cx="4728380" cy="5111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3B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7"/>
          <p:cNvSpPr txBox="1">
            <a:spLocks noGrp="1"/>
          </p:cNvSpPr>
          <p:nvPr>
            <p:ph type="subTitle" idx="7"/>
          </p:nvPr>
        </p:nvSpPr>
        <p:spPr>
          <a:xfrm>
            <a:off x="2853876" y="2771736"/>
            <a:ext cx="41889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1200" dirty="0"/>
              <a:t>With various factors in driving, it’s important to identify the reason(s) for each crash and evaluate the impact of safety measures</a:t>
            </a:r>
            <a:endParaRPr sz="1200" dirty="0"/>
          </a:p>
        </p:txBody>
      </p:sp>
      <p:sp>
        <p:nvSpPr>
          <p:cNvPr id="383" name="Google Shape;383;p67"/>
          <p:cNvSpPr txBox="1">
            <a:spLocks noGrp="1"/>
          </p:cNvSpPr>
          <p:nvPr>
            <p:ph type="ctrTitle" idx="6"/>
          </p:nvPr>
        </p:nvSpPr>
        <p:spPr>
          <a:xfrm>
            <a:off x="2848656" y="2141183"/>
            <a:ext cx="4185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Identify vehicle crash causes</a:t>
            </a:r>
            <a:endParaRPr b="1"/>
          </a:p>
        </p:txBody>
      </p:sp>
      <p:sp>
        <p:nvSpPr>
          <p:cNvPr id="384" name="Google Shape;384;p67"/>
          <p:cNvSpPr txBox="1">
            <a:spLocks noGrp="1"/>
          </p:cNvSpPr>
          <p:nvPr>
            <p:ph type="title" idx="8"/>
          </p:nvPr>
        </p:nvSpPr>
        <p:spPr>
          <a:xfrm>
            <a:off x="1686109" y="2280123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85" name="Google Shape;385;p67"/>
          <p:cNvSpPr txBox="1">
            <a:spLocks noGrp="1"/>
          </p:cNvSpPr>
          <p:nvPr>
            <p:ph type="ctrTitle"/>
          </p:nvPr>
        </p:nvSpPr>
        <p:spPr>
          <a:xfrm>
            <a:off x="2847829" y="314273"/>
            <a:ext cx="4185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Engage with City and Public Stakeholder</a:t>
            </a:r>
            <a:endParaRPr b="1"/>
          </a:p>
        </p:txBody>
      </p:sp>
      <p:sp>
        <p:nvSpPr>
          <p:cNvPr id="386" name="Google Shape;386;p67"/>
          <p:cNvSpPr txBox="1">
            <a:spLocks noGrp="1"/>
          </p:cNvSpPr>
          <p:nvPr>
            <p:ph type="subTitle" idx="1"/>
          </p:nvPr>
        </p:nvSpPr>
        <p:spPr>
          <a:xfrm>
            <a:off x="2867409" y="817612"/>
            <a:ext cx="4188900" cy="5717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1200"/>
              <a:t>To gather feedback and input into the dashboard data. Focus groups will help shape the public-facing platform. Following CIOGS process and City ordinances and requirements. </a:t>
            </a:r>
          </a:p>
          <a:p>
            <a:pPr marL="0" indent="0"/>
            <a:endParaRPr lang="en-US" sz="1200"/>
          </a:p>
        </p:txBody>
      </p:sp>
      <p:sp>
        <p:nvSpPr>
          <p:cNvPr id="387" name="Google Shape;387;p67"/>
          <p:cNvSpPr txBox="1">
            <a:spLocks noGrp="1"/>
          </p:cNvSpPr>
          <p:nvPr>
            <p:ph type="title" idx="2"/>
          </p:nvPr>
        </p:nvSpPr>
        <p:spPr>
          <a:xfrm>
            <a:off x="1677450" y="414981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90" name="Google Shape;390;p67"/>
          <p:cNvSpPr txBox="1">
            <a:spLocks noGrp="1"/>
          </p:cNvSpPr>
          <p:nvPr>
            <p:ph type="title" idx="5"/>
          </p:nvPr>
        </p:nvSpPr>
        <p:spPr>
          <a:xfrm>
            <a:off x="1686109" y="1347552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91" name="Google Shape;391;p67"/>
          <p:cNvSpPr txBox="1">
            <a:spLocks noGrp="1"/>
          </p:cNvSpPr>
          <p:nvPr>
            <p:ph type="ctrTitle" idx="9"/>
          </p:nvPr>
        </p:nvSpPr>
        <p:spPr>
          <a:xfrm>
            <a:off x="2875043" y="3378673"/>
            <a:ext cx="4685362" cy="2980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/>
              <a:t>Public Information Shared with the Community</a:t>
            </a:r>
            <a:endParaRPr b="1"/>
          </a:p>
        </p:txBody>
      </p:sp>
      <p:sp>
        <p:nvSpPr>
          <p:cNvPr id="392" name="Google Shape;392;p67"/>
          <p:cNvSpPr txBox="1">
            <a:spLocks noGrp="1"/>
          </p:cNvSpPr>
          <p:nvPr>
            <p:ph type="subTitle" idx="13"/>
          </p:nvPr>
        </p:nvSpPr>
        <p:spPr>
          <a:xfrm>
            <a:off x="2875043" y="3713003"/>
            <a:ext cx="41889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1200"/>
              <a:t>Relevant findings will be shared with the Community</a:t>
            </a:r>
          </a:p>
        </p:txBody>
      </p:sp>
      <p:sp>
        <p:nvSpPr>
          <p:cNvPr id="393" name="Google Shape;393;p67"/>
          <p:cNvSpPr txBox="1">
            <a:spLocks noGrp="1"/>
          </p:cNvSpPr>
          <p:nvPr>
            <p:ph type="title" idx="14"/>
          </p:nvPr>
        </p:nvSpPr>
        <p:spPr>
          <a:xfrm>
            <a:off x="1686109" y="3212693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94" name="Google Shape;394;p67"/>
          <p:cNvSpPr txBox="1">
            <a:spLocks noGrp="1"/>
          </p:cNvSpPr>
          <p:nvPr>
            <p:ph type="ctrTitle" idx="15"/>
          </p:nvPr>
        </p:nvSpPr>
        <p:spPr>
          <a:xfrm>
            <a:off x="2875043" y="4144648"/>
            <a:ext cx="4605837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/>
              <a:t>Analyze and deploy roadway safety interventions</a:t>
            </a:r>
            <a:endParaRPr b="1"/>
          </a:p>
        </p:txBody>
      </p:sp>
      <p:sp>
        <p:nvSpPr>
          <p:cNvPr id="395" name="Google Shape;395;p67"/>
          <p:cNvSpPr txBox="1">
            <a:spLocks noGrp="1"/>
          </p:cNvSpPr>
          <p:nvPr>
            <p:ph type="subTitle" idx="16"/>
          </p:nvPr>
        </p:nvSpPr>
        <p:spPr>
          <a:xfrm>
            <a:off x="2875043" y="4577181"/>
            <a:ext cx="41853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The effects a stop sign makes to traffic will be able to be tracked with before and after data analysis; shows the specific impact a safety intervention can hold </a:t>
            </a:r>
            <a:endParaRPr sz="1200"/>
          </a:p>
        </p:txBody>
      </p:sp>
      <p:sp>
        <p:nvSpPr>
          <p:cNvPr id="396" name="Google Shape;396;p67"/>
          <p:cNvSpPr txBox="1">
            <a:spLocks noGrp="1"/>
          </p:cNvSpPr>
          <p:nvPr>
            <p:ph type="title" idx="17"/>
          </p:nvPr>
        </p:nvSpPr>
        <p:spPr>
          <a:xfrm>
            <a:off x="1686109" y="4134681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97" name="Google Shape;397;p67"/>
          <p:cNvSpPr txBox="1">
            <a:spLocks noGrp="1"/>
          </p:cNvSpPr>
          <p:nvPr>
            <p:ph type="ctrTitle" idx="18"/>
          </p:nvPr>
        </p:nvSpPr>
        <p:spPr>
          <a:xfrm>
            <a:off x="-891901" y="-32955"/>
            <a:ext cx="2291934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 b="1"/>
              <a:t>Project </a:t>
            </a:r>
            <a:br>
              <a:rPr lang="en" sz="3200" b="1"/>
            </a:br>
            <a:r>
              <a:rPr lang="en" sz="3200" b="1"/>
              <a:t>Overview</a:t>
            </a:r>
            <a:endParaRPr lang="en-US" sz="3200" b="1"/>
          </a:p>
        </p:txBody>
      </p:sp>
      <p:sp>
        <p:nvSpPr>
          <p:cNvPr id="398" name="Google Shape;398;p67"/>
          <p:cNvSpPr/>
          <p:nvPr/>
        </p:nvSpPr>
        <p:spPr>
          <a:xfrm rot="5400000">
            <a:off x="-212243" y="2500456"/>
            <a:ext cx="3780000" cy="256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7C1C1E-94A0-98E9-59AA-76357FC87F67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871221" y="1388658"/>
            <a:ext cx="4185300" cy="274200"/>
          </a:xfrm>
        </p:spPr>
        <p:txBody>
          <a:bodyPr/>
          <a:lstStyle/>
          <a:p>
            <a:r>
              <a:rPr lang="en-US" b="1"/>
              <a:t>Smart intersection technologies</a:t>
            </a:r>
            <a:br>
              <a:rPr lang="en-US" b="1"/>
            </a:br>
            <a:endParaRPr lang="en-US" b="1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0FE8C3A-696C-6252-CBFF-6AF3C7F6285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790959" y="1841768"/>
            <a:ext cx="5361960" cy="296125"/>
          </a:xfrm>
        </p:spPr>
        <p:txBody>
          <a:bodyPr/>
          <a:lstStyle/>
          <a:p>
            <a:r>
              <a:rPr lang="en-US" sz="1200"/>
              <a:t>Utilizing existing traffic network in communities that need it the most by leveraging smart intersection technologies to collect data.</a:t>
            </a:r>
            <a:endParaRPr lang="en-US"/>
          </a:p>
          <a:p>
            <a:endParaRPr lang="en-US"/>
          </a:p>
        </p:txBody>
      </p:sp>
      <p:pic>
        <p:nvPicPr>
          <p:cNvPr id="10" name="Picture 9" descr="A logo of a person&#10;&#10;Description automatically generated">
            <a:extLst>
              <a:ext uri="{FF2B5EF4-FFF2-40B4-BE49-F238E27FC236}">
                <a16:creationId xmlns:a16="http://schemas.microsoft.com/office/drawing/2014/main" id="{2D2CDB34-7562-66F7-7C75-316C20F8E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374" y="3609983"/>
            <a:ext cx="1478203" cy="1478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3B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1"/>
          <p:cNvSpPr txBox="1">
            <a:spLocks noGrp="1"/>
          </p:cNvSpPr>
          <p:nvPr>
            <p:ph type="subTitle" idx="1"/>
          </p:nvPr>
        </p:nvSpPr>
        <p:spPr>
          <a:xfrm>
            <a:off x="569775" y="859860"/>
            <a:ext cx="3896250" cy="34728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2000" b="1"/>
              <a:t>SAVE LIVES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/>
              <a:t>22 locations with Smart Technology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Use findings to find the problem and help figure out the solution.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Find out how useful a solution was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Reduce time spent on crash analysis, intervention, and impact.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" b="1"/>
          </a:p>
        </p:txBody>
      </p:sp>
      <p:sp>
        <p:nvSpPr>
          <p:cNvPr id="603" name="Google Shape;603;p81"/>
          <p:cNvSpPr txBox="1">
            <a:spLocks noGrp="1"/>
          </p:cNvSpPr>
          <p:nvPr>
            <p:ph type="title"/>
          </p:nvPr>
        </p:nvSpPr>
        <p:spPr>
          <a:xfrm>
            <a:off x="716675" y="381584"/>
            <a:ext cx="3440100" cy="4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Project Goals</a:t>
            </a:r>
            <a:endParaRPr sz="36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3D4A0E-A601-0704-04A7-DCA236A826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25" r="1570" b="4384"/>
          <a:stretch/>
        </p:blipFill>
        <p:spPr>
          <a:xfrm>
            <a:off x="4535935" y="43867"/>
            <a:ext cx="4565097" cy="4907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F70BDE-3B52-D097-2D4C-CCC8CBA4AD8C}"/>
              </a:ext>
            </a:extLst>
          </p:cNvPr>
          <p:cNvSpPr txBox="1"/>
          <p:nvPr/>
        </p:nvSpPr>
        <p:spPr>
          <a:xfrm>
            <a:off x="4575067" y="4894014"/>
            <a:ext cx="308005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Figure 1. proposed 22 locations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E7FC-FC91-A187-F52B-49D541084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406" y="3606937"/>
            <a:ext cx="1676545" cy="1682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3B"/>
        </a:solidFill>
        <a:effectLst/>
      </p:bgPr>
    </p:bg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DC7DAE-32CD-0B2A-B71A-9C672C81D1C0}"/>
              </a:ext>
            </a:extLst>
          </p:cNvPr>
          <p:cNvCxnSpPr/>
          <p:nvPr/>
        </p:nvCxnSpPr>
        <p:spPr>
          <a:xfrm>
            <a:off x="4453468" y="706967"/>
            <a:ext cx="25400" cy="3412066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04" name="Google Shape;1304;p115"/>
          <p:cNvSpPr/>
          <p:nvPr/>
        </p:nvSpPr>
        <p:spPr>
          <a:xfrm>
            <a:off x="2840895" y="1301125"/>
            <a:ext cx="186600" cy="70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15"/>
          <p:cNvSpPr txBox="1"/>
          <p:nvPr/>
        </p:nvSpPr>
        <p:spPr>
          <a:xfrm>
            <a:off x="3041144" y="1655574"/>
            <a:ext cx="20826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conducted several stake holder meetings to enforce project timeline/quality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06" name="Google Shape;1306;p115"/>
          <p:cNvSpPr txBox="1"/>
          <p:nvPr/>
        </p:nvSpPr>
        <p:spPr>
          <a:xfrm>
            <a:off x="3038605" y="1083241"/>
            <a:ext cx="2443378" cy="5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Stakeholder Engagement</a:t>
            </a:r>
            <a:endParaRPr lang="en-US" sz="2400">
              <a:solidFill>
                <a:schemeClr val="dk1"/>
              </a:solidFill>
              <a:latin typeface="Pathway Gothic One"/>
              <a:ea typeface="Pathway Gothic One"/>
              <a:cs typeface="Pathway Gothic One"/>
            </a:endParaRPr>
          </a:p>
        </p:txBody>
      </p:sp>
      <p:sp>
        <p:nvSpPr>
          <p:cNvPr id="1307" name="Google Shape;1307;p115"/>
          <p:cNvSpPr txBox="1"/>
          <p:nvPr/>
        </p:nvSpPr>
        <p:spPr>
          <a:xfrm>
            <a:off x="6146832" y="1655512"/>
            <a:ext cx="20826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start creating the system, analytics, and information </a:t>
            </a:r>
            <a:r>
              <a:rPr lang="en">
                <a:solidFill>
                  <a:schemeClr val="dk1"/>
                </a:solidFill>
                <a:ea typeface="PT Sans"/>
                <a:sym typeface="PT Sans"/>
              </a:rPr>
              <a:t>reporting</a:t>
            </a:r>
            <a:endParaRPr lang="en-US">
              <a:solidFill>
                <a:schemeClr val="dk1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1308" name="Google Shape;1308;p115"/>
          <p:cNvSpPr txBox="1"/>
          <p:nvPr/>
        </p:nvSpPr>
        <p:spPr>
          <a:xfrm>
            <a:off x="6146832" y="1140063"/>
            <a:ext cx="2397233" cy="27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4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Design &amp; Implementation</a:t>
            </a:r>
            <a:endParaRPr lang="en-US" sz="2400">
              <a:solidFill>
                <a:schemeClr val="dk1"/>
              </a:solidFill>
              <a:latin typeface="Pathway Gothic One"/>
              <a:ea typeface="Pathway Gothic One"/>
              <a:cs typeface="Pathway Gothic One"/>
            </a:endParaRPr>
          </a:p>
        </p:txBody>
      </p:sp>
      <p:sp>
        <p:nvSpPr>
          <p:cNvPr id="1310" name="Google Shape;1310;p115"/>
          <p:cNvSpPr txBox="1"/>
          <p:nvPr/>
        </p:nvSpPr>
        <p:spPr>
          <a:xfrm>
            <a:off x="4431991" y="3254836"/>
            <a:ext cx="1910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Data Implementation &amp; Integration</a:t>
            </a:r>
          </a:p>
        </p:txBody>
      </p:sp>
      <p:sp>
        <p:nvSpPr>
          <p:cNvPr id="1312" name="Google Shape;1312;p115"/>
          <p:cNvSpPr txBox="1"/>
          <p:nvPr/>
        </p:nvSpPr>
        <p:spPr>
          <a:xfrm>
            <a:off x="1538515" y="3254836"/>
            <a:ext cx="1910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4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Data Discovery, Analysis</a:t>
            </a:r>
            <a:endParaRPr lang="en" sz="2400">
              <a:solidFill>
                <a:schemeClr val="dk1"/>
              </a:solidFill>
              <a:latin typeface="Pathway Gothic One"/>
              <a:ea typeface="Pathway Gothic One"/>
              <a:cs typeface="Pathway Gothic One"/>
            </a:endParaRPr>
          </a:p>
        </p:txBody>
      </p:sp>
      <p:grpSp>
        <p:nvGrpSpPr>
          <p:cNvPr id="1315" name="Google Shape;1315;p115"/>
          <p:cNvGrpSpPr/>
          <p:nvPr/>
        </p:nvGrpSpPr>
        <p:grpSpPr>
          <a:xfrm>
            <a:off x="1507946" y="1301125"/>
            <a:ext cx="5653200" cy="2207875"/>
            <a:chOff x="1050700" y="1467750"/>
            <a:chExt cx="5653200" cy="2207875"/>
          </a:xfrm>
        </p:grpSpPr>
        <p:sp>
          <p:nvSpPr>
            <p:cNvPr id="1316" name="Google Shape;1316;p115"/>
            <p:cNvSpPr/>
            <p:nvPr/>
          </p:nvSpPr>
          <p:spPr>
            <a:xfrm rot="5400000">
              <a:off x="3862900" y="-254850"/>
              <a:ext cx="28800" cy="5653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15"/>
            <p:cNvSpPr/>
            <p:nvPr/>
          </p:nvSpPr>
          <p:spPr>
            <a:xfrm rot="10800000">
              <a:off x="5517950" y="1467750"/>
              <a:ext cx="28800" cy="110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15"/>
            <p:cNvSpPr/>
            <p:nvPr/>
          </p:nvSpPr>
          <p:spPr>
            <a:xfrm rot="10800000">
              <a:off x="3944813" y="2571624"/>
              <a:ext cx="28800" cy="1100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15"/>
            <p:cNvSpPr/>
            <p:nvPr/>
          </p:nvSpPr>
          <p:spPr>
            <a:xfrm rot="10800000">
              <a:off x="1050875" y="2575225"/>
              <a:ext cx="28800" cy="1100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15"/>
            <p:cNvSpPr/>
            <p:nvPr/>
          </p:nvSpPr>
          <p:spPr>
            <a:xfrm rot="10800000">
              <a:off x="2569500" y="1467750"/>
              <a:ext cx="28800" cy="110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2" name="Google Shape;1322;p115"/>
          <p:cNvSpPr/>
          <p:nvPr/>
        </p:nvSpPr>
        <p:spPr>
          <a:xfrm>
            <a:off x="5788595" y="1301125"/>
            <a:ext cx="186600" cy="70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15"/>
          <p:cNvSpPr/>
          <p:nvPr/>
        </p:nvSpPr>
        <p:spPr>
          <a:xfrm>
            <a:off x="1321512" y="2800099"/>
            <a:ext cx="186600" cy="70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15"/>
          <p:cNvSpPr/>
          <p:nvPr/>
        </p:nvSpPr>
        <p:spPr>
          <a:xfrm>
            <a:off x="4217062" y="2800099"/>
            <a:ext cx="186600" cy="70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15"/>
          <p:cNvSpPr txBox="1">
            <a:spLocks noGrp="1"/>
          </p:cNvSpPr>
          <p:nvPr>
            <p:ph type="ctrTitle"/>
          </p:nvPr>
        </p:nvSpPr>
        <p:spPr>
          <a:xfrm>
            <a:off x="229842" y="337508"/>
            <a:ext cx="16781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Standings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8771AF-A2D0-10B4-AF9E-5AEB663A6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691" y="3563273"/>
            <a:ext cx="1676545" cy="1682642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1BFE4325-71EC-92B9-207E-65C43AFB27D4}"/>
              </a:ext>
            </a:extLst>
          </p:cNvPr>
          <p:cNvSpPr txBox="1"/>
          <p:nvPr/>
        </p:nvSpPr>
        <p:spPr>
          <a:xfrm>
            <a:off x="4344108" y="4524738"/>
            <a:ext cx="3317875" cy="4722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err="1">
                <a:solidFill>
                  <a:schemeClr val="tx1"/>
                </a:solidFill>
                <a:latin typeface="Pathway Gothic One"/>
              </a:rPr>
              <a:t>Miovision</a:t>
            </a:r>
            <a:r>
              <a:rPr lang="en-US" sz="1200">
                <a:solidFill>
                  <a:schemeClr val="tx1"/>
                </a:solidFill>
                <a:latin typeface="Pathway Gothic One"/>
              </a:rPr>
              <a:t> - Traffic safety signal management and analytics No new hardware installation required</a:t>
            </a:r>
            <a:endParaRPr lang="en-US" sz="1200">
              <a:solidFill>
                <a:schemeClr val="tx1"/>
              </a:solidFill>
              <a:latin typeface="Pathway Gothic One" panose="020B060402020202020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6C6E1B8-97DD-A8F7-0D80-9D9927777FC3}"/>
              </a:ext>
            </a:extLst>
          </p:cNvPr>
          <p:cNvSpPr txBox="1"/>
          <p:nvPr/>
        </p:nvSpPr>
        <p:spPr>
          <a:xfrm>
            <a:off x="1065213" y="4528608"/>
            <a:ext cx="2811992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err="1">
                <a:solidFill>
                  <a:schemeClr val="tx1"/>
                </a:solidFill>
                <a:latin typeface="Pathway Gothic One"/>
              </a:rPr>
              <a:t>Derq</a:t>
            </a:r>
            <a:r>
              <a:rPr lang="en-US" sz="1200">
                <a:solidFill>
                  <a:schemeClr val="tx1"/>
                </a:solidFill>
                <a:latin typeface="Pathway Gothic One"/>
              </a:rPr>
              <a:t> - Advanced traffic safety solutions using existing video streams   </a:t>
            </a:r>
            <a:r>
              <a:rPr lang="en-US" sz="1200">
                <a:highlight>
                  <a:srgbClr val="EDEBE9"/>
                </a:highlight>
                <a:latin typeface="Pathway Gothic One"/>
              </a:rPr>
              <a:t>​</a:t>
            </a:r>
            <a:endParaRPr 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E4325-71EC-92B9-207E-65C43AFB27D4}"/>
              </a:ext>
            </a:extLst>
          </p:cNvPr>
          <p:cNvSpPr txBox="1"/>
          <p:nvPr/>
        </p:nvSpPr>
        <p:spPr>
          <a:xfrm>
            <a:off x="179566" y="4254863"/>
            <a:ext cx="4572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u="sng">
                <a:solidFill>
                  <a:schemeClr val="tx1"/>
                </a:solidFill>
                <a:latin typeface="Pathway Gothic One"/>
              </a:rPr>
              <a:t>Project Partners:</a:t>
            </a:r>
            <a:endParaRPr lang="en-US" b="1" u="sng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04AD1-9729-0020-D861-7E0585998E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9842" y="4563104"/>
            <a:ext cx="863256" cy="485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E02646-17A4-3406-DC71-70DFEE8BBF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70920" y="4562640"/>
            <a:ext cx="569834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3B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crossing a street&#10;&#10;Description automatically generated">
            <a:extLst>
              <a:ext uri="{FF2B5EF4-FFF2-40B4-BE49-F238E27FC236}">
                <a16:creationId xmlns:a16="http://schemas.microsoft.com/office/drawing/2014/main" id="{DDBC4915-EC92-4429-7BFD-9DA4AD091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51" r="-144"/>
          <a:stretch/>
        </p:blipFill>
        <p:spPr>
          <a:xfrm>
            <a:off x="-202338" y="-530726"/>
            <a:ext cx="9567585" cy="5673025"/>
          </a:xfrm>
          <a:prstGeom prst="rect">
            <a:avLst/>
          </a:prstGeom>
        </p:spPr>
      </p:pic>
      <p:sp>
        <p:nvSpPr>
          <p:cNvPr id="448" name="Google Shape;448;p72"/>
          <p:cNvSpPr txBox="1">
            <a:spLocks noGrp="1"/>
          </p:cNvSpPr>
          <p:nvPr>
            <p:ph type="ctrTitle" idx="8"/>
          </p:nvPr>
        </p:nvSpPr>
        <p:spPr>
          <a:xfrm>
            <a:off x="4610812" y="2925111"/>
            <a:ext cx="3006864" cy="879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5400" b="1"/>
              <a:t>Thank you.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1DE9E3-5E24-A653-C1CE-1189BCF5C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321" y="2924973"/>
            <a:ext cx="1748432" cy="17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own Planning Project Proposal XL by Slidesgo">
  <a:themeElements>
    <a:clrScheme name="Simple Light">
      <a:dk1>
        <a:srgbClr val="FFFFFF"/>
      </a:dk1>
      <a:lt1>
        <a:srgbClr val="000000"/>
      </a:lt1>
      <a:dk2>
        <a:srgbClr val="434343"/>
      </a:dk2>
      <a:lt2>
        <a:srgbClr val="999999"/>
      </a:lt2>
      <a:accent1>
        <a:srgbClr val="9AD7F7"/>
      </a:accent1>
      <a:accent2>
        <a:srgbClr val="434343"/>
      </a:accent2>
      <a:accent3>
        <a:srgbClr val="000000"/>
      </a:accent3>
      <a:accent4>
        <a:srgbClr val="999999"/>
      </a:accent4>
      <a:accent5>
        <a:srgbClr val="FFFFFF"/>
      </a:accent5>
      <a:accent6>
        <a:srgbClr val="66666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474</Words>
  <Application>Microsoft Office PowerPoint</Application>
  <PresentationFormat>On-screen Show (16:9)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Roboto</vt:lpstr>
      <vt:lpstr>Pathway Gothic One</vt:lpstr>
      <vt:lpstr>PT Sans</vt:lpstr>
      <vt:lpstr>Fira Sans Extra Condensed Medium</vt:lpstr>
      <vt:lpstr>Arial</vt:lpstr>
      <vt:lpstr>Town Planning Project Proposal XL by Slidesgo</vt:lpstr>
      <vt:lpstr>Detroit MODES - Mobility Optimization through data for Equity and Safety</vt:lpstr>
      <vt:lpstr> Why Is This Project Important? </vt:lpstr>
      <vt:lpstr>Identify vehicle crash causes</vt:lpstr>
      <vt:lpstr>Project Goals</vt:lpstr>
      <vt:lpstr>Project Standings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Detroit MODES - Mobility Optimization through data for Equity and Safety</dc:title>
  <cp:lastModifiedBy>Tony Geara</cp:lastModifiedBy>
  <cp:revision>11</cp:revision>
  <dcterms:modified xsi:type="dcterms:W3CDTF">2024-07-03T14:55:51Z</dcterms:modified>
</cp:coreProperties>
</file>