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4"/>
  </p:sldMasterIdLst>
  <p:notesMasterIdLst>
    <p:notesMasterId r:id="rId9"/>
  </p:notesMasterIdLst>
  <p:handoutMasterIdLst>
    <p:handoutMasterId r:id="rId10"/>
  </p:handoutMasterIdLst>
  <p:sldIdLst>
    <p:sldId id="341" r:id="rId5"/>
    <p:sldId id="932" r:id="rId6"/>
    <p:sldId id="777" r:id="rId7"/>
    <p:sldId id="939" r:id="rId8"/>
  </p:sldIdLst>
  <p:sldSz cx="9144000" cy="5143500" type="screen16x9"/>
  <p:notesSz cx="6950075" cy="9236075"/>
  <p:embeddedFontLst>
    <p:embeddedFont>
      <p:font typeface="Montserrat ExtraBold" panose="00000900000000000000" pitchFamily="2" charset="0"/>
      <p:bold r:id="rId11"/>
      <p:italic r:id="rId12"/>
      <p:boldItalic r:id="rId13"/>
    </p:embeddedFont>
    <p:embeddedFont>
      <p:font typeface="Roboto" panose="02000000000000000000" pitchFamily="2" charset="0"/>
      <p:regular r:id="rId14"/>
      <p:bold r:id="rId15"/>
      <p:italic r:id="rId16"/>
      <p:boldItalic r:id="rId17"/>
    </p:embeddedFont>
    <p:embeddedFont>
      <p:font typeface="Roboto Condensed" panose="02000000000000000000" pitchFamily="2" charset="0"/>
      <p:regular r:id="rId18"/>
      <p:bold r:id="rId19"/>
      <p:italic r:id="rId20"/>
      <p:boldItalic r:id="rId21"/>
    </p:embeddedFont>
    <p:embeddedFont>
      <p:font typeface="Roboto Condensed Black" panose="020B0604020202020204" charset="0"/>
      <p:bold r:id="rId22"/>
      <p:italic r:id="rId23"/>
      <p:boldItalic r:id="rId24"/>
    </p:embeddedFont>
    <p:embeddedFont>
      <p:font typeface="Roboto Condensed Medium" panose="02000000000000000000" pitchFamily="2"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BECA87-310C-5003-2799-3D24A607FE85}" name="Jose Payan" initials="JP" userId="S::payanj@detroitmi.gov::85fc6d2d-4d59-42ad-884b-571f0ffced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rey McIsaac" initials="CM" lastIdx="31" clrIdx="0">
    <p:extLst>
      <p:ext uri="{19B8F6BF-5375-455C-9EA6-DF929625EA0E}">
        <p15:presenceInfo xmlns:p15="http://schemas.microsoft.com/office/powerpoint/2012/main" userId="S::corey.mcisaac@detroitmi.gov::f2bdb6bf-27d4-443d-b541-79797c01d454" providerId="AD"/>
      </p:ext>
    </p:extLst>
  </p:cmAuthor>
  <p:cmAuthor id="2" name="Avery Peeples" initials="AP" lastIdx="30" clrIdx="1">
    <p:extLst>
      <p:ext uri="{19B8F6BF-5375-455C-9EA6-DF929625EA0E}">
        <p15:presenceInfo xmlns:p15="http://schemas.microsoft.com/office/powerpoint/2012/main" userId="S::peeplesav@detroitmi.gov::fea769ad-96ca-4ac3-aa7d-129ea7b60826" providerId="AD"/>
      </p:ext>
    </p:extLst>
  </p:cmAuthor>
  <p:cmAuthor id="3" name="Jose Payan" initials="JP" lastIdx="4" clrIdx="2">
    <p:extLst>
      <p:ext uri="{19B8F6BF-5375-455C-9EA6-DF929625EA0E}">
        <p15:presenceInfo xmlns:p15="http://schemas.microsoft.com/office/powerpoint/2012/main" userId="Jose Payan" providerId="None"/>
      </p:ext>
    </p:extLst>
  </p:cmAuthor>
  <p:cmAuthor id="4" name="Avery Peeples" initials="" lastIdx="3" clrIdx="3"/>
  <p:cmAuthor id="5" name="Jose Payan" initials="JP [2]" lastIdx="1" clrIdx="4">
    <p:extLst>
      <p:ext uri="{19B8F6BF-5375-455C-9EA6-DF929625EA0E}">
        <p15:presenceInfo xmlns:p15="http://schemas.microsoft.com/office/powerpoint/2012/main" userId="S::payanj@detroitmi.gov::85fc6d2d-4d59-42ad-884b-571f0ffced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004445"/>
    <a:srgbClr val="FEB70D"/>
    <a:srgbClr val="231A0D"/>
    <a:srgbClr val="D26E03"/>
    <a:srgbClr val="AE2B1F"/>
    <a:srgbClr val="000000"/>
    <a:srgbClr val="BBBB05"/>
    <a:srgbClr val="9FD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A0C1A-9744-43AE-8471-7348F9760E53}" v="1" dt="2024-01-30T14:37:1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0"/>
    <p:restoredTop sz="78938"/>
  </p:normalViewPr>
  <p:slideViewPr>
    <p:cSldViewPr snapToGrid="0">
      <p:cViewPr varScale="1">
        <p:scale>
          <a:sx n="57" d="100"/>
          <a:sy n="57" d="100"/>
        </p:scale>
        <p:origin x="956"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382E3-A009-43F8-958C-1C06C664698B}"/>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514CB8-7CCD-4310-B3F8-0DAEF04FF7A9}"/>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C74FED2-1E0A-4C23-AF70-65A9D86E46E1}" type="datetimeFigureOut">
              <a:rPr lang="en-US" smtClean="0"/>
              <a:t>1/29/2024</a:t>
            </a:fld>
            <a:endParaRPr lang="en-US"/>
          </a:p>
        </p:txBody>
      </p:sp>
      <p:sp>
        <p:nvSpPr>
          <p:cNvPr id="4" name="Footer Placeholder 3">
            <a:extLst>
              <a:ext uri="{FF2B5EF4-FFF2-40B4-BE49-F238E27FC236}">
                <a16:creationId xmlns:a16="http://schemas.microsoft.com/office/drawing/2014/main" id="{A7A11934-7F11-4E6C-ABF5-AF8A8E61B7B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5EA964-20AE-4E4A-82B6-3805DD62F7D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ACD2669D-3ABD-477D-8A49-5E3A87105DE5}" type="slidenum">
              <a:rPr lang="en-US" smtClean="0"/>
              <a:t>‹#›</a:t>
            </a:fld>
            <a:endParaRPr lang="en-US"/>
          </a:p>
        </p:txBody>
      </p:sp>
    </p:spTree>
    <p:extLst>
      <p:ext uri="{BB962C8B-B14F-4D97-AF65-F5344CB8AC3E}">
        <p14:creationId xmlns:p14="http://schemas.microsoft.com/office/powerpoint/2010/main" val="323390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18560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638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any quantitative data related to your project</a:t>
            </a:r>
          </a:p>
        </p:txBody>
      </p:sp>
    </p:spTree>
    <p:extLst>
      <p:ext uri="{BB962C8B-B14F-4D97-AF65-F5344CB8AC3E}">
        <p14:creationId xmlns:p14="http://schemas.microsoft.com/office/powerpoint/2010/main" val="140262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web address: https://www.transportation.gov/sites/dot.gov/files/2023-03/FY22%20SMART%20Project%20List.pdf</a:t>
            </a:r>
          </a:p>
        </p:txBody>
      </p:sp>
    </p:spTree>
    <p:extLst>
      <p:ext uri="{BB962C8B-B14F-4D97-AF65-F5344CB8AC3E}">
        <p14:creationId xmlns:p14="http://schemas.microsoft.com/office/powerpoint/2010/main" val="114110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Section Slide">
    <p:spTree>
      <p:nvGrpSpPr>
        <p:cNvPr id="1" name="Shape 10"/>
        <p:cNvGrpSpPr/>
        <p:nvPr/>
      </p:nvGrpSpPr>
      <p:grpSpPr>
        <a:xfrm>
          <a:off x="0" y="0"/>
          <a:ext cx="0" cy="0"/>
          <a:chOff x="0" y="0"/>
          <a:chExt cx="0" cy="0"/>
        </a:xfrm>
      </p:grpSpPr>
      <p:sp>
        <p:nvSpPr>
          <p:cNvPr id="14" name="Google Shape;14;p2"/>
          <p:cNvSpPr txBox="1">
            <a:spLocks noGrp="1"/>
          </p:cNvSpPr>
          <p:nvPr>
            <p:ph type="title"/>
          </p:nvPr>
        </p:nvSpPr>
        <p:spPr>
          <a:xfrm>
            <a:off x="457213" y="540774"/>
            <a:ext cx="8229574" cy="2404513"/>
          </a:xfrm>
          <a:prstGeom prst="rect">
            <a:avLst/>
          </a:prstGeom>
          <a:noFill/>
          <a:ln>
            <a:noFill/>
          </a:ln>
        </p:spPr>
        <p:txBody>
          <a:bodyPr spcFirstLastPara="1" wrap="square" lIns="0" tIns="0" rIns="0" bIns="182880" anchor="ctr" anchorCtr="0">
            <a:normAutofit/>
          </a:bodyPr>
          <a:lstStyle>
            <a:lvl1pPr lvl="0" algn="ctr" rtl="0">
              <a:lnSpc>
                <a:spcPct val="100000"/>
              </a:lnSpc>
              <a:spcBef>
                <a:spcPts val="0"/>
              </a:spcBef>
              <a:spcAft>
                <a:spcPts val="0"/>
              </a:spcAft>
              <a:buSzPts val="2200"/>
              <a:buNone/>
              <a:defRPr sz="4400" b="1" i="0">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dirty="0"/>
          </a:p>
        </p:txBody>
      </p:sp>
    </p:spTree>
    <p:extLst>
      <p:ext uri="{BB962C8B-B14F-4D97-AF65-F5344CB8AC3E}">
        <p14:creationId xmlns:p14="http://schemas.microsoft.com/office/powerpoint/2010/main" val="426606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2 1">
  <p:cSld name="Relevant Notes">
    <p:spTree>
      <p:nvGrpSpPr>
        <p:cNvPr id="1" name="Shape 289"/>
        <p:cNvGrpSpPr/>
        <p:nvPr/>
      </p:nvGrpSpPr>
      <p:grpSpPr>
        <a:xfrm>
          <a:off x="0" y="0"/>
          <a:ext cx="0" cy="0"/>
          <a:chOff x="0" y="0"/>
          <a:chExt cx="0" cy="0"/>
        </a:xfrm>
      </p:grpSpPr>
      <p:sp>
        <p:nvSpPr>
          <p:cNvPr id="290" name="Google Shape;290;p41"/>
          <p:cNvSpPr/>
          <p:nvPr/>
        </p:nvSpPr>
        <p:spPr>
          <a:xfrm rot="10800000" flipH="1">
            <a:off x="685800" y="-2"/>
            <a:ext cx="7772400" cy="5143501"/>
          </a:xfrm>
          <a:prstGeom prst="rect">
            <a:avLst/>
          </a:prstGeom>
          <a:solidFill>
            <a:schemeClr val="accent1">
              <a:alpha val="804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1"/>
          <p:cNvSpPr txBox="1">
            <a:spLocks noGrp="1"/>
          </p:cNvSpPr>
          <p:nvPr>
            <p:ph type="ctrTitle" hasCustomPrompt="1"/>
          </p:nvPr>
        </p:nvSpPr>
        <p:spPr>
          <a:xfrm>
            <a:off x="1143000" y="584138"/>
            <a:ext cx="6694741" cy="1082327"/>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279989"/>
              </a:buClr>
              <a:buSzPts val="3600"/>
              <a:buFont typeface="Montserrat ExtraBold"/>
              <a:buNone/>
              <a:defRPr sz="3600" b="1">
                <a:solidFill>
                  <a:schemeClr val="accent4"/>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a:r>
              <a:rPr lang="en-US" dirty="0"/>
              <a:t>Type project name here</a:t>
            </a:r>
            <a:endParaRPr dirty="0"/>
          </a:p>
        </p:txBody>
      </p:sp>
      <p:sp>
        <p:nvSpPr>
          <p:cNvPr id="293" name="Google Shape;293;p41"/>
          <p:cNvSpPr txBox="1">
            <a:spLocks noGrp="1"/>
          </p:cNvSpPr>
          <p:nvPr>
            <p:ph type="subTitle" idx="1" hasCustomPrompt="1"/>
          </p:nvPr>
        </p:nvSpPr>
        <p:spPr>
          <a:xfrm>
            <a:off x="1143000" y="1747381"/>
            <a:ext cx="6694741" cy="2710444"/>
          </a:xfrm>
          <a:prstGeom prst="rect">
            <a:avLst/>
          </a:prstGeom>
          <a:noFill/>
          <a:ln>
            <a:noFill/>
          </a:ln>
        </p:spPr>
        <p:txBody>
          <a:bodyPr spcFirstLastPara="1" wrap="square" lIns="0" tIns="0" rIns="0" bIns="0" anchor="t" anchorCtr="0">
            <a:normAutofit/>
          </a:bodyPr>
          <a:lstStyle>
            <a:lvl1pPr marL="0" lvl="0" indent="0" algn="l" rtl="0">
              <a:lnSpc>
                <a:spcPct val="100000"/>
              </a:lnSpc>
              <a:spcBef>
                <a:spcPts val="0"/>
              </a:spcBef>
              <a:spcAft>
                <a:spcPts val="0"/>
              </a:spcAft>
              <a:buClr>
                <a:schemeClr val="dk2"/>
              </a:buClr>
              <a:buSzPts val="1800"/>
              <a:buNone/>
              <a:defRPr sz="1400">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r>
              <a:rPr lang="en-US" dirty="0"/>
              <a:t>Type any relevant notes here</a:t>
            </a:r>
            <a:endParaRPr dirty="0"/>
          </a:p>
        </p:txBody>
      </p:sp>
    </p:spTree>
    <p:extLst>
      <p:ext uri="{BB962C8B-B14F-4D97-AF65-F5344CB8AC3E}">
        <p14:creationId xmlns:p14="http://schemas.microsoft.com/office/powerpoint/2010/main" val="17664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efore Slide 2" preserve="1" userDrawn="1">
  <p:cSld name="Headline + Image">
    <p:spTree>
      <p:nvGrpSpPr>
        <p:cNvPr id="1" name="Shape 75"/>
        <p:cNvGrpSpPr/>
        <p:nvPr/>
      </p:nvGrpSpPr>
      <p:grpSpPr>
        <a:xfrm>
          <a:off x="0" y="0"/>
          <a:ext cx="0" cy="0"/>
          <a:chOff x="0" y="0"/>
          <a:chExt cx="0" cy="0"/>
        </a:xfrm>
      </p:grpSpPr>
      <p:sp>
        <p:nvSpPr>
          <p:cNvPr id="76" name="Google Shape;76;p12"/>
          <p:cNvSpPr/>
          <p:nvPr/>
        </p:nvSpPr>
        <p:spPr>
          <a:xfrm rot="10800000" flipH="1">
            <a:off x="0" y="4457700"/>
            <a:ext cx="9144000" cy="685800"/>
          </a:xfrm>
          <a:prstGeom prst="rect">
            <a:avLst/>
          </a:prstGeom>
          <a:solidFill>
            <a:srgbClr val="0044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2"/>
          <p:cNvSpPr>
            <a:spLocks noGrp="1"/>
          </p:cNvSpPr>
          <p:nvPr>
            <p:ph type="pic" idx="2" hasCustomPrompt="1"/>
          </p:nvPr>
        </p:nvSpPr>
        <p:spPr>
          <a:xfrm>
            <a:off x="0" y="931550"/>
            <a:ext cx="9144000" cy="4211950"/>
          </a:xfrm>
          <a:prstGeom prst="rect">
            <a:avLst/>
          </a:prstGeom>
          <a:solidFill>
            <a:schemeClr val="bg1">
              <a:lumMod val="85000"/>
            </a:schemeClr>
          </a:solidFill>
          <a:ln>
            <a:noFill/>
          </a:ln>
        </p:spPr>
        <p:txBody>
          <a:bodyPr/>
          <a:lstStyle>
            <a:lvl1pPr>
              <a:defRPr>
                <a:solidFill>
                  <a:schemeClr val="bg1">
                    <a:lumMod val="50000"/>
                  </a:schemeClr>
                </a:solidFill>
              </a:defRPr>
            </a:lvl1p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
        <p:nvSpPr>
          <p:cNvPr id="79" name="Google Shape;79;p12"/>
          <p:cNvSpPr txBox="1">
            <a:spLocks noGrp="1"/>
          </p:cNvSpPr>
          <p:nvPr>
            <p:ph type="title"/>
          </p:nvPr>
        </p:nvSpPr>
        <p:spPr>
          <a:xfrm>
            <a:off x="0" y="33337"/>
            <a:ext cx="9144000" cy="898163"/>
          </a:xfrm>
          <a:prstGeom prst="rect">
            <a:avLst/>
          </a:prstGeom>
          <a:noFill/>
          <a:ln>
            <a:noFill/>
          </a:ln>
        </p:spPr>
        <p:txBody>
          <a:bodyPr spcFirstLastPara="1" wrap="square" lIns="228600" tIns="0" rIns="228600" bIns="0" anchor="ctr" anchorCtr="0">
            <a:normAutofit/>
          </a:bodyPr>
          <a:lstStyle>
            <a:lvl1pPr lvl="0" algn="ctr" rtl="0">
              <a:lnSpc>
                <a:spcPct val="100000"/>
              </a:lnSpc>
              <a:spcBef>
                <a:spcPts val="0"/>
              </a:spcBef>
              <a:spcAft>
                <a:spcPts val="0"/>
              </a:spcAft>
              <a:buSzPts val="2200"/>
              <a:buNone/>
              <a:defRPr sz="22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dirty="0"/>
          </a:p>
        </p:txBody>
      </p:sp>
    </p:spTree>
    <p:extLst>
      <p:ext uri="{BB962C8B-B14F-4D97-AF65-F5344CB8AC3E}">
        <p14:creationId xmlns:p14="http://schemas.microsoft.com/office/powerpoint/2010/main" val="423833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efore Slide 2" preserve="1" userDrawn="1">
  <p:cSld name="1_Before Slide 2">
    <p:spTree>
      <p:nvGrpSpPr>
        <p:cNvPr id="1" name="Shape 75"/>
        <p:cNvGrpSpPr/>
        <p:nvPr/>
      </p:nvGrpSpPr>
      <p:grpSpPr>
        <a:xfrm>
          <a:off x="0" y="0"/>
          <a:ext cx="0" cy="0"/>
          <a:chOff x="0" y="0"/>
          <a:chExt cx="0" cy="0"/>
        </a:xfrm>
      </p:grpSpPr>
      <p:sp>
        <p:nvSpPr>
          <p:cNvPr id="77" name="Google Shape;77;p12"/>
          <p:cNvSpPr>
            <a:spLocks noGrp="1"/>
          </p:cNvSpPr>
          <p:nvPr>
            <p:ph type="pic" idx="2" hasCustomPrompt="1"/>
          </p:nvPr>
        </p:nvSpPr>
        <p:spPr>
          <a:xfrm>
            <a:off x="1580322" y="1016836"/>
            <a:ext cx="5983357" cy="4126664"/>
          </a:xfrm>
          <a:prstGeom prst="rect">
            <a:avLst/>
          </a:prstGeom>
          <a:solidFill>
            <a:schemeClr val="bg1">
              <a:lumMod val="85000"/>
            </a:schemeClr>
          </a:solidFill>
          <a:ln>
            <a:noFill/>
          </a:ln>
        </p:spPr>
        <p:txBody>
          <a:bodyPr/>
          <a:lstStyle>
            <a:lvl1pPr>
              <a:defRPr>
                <a:solidFill>
                  <a:schemeClr val="bg1">
                    <a:lumMod val="50000"/>
                  </a:schemeClr>
                </a:solidFill>
              </a:defRPr>
            </a:lvl1p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
        <p:nvSpPr>
          <p:cNvPr id="79" name="Google Shape;79;p12"/>
          <p:cNvSpPr txBox="1">
            <a:spLocks noGrp="1"/>
          </p:cNvSpPr>
          <p:nvPr>
            <p:ph type="title"/>
          </p:nvPr>
        </p:nvSpPr>
        <p:spPr>
          <a:xfrm>
            <a:off x="0" y="33337"/>
            <a:ext cx="9144000" cy="898163"/>
          </a:xfrm>
          <a:prstGeom prst="rect">
            <a:avLst/>
          </a:prstGeom>
          <a:noFill/>
          <a:ln>
            <a:noFill/>
          </a:ln>
        </p:spPr>
        <p:txBody>
          <a:bodyPr spcFirstLastPara="1" wrap="square" lIns="228600" tIns="0" rIns="228600" bIns="0" anchor="ctr" anchorCtr="0">
            <a:normAutofit/>
          </a:bodyPr>
          <a:lstStyle>
            <a:lvl1pPr lvl="0" algn="ctr" rtl="0">
              <a:lnSpc>
                <a:spcPct val="100000"/>
              </a:lnSpc>
              <a:spcBef>
                <a:spcPts val="0"/>
              </a:spcBef>
              <a:spcAft>
                <a:spcPts val="0"/>
              </a:spcAft>
              <a:buSzPts val="2200"/>
              <a:buNone/>
              <a:defRPr sz="22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dirty="0"/>
          </a:p>
        </p:txBody>
      </p:sp>
    </p:spTree>
    <p:extLst>
      <p:ext uri="{BB962C8B-B14F-4D97-AF65-F5344CB8AC3E}">
        <p14:creationId xmlns:p14="http://schemas.microsoft.com/office/powerpoint/2010/main" val="72619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efore Slide 2 1" preserve="1" userDrawn="1">
  <p:cSld name="Before &amp; After Slide">
    <p:spTree>
      <p:nvGrpSpPr>
        <p:cNvPr id="1" name="Shape 83"/>
        <p:cNvGrpSpPr/>
        <p:nvPr/>
      </p:nvGrpSpPr>
      <p:grpSpPr>
        <a:xfrm>
          <a:off x="0" y="0"/>
          <a:ext cx="0" cy="0"/>
          <a:chOff x="0" y="0"/>
          <a:chExt cx="0" cy="0"/>
        </a:xfrm>
      </p:grpSpPr>
      <p:sp>
        <p:nvSpPr>
          <p:cNvPr id="84" name="Google Shape;84;p13"/>
          <p:cNvSpPr/>
          <p:nvPr userDrawn="1"/>
        </p:nvSpPr>
        <p:spPr>
          <a:xfrm rot="10800000" flipH="1">
            <a:off x="0" y="4631700"/>
            <a:ext cx="9144000" cy="511800"/>
          </a:xfrm>
          <a:prstGeom prst="rect">
            <a:avLst/>
          </a:prstGeom>
          <a:solidFill>
            <a:srgbClr val="004445">
              <a:alpha val="9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3"/>
          <p:cNvSpPr>
            <a:spLocks noGrp="1"/>
          </p:cNvSpPr>
          <p:nvPr>
            <p:ph type="pic" idx="2" hasCustomPrompt="1"/>
          </p:nvPr>
        </p:nvSpPr>
        <p:spPr>
          <a:xfrm>
            <a:off x="0" y="931549"/>
            <a:ext cx="4572000" cy="3700201"/>
          </a:xfrm>
          <a:prstGeom prst="rect">
            <a:avLst/>
          </a:prstGeom>
          <a:solidFill>
            <a:srgbClr val="F2F2F2"/>
          </a:solidFill>
          <a:ln>
            <a:noFill/>
          </a:ln>
        </p:spPr>
        <p:txBody>
          <a:bodyPr/>
          <a:lstStyle>
            <a:lvl1pPr marL="114300" indent="0" algn="ctr">
              <a:buFont typeface="Arial" panose="020B0604020202020204" pitchFamily="34" charset="0"/>
              <a:buNone/>
              <a:defRPr>
                <a:solidFill>
                  <a:schemeClr val="bg1">
                    <a:lumMod val="65000"/>
                  </a:schemeClr>
                </a:solidFill>
              </a:defRPr>
            </a:lvl1p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
        <p:nvSpPr>
          <p:cNvPr id="87" name="Google Shape;87;p13"/>
          <p:cNvSpPr txBox="1">
            <a:spLocks noGrp="1"/>
          </p:cNvSpPr>
          <p:nvPr>
            <p:ph type="title"/>
          </p:nvPr>
        </p:nvSpPr>
        <p:spPr>
          <a:xfrm>
            <a:off x="0" y="0"/>
            <a:ext cx="9144000" cy="931500"/>
          </a:xfrm>
          <a:prstGeom prst="rect">
            <a:avLst/>
          </a:prstGeom>
          <a:noFill/>
          <a:ln>
            <a:noFill/>
          </a:ln>
        </p:spPr>
        <p:txBody>
          <a:bodyPr spcFirstLastPara="1" wrap="square" lIns="0" tIns="0" rIns="0" bIns="0" anchor="ctr" anchorCtr="0">
            <a:normAutofit/>
          </a:bodyPr>
          <a:lstStyle>
            <a:lvl1pPr lvl="0" algn="ctr" rtl="0">
              <a:lnSpc>
                <a:spcPct val="100000"/>
              </a:lnSpc>
              <a:spcBef>
                <a:spcPts val="0"/>
              </a:spcBef>
              <a:spcAft>
                <a:spcPts val="0"/>
              </a:spcAft>
              <a:buSzPts val="2200"/>
              <a:buNone/>
              <a:defRPr sz="24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dirty="0"/>
          </a:p>
        </p:txBody>
      </p:sp>
      <p:sp>
        <p:nvSpPr>
          <p:cNvPr id="91" name="Google Shape;91;p13"/>
          <p:cNvSpPr>
            <a:spLocks noGrp="1"/>
          </p:cNvSpPr>
          <p:nvPr>
            <p:ph type="pic" idx="3" hasCustomPrompt="1"/>
          </p:nvPr>
        </p:nvSpPr>
        <p:spPr>
          <a:xfrm>
            <a:off x="4572000" y="931550"/>
            <a:ext cx="4572000" cy="3700200"/>
          </a:xfrm>
          <a:prstGeom prst="rect">
            <a:avLst/>
          </a:prstGeom>
          <a:solidFill>
            <a:schemeClr val="bg1">
              <a:lumMod val="75000"/>
            </a:schemeClr>
          </a:solidFill>
          <a:ln>
            <a:noFill/>
          </a:ln>
        </p:spPr>
        <p:txBody>
          <a:bodyPr/>
          <a:lstStyle>
            <a:lvl1pPr marL="114300" indent="0" algn="ctr">
              <a:buNone/>
              <a:defRPr/>
            </a:lvl1p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
        <p:nvSpPr>
          <p:cNvPr id="2" name="Google Shape;128;p17">
            <a:extLst>
              <a:ext uri="{FF2B5EF4-FFF2-40B4-BE49-F238E27FC236}">
                <a16:creationId xmlns:a16="http://schemas.microsoft.com/office/drawing/2014/main" id="{CDEEAC15-4DD9-BFB4-D3A3-E146770B4492}"/>
              </a:ext>
            </a:extLst>
          </p:cNvPr>
          <p:cNvSpPr/>
          <p:nvPr userDrawn="1"/>
        </p:nvSpPr>
        <p:spPr>
          <a:xfrm>
            <a:off x="518850" y="4631750"/>
            <a:ext cx="1341900" cy="511800"/>
          </a:xfrm>
          <a:prstGeom prst="rect">
            <a:avLst/>
          </a:prstGeom>
          <a:solidFill>
            <a:srgbClr val="FEB7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dirty="0">
                <a:solidFill>
                  <a:srgbClr val="004445"/>
                </a:solidFill>
                <a:latin typeface="Roboto Condensed Black" panose="02000000000000000000" pitchFamily="2" charset="0"/>
                <a:ea typeface="Roboto Condensed Black" panose="02000000000000000000" pitchFamily="2" charset="0"/>
                <a:cs typeface="Roboto Condensed Black" panose="02000000000000000000" pitchFamily="2" charset="0"/>
                <a:sym typeface="Montserrat ExtraBold"/>
              </a:rPr>
              <a:t>BEFORE</a:t>
            </a:r>
            <a:endParaRPr sz="2400" b="1" dirty="0">
              <a:latin typeface="Roboto Condensed Black" panose="02000000000000000000" pitchFamily="2" charset="0"/>
              <a:ea typeface="Roboto Condensed Black" panose="02000000000000000000" pitchFamily="2" charset="0"/>
              <a:cs typeface="Roboto Condensed Black" panose="02000000000000000000" pitchFamily="2" charset="0"/>
            </a:endParaRPr>
          </a:p>
        </p:txBody>
      </p:sp>
      <p:sp>
        <p:nvSpPr>
          <p:cNvPr id="3" name="Google Shape;128;p17">
            <a:extLst>
              <a:ext uri="{FF2B5EF4-FFF2-40B4-BE49-F238E27FC236}">
                <a16:creationId xmlns:a16="http://schemas.microsoft.com/office/drawing/2014/main" id="{4F871EB3-4CF3-70A4-7B57-D9C274770DD4}"/>
              </a:ext>
            </a:extLst>
          </p:cNvPr>
          <p:cNvSpPr/>
          <p:nvPr userDrawn="1"/>
        </p:nvSpPr>
        <p:spPr>
          <a:xfrm>
            <a:off x="5090850" y="4631750"/>
            <a:ext cx="1341900" cy="511800"/>
          </a:xfrm>
          <a:prstGeom prst="rect">
            <a:avLst/>
          </a:prstGeom>
          <a:solidFill>
            <a:srgbClr val="FEB7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dirty="0">
                <a:solidFill>
                  <a:srgbClr val="004445"/>
                </a:solidFill>
                <a:latin typeface="Roboto Condensed Black" panose="02000000000000000000" pitchFamily="2" charset="0"/>
                <a:ea typeface="Roboto Condensed Black" panose="02000000000000000000" pitchFamily="2" charset="0"/>
                <a:cs typeface="Roboto Condensed Black" panose="02000000000000000000" pitchFamily="2" charset="0"/>
                <a:sym typeface="Montserrat ExtraBold"/>
              </a:rPr>
              <a:t>AFTER</a:t>
            </a:r>
            <a:endParaRPr sz="2400" b="1" dirty="0">
              <a:latin typeface="Roboto Condensed Black" panose="02000000000000000000" pitchFamily="2" charset="0"/>
              <a:ea typeface="Roboto Condensed Black" panose="02000000000000000000" pitchFamily="2" charset="0"/>
              <a:cs typeface="Roboto Condensed Black" panose="02000000000000000000" pitchFamily="2" charset="0"/>
            </a:endParaRPr>
          </a:p>
        </p:txBody>
      </p:sp>
    </p:spTree>
    <p:extLst>
      <p:ext uri="{BB962C8B-B14F-4D97-AF65-F5344CB8AC3E}">
        <p14:creationId xmlns:p14="http://schemas.microsoft.com/office/powerpoint/2010/main" val="122360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Section Slide with Image">
    <p:spTree>
      <p:nvGrpSpPr>
        <p:cNvPr id="1" name="Shape 10"/>
        <p:cNvGrpSpPr/>
        <p:nvPr/>
      </p:nvGrpSpPr>
      <p:grpSpPr>
        <a:xfrm>
          <a:off x="0" y="0"/>
          <a:ext cx="0" cy="0"/>
          <a:chOff x="0" y="0"/>
          <a:chExt cx="0" cy="0"/>
        </a:xfrm>
      </p:grpSpPr>
      <p:sp>
        <p:nvSpPr>
          <p:cNvPr id="14" name="Google Shape;14;p2"/>
          <p:cNvSpPr>
            <a:spLocks noGrp="1"/>
          </p:cNvSpPr>
          <p:nvPr>
            <p:ph type="pic" idx="2" hasCustomPrompt="1"/>
          </p:nvPr>
        </p:nvSpPr>
        <p:spPr>
          <a:xfrm>
            <a:off x="5104991" y="0"/>
            <a:ext cx="4039009" cy="5143500"/>
          </a:xfrm>
          <a:prstGeom prst="rect">
            <a:avLst/>
          </a:prstGeom>
          <a:solidFill>
            <a:srgbClr val="D8D8D8"/>
          </a:solidFill>
          <a:ln>
            <a:noFill/>
          </a:ln>
        </p:spPr>
        <p:txBody>
          <a:body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
        <p:nvSpPr>
          <p:cNvPr id="11" name="Google Shape;11;p2"/>
          <p:cNvSpPr txBox="1">
            <a:spLocks noGrp="1"/>
          </p:cNvSpPr>
          <p:nvPr>
            <p:ph type="ctrTitle"/>
          </p:nvPr>
        </p:nvSpPr>
        <p:spPr>
          <a:xfrm>
            <a:off x="533100" y="707615"/>
            <a:ext cx="4038900" cy="62640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3600"/>
              <a:buFont typeface="Montserrat ExtraBold"/>
              <a:buNone/>
              <a:defRPr sz="36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lgn="l">
              <a:lnSpc>
                <a:spcPct val="100000"/>
              </a:lnSpc>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2" name="Google Shape;12;p2"/>
          <p:cNvSpPr txBox="1">
            <a:spLocks noGrp="1"/>
          </p:cNvSpPr>
          <p:nvPr>
            <p:ph type="subTitle" idx="1"/>
          </p:nvPr>
        </p:nvSpPr>
        <p:spPr>
          <a:xfrm>
            <a:off x="533100" y="1440493"/>
            <a:ext cx="4038900" cy="3255129"/>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 name="Google Shape;13;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panose="020B0604020202020204" pitchFamily="34" charset="0"/>
                <a:ea typeface="Roboto"/>
                <a:cs typeface="Arial" panose="020B0604020202020204" pitchFamily="34" charset="0"/>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550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fore Slide 2 1" preserve="1" userDrawn="1">
  <p:cSld name="Two Picture Slide with Header">
    <p:spTree>
      <p:nvGrpSpPr>
        <p:cNvPr id="1" name="Shape 83"/>
        <p:cNvGrpSpPr/>
        <p:nvPr/>
      </p:nvGrpSpPr>
      <p:grpSpPr>
        <a:xfrm>
          <a:off x="0" y="0"/>
          <a:ext cx="0" cy="0"/>
          <a:chOff x="0" y="0"/>
          <a:chExt cx="0" cy="0"/>
        </a:xfrm>
      </p:grpSpPr>
      <p:sp>
        <p:nvSpPr>
          <p:cNvPr id="84" name="Google Shape;84;p13"/>
          <p:cNvSpPr/>
          <p:nvPr/>
        </p:nvSpPr>
        <p:spPr>
          <a:xfrm rot="10800000" flipH="1">
            <a:off x="0" y="4457700"/>
            <a:ext cx="9144000" cy="685800"/>
          </a:xfrm>
          <a:prstGeom prst="rect">
            <a:avLst/>
          </a:prstGeom>
          <a:solidFill>
            <a:srgbClr val="0044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3"/>
          <p:cNvSpPr>
            <a:spLocks noGrp="1"/>
          </p:cNvSpPr>
          <p:nvPr>
            <p:ph type="pic" idx="2" hasCustomPrompt="1"/>
          </p:nvPr>
        </p:nvSpPr>
        <p:spPr>
          <a:xfrm>
            <a:off x="0" y="931549"/>
            <a:ext cx="4572000" cy="4211951"/>
          </a:xfrm>
          <a:prstGeom prst="rect">
            <a:avLst/>
          </a:prstGeom>
          <a:solidFill>
            <a:srgbClr val="F2F2F2"/>
          </a:solidFill>
          <a:ln>
            <a:noFill/>
          </a:ln>
        </p:spPr>
        <p:txBody>
          <a:bodyPr/>
          <a:lstStyle>
            <a:lvl1pPr marL="114300" indent="0" algn="ctr">
              <a:buFont typeface="Arial" panose="020B0604020202020204" pitchFamily="34" charset="0"/>
              <a:buNone/>
              <a:defRPr>
                <a:solidFill>
                  <a:schemeClr val="bg1">
                    <a:lumMod val="65000"/>
                  </a:schemeClr>
                </a:solidFill>
              </a:defRPr>
            </a:lvl1p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
        <p:nvSpPr>
          <p:cNvPr id="87" name="Google Shape;87;p13"/>
          <p:cNvSpPr txBox="1">
            <a:spLocks noGrp="1"/>
          </p:cNvSpPr>
          <p:nvPr>
            <p:ph type="title"/>
          </p:nvPr>
        </p:nvSpPr>
        <p:spPr>
          <a:xfrm>
            <a:off x="0" y="33338"/>
            <a:ext cx="9144000" cy="699436"/>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2200"/>
              <a:buNone/>
              <a:defRPr sz="24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a:p>
        </p:txBody>
      </p:sp>
      <p:sp>
        <p:nvSpPr>
          <p:cNvPr id="91" name="Google Shape;91;p13"/>
          <p:cNvSpPr>
            <a:spLocks noGrp="1"/>
          </p:cNvSpPr>
          <p:nvPr>
            <p:ph type="pic" idx="3" hasCustomPrompt="1"/>
          </p:nvPr>
        </p:nvSpPr>
        <p:spPr>
          <a:xfrm>
            <a:off x="4572000" y="931550"/>
            <a:ext cx="4572000" cy="4211950"/>
          </a:xfrm>
          <a:prstGeom prst="rect">
            <a:avLst/>
          </a:prstGeom>
          <a:solidFill>
            <a:schemeClr val="bg1">
              <a:lumMod val="75000"/>
            </a:schemeClr>
          </a:solidFill>
          <a:ln>
            <a:noFill/>
          </a:ln>
        </p:spPr>
        <p:txBody>
          <a:bodyPr/>
          <a:lstStyle>
            <a:lvl1pPr marL="114300" indent="0" algn="ctr">
              <a:buNone/>
              <a:defRPr/>
            </a:lvl1pPr>
          </a:lstStyle>
          <a:p>
            <a:pPr marL="457200" marR="0" lvl="0" indent="-342900" algn="l" defTabSz="914400" rtl="0" eaLnBrk="1" fontAlgn="auto" latinLnBrk="0" hangingPunct="1">
              <a:lnSpc>
                <a:spcPct val="115000"/>
              </a:lnSpc>
              <a:spcBef>
                <a:spcPts val="0"/>
              </a:spcBef>
              <a:spcAft>
                <a:spcPts val="0"/>
              </a:spcAft>
              <a:buClr>
                <a:schemeClr val="lt2"/>
              </a:buClr>
              <a:buSzPts val="1800"/>
              <a:buFont typeface="Roboto"/>
              <a:buChar char="●"/>
              <a:tabLst/>
              <a:defRPr/>
            </a:pPr>
            <a:r>
              <a:rPr lang="en-US" dirty="0"/>
              <a:t>Click icon to add picture; or select image placeholder and paste image</a:t>
            </a:r>
          </a:p>
          <a:p>
            <a:endParaRPr lang="en-US" dirty="0"/>
          </a:p>
        </p:txBody>
      </p:sp>
    </p:spTree>
    <p:extLst>
      <p:ext uri="{BB962C8B-B14F-4D97-AF65-F5344CB8AC3E}">
        <p14:creationId xmlns:p14="http://schemas.microsoft.com/office/powerpoint/2010/main" val="311316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EA9C885-2C9C-4F9F-6DAA-AD1DAFB022D1}"/>
              </a:ext>
            </a:extLst>
          </p:cNvPr>
          <p:cNvSpPr>
            <a:spLocks noGrp="1"/>
          </p:cNvSpPr>
          <p:nvPr>
            <p:ph type="pic" sz="quarter" idx="10" hasCustomPrompt="1"/>
          </p:nvPr>
        </p:nvSpPr>
        <p:spPr>
          <a:xfrm>
            <a:off x="0" y="0"/>
            <a:ext cx="9144000" cy="5143500"/>
          </a:xfrm>
        </p:spPr>
        <p:txBody>
          <a:bodyPr tIns="1005840" anchor="t" anchorCtr="1">
            <a:noAutofit/>
          </a:bodyPr>
          <a:lstStyle>
            <a:lvl1pPr algn="ctr">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Click icon to add picture; or select image placeholder and paste image</a:t>
            </a:r>
          </a:p>
        </p:txBody>
      </p:sp>
    </p:spTree>
    <p:extLst>
      <p:ext uri="{BB962C8B-B14F-4D97-AF65-F5344CB8AC3E}">
        <p14:creationId xmlns:p14="http://schemas.microsoft.com/office/powerpoint/2010/main" val="31813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KE PART - Before with Profile Picture" preserve="1" userDrawn="1">
  <p:cSld name="Headline &amp; Subheadline + Blank">
    <p:spTree>
      <p:nvGrpSpPr>
        <p:cNvPr id="1" name="Shape 27"/>
        <p:cNvGrpSpPr/>
        <p:nvPr/>
      </p:nvGrpSpPr>
      <p:grpSpPr>
        <a:xfrm>
          <a:off x="0" y="0"/>
          <a:ext cx="0" cy="0"/>
          <a:chOff x="0" y="0"/>
          <a:chExt cx="0" cy="0"/>
        </a:xfrm>
      </p:grpSpPr>
      <p:sp>
        <p:nvSpPr>
          <p:cNvPr id="2" name="Rectangle 1">
            <a:extLst>
              <a:ext uri="{FF2B5EF4-FFF2-40B4-BE49-F238E27FC236}">
                <a16:creationId xmlns:a16="http://schemas.microsoft.com/office/drawing/2014/main" id="{B5201F32-51B0-63D2-BEA4-9BF8951703AE}"/>
              </a:ext>
            </a:extLst>
          </p:cNvPr>
          <p:cNvSpPr/>
          <p:nvPr userDrawn="1"/>
        </p:nvSpPr>
        <p:spPr>
          <a:xfrm>
            <a:off x="0" y="0"/>
            <a:ext cx="9144000" cy="940526"/>
          </a:xfrm>
          <a:prstGeom prst="rect">
            <a:avLst/>
          </a:prstGeom>
          <a:gradFill>
            <a:gsLst>
              <a:gs pos="0">
                <a:srgbClr val="231A0D">
                  <a:alpha val="29000"/>
                </a:srgbClr>
              </a:gs>
              <a:gs pos="100000">
                <a:srgbClr val="231A0D">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1;p6"/>
          <p:cNvSpPr txBox="1">
            <a:spLocks noGrp="1"/>
          </p:cNvSpPr>
          <p:nvPr>
            <p:ph type="title"/>
          </p:nvPr>
        </p:nvSpPr>
        <p:spPr>
          <a:xfrm>
            <a:off x="0" y="33338"/>
            <a:ext cx="9144000" cy="5763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2200"/>
              <a:buNone/>
              <a:defRPr sz="24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dirty="0"/>
          </a:p>
        </p:txBody>
      </p:sp>
      <p:sp>
        <p:nvSpPr>
          <p:cNvPr id="33" name="Google Shape;33;p6"/>
          <p:cNvSpPr txBox="1">
            <a:spLocks noGrp="1"/>
          </p:cNvSpPr>
          <p:nvPr>
            <p:ph type="subTitle" idx="1"/>
          </p:nvPr>
        </p:nvSpPr>
        <p:spPr>
          <a:xfrm>
            <a:off x="0" y="619300"/>
            <a:ext cx="9144000" cy="226500"/>
          </a:xfrm>
          <a:prstGeom prst="rect">
            <a:avLst/>
          </a:prstGeom>
        </p:spPr>
        <p:txBody>
          <a:bodyPr spcFirstLastPara="1" wrap="square" lIns="0" tIns="0" rIns="0" bIns="0" anchor="b" anchorCtr="0">
            <a:noAutofit/>
          </a:bodyPr>
          <a:lstStyle>
            <a:lvl1pPr marL="0" lvl="0" indent="0" algn="ctr">
              <a:lnSpc>
                <a:spcPct val="100000"/>
              </a:lnSpc>
              <a:spcBef>
                <a:spcPts val="0"/>
              </a:spcBef>
              <a:spcAft>
                <a:spcPts val="0"/>
              </a:spcAft>
              <a:buClr>
                <a:schemeClr val="lt1"/>
              </a:buClr>
              <a:buSzPts val="1800"/>
              <a:buFont typeface="Roboto Condensed"/>
              <a:buNone/>
              <a:defRPr sz="1400">
                <a:solidFill>
                  <a:schemeClr val="lt1"/>
                </a:solidFill>
                <a:latin typeface="Arial" panose="020B0604020202020204" pitchFamily="34" charset="0"/>
                <a:ea typeface="Roboto Condensed Medium"/>
                <a:cs typeface="Arial" panose="020B0604020202020204" pitchFamily="34" charset="0"/>
                <a:sym typeface="Roboto Condensed"/>
              </a:defRPr>
            </a:lvl1pPr>
            <a:lvl2pPr lvl="1">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2pPr>
            <a:lvl3pPr lvl="2">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3pPr>
            <a:lvl4pPr lvl="3">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4pPr>
            <a:lvl5pPr lvl="4">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5pPr>
            <a:lvl6pPr lvl="5">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6pPr>
            <a:lvl7pPr lvl="6">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7pPr>
            <a:lvl8pPr lvl="7">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8pPr>
            <a:lvl9pPr lvl="8">
              <a:lnSpc>
                <a:spcPct val="100000"/>
              </a:lnSpc>
              <a:spcBef>
                <a:spcPts val="0"/>
              </a:spcBef>
              <a:spcAft>
                <a:spcPts val="0"/>
              </a:spcAft>
              <a:buClr>
                <a:schemeClr val="lt1"/>
              </a:buClr>
              <a:buSzPts val="1400"/>
              <a:buFont typeface="Roboto Condensed"/>
              <a:buNone/>
              <a:defRPr>
                <a:solidFill>
                  <a:schemeClr val="lt1"/>
                </a:solidFill>
                <a:latin typeface="Roboto Condensed Medium"/>
                <a:ea typeface="Roboto Condensed Medium"/>
                <a:cs typeface="Roboto Condensed Medium"/>
                <a:sym typeface="Roboto Condensed"/>
              </a:defRPr>
            </a:lvl9pPr>
          </a:lstStyle>
          <a:p>
            <a:endParaRPr/>
          </a:p>
        </p:txBody>
      </p:sp>
    </p:spTree>
    <p:extLst>
      <p:ext uri="{BB962C8B-B14F-4D97-AF65-F5344CB8AC3E}">
        <p14:creationId xmlns:p14="http://schemas.microsoft.com/office/powerpoint/2010/main" val="276242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KE PART - Before with Profile Picture" preserve="1" userDrawn="1">
  <p:cSld name="Headline + Blank">
    <p:spTree>
      <p:nvGrpSpPr>
        <p:cNvPr id="1" name="Shape 27"/>
        <p:cNvGrpSpPr/>
        <p:nvPr/>
      </p:nvGrpSpPr>
      <p:grpSpPr>
        <a:xfrm>
          <a:off x="0" y="0"/>
          <a:ext cx="0" cy="0"/>
          <a:chOff x="0" y="0"/>
          <a:chExt cx="0" cy="0"/>
        </a:xfrm>
      </p:grpSpPr>
      <p:sp>
        <p:nvSpPr>
          <p:cNvPr id="2" name="Rectangle 1">
            <a:extLst>
              <a:ext uri="{FF2B5EF4-FFF2-40B4-BE49-F238E27FC236}">
                <a16:creationId xmlns:a16="http://schemas.microsoft.com/office/drawing/2014/main" id="{B5201F32-51B0-63D2-BEA4-9BF8951703AE}"/>
              </a:ext>
            </a:extLst>
          </p:cNvPr>
          <p:cNvSpPr/>
          <p:nvPr userDrawn="1"/>
        </p:nvSpPr>
        <p:spPr>
          <a:xfrm>
            <a:off x="0" y="0"/>
            <a:ext cx="9144000" cy="940526"/>
          </a:xfrm>
          <a:prstGeom prst="rect">
            <a:avLst/>
          </a:prstGeom>
          <a:gradFill>
            <a:gsLst>
              <a:gs pos="0">
                <a:srgbClr val="231A0D">
                  <a:alpha val="29000"/>
                </a:srgbClr>
              </a:gs>
              <a:gs pos="100000">
                <a:srgbClr val="231A0D">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1;p6"/>
          <p:cNvSpPr txBox="1">
            <a:spLocks noGrp="1"/>
          </p:cNvSpPr>
          <p:nvPr>
            <p:ph type="title"/>
          </p:nvPr>
        </p:nvSpPr>
        <p:spPr>
          <a:xfrm>
            <a:off x="0" y="0"/>
            <a:ext cx="9144000" cy="940526"/>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2200"/>
              <a:buNone/>
              <a:defRPr sz="24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dirty="0"/>
          </a:p>
        </p:txBody>
      </p:sp>
    </p:spTree>
    <p:extLst>
      <p:ext uri="{BB962C8B-B14F-4D97-AF65-F5344CB8AC3E}">
        <p14:creationId xmlns:p14="http://schemas.microsoft.com/office/powerpoint/2010/main" val="148147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efore Slide 2 1" preserve="1" userDrawn="1">
  <p:cSld name="Project Details + Picture">
    <p:spTree>
      <p:nvGrpSpPr>
        <p:cNvPr id="1" name="Shape 83"/>
        <p:cNvGrpSpPr/>
        <p:nvPr/>
      </p:nvGrpSpPr>
      <p:grpSpPr>
        <a:xfrm>
          <a:off x="0" y="0"/>
          <a:ext cx="0" cy="0"/>
          <a:chOff x="0" y="0"/>
          <a:chExt cx="0" cy="0"/>
        </a:xfrm>
      </p:grpSpPr>
      <p:sp>
        <p:nvSpPr>
          <p:cNvPr id="87" name="Google Shape;87;p13"/>
          <p:cNvSpPr txBox="1">
            <a:spLocks noGrp="1"/>
          </p:cNvSpPr>
          <p:nvPr>
            <p:ph type="title" hasCustomPrompt="1"/>
          </p:nvPr>
        </p:nvSpPr>
        <p:spPr>
          <a:xfrm>
            <a:off x="0" y="0"/>
            <a:ext cx="9144000" cy="898211"/>
          </a:xfrm>
          <a:prstGeom prst="rect">
            <a:avLst/>
          </a:prstGeom>
          <a:noFill/>
          <a:ln>
            <a:noFill/>
          </a:ln>
        </p:spPr>
        <p:txBody>
          <a:bodyPr spcFirstLastPara="1" wrap="square" lIns="228600" tIns="0" rIns="228600" bIns="0" anchor="ctr" anchorCtr="0">
            <a:normAutofit/>
          </a:bodyPr>
          <a:lstStyle>
            <a:lvl1pPr lvl="0" algn="ctr" rtl="0">
              <a:lnSpc>
                <a:spcPct val="100000"/>
              </a:lnSpc>
              <a:spcBef>
                <a:spcPts val="0"/>
              </a:spcBef>
              <a:spcAft>
                <a:spcPts val="0"/>
              </a:spcAft>
              <a:buSzPts val="2200"/>
              <a:buNone/>
              <a:defRPr sz="2400" b="1">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r>
              <a:rPr lang="en-US" dirty="0"/>
              <a:t>Type Name of Project Here</a:t>
            </a:r>
            <a:endParaRPr dirty="0"/>
          </a:p>
        </p:txBody>
      </p:sp>
      <p:sp>
        <p:nvSpPr>
          <p:cNvPr id="91" name="Google Shape;91;p13"/>
          <p:cNvSpPr>
            <a:spLocks noGrp="1"/>
          </p:cNvSpPr>
          <p:nvPr>
            <p:ph type="pic" idx="3" hasCustomPrompt="1"/>
          </p:nvPr>
        </p:nvSpPr>
        <p:spPr>
          <a:xfrm>
            <a:off x="4572000" y="931550"/>
            <a:ext cx="4572000" cy="4211950"/>
          </a:xfrm>
          <a:prstGeom prst="rect">
            <a:avLst/>
          </a:prstGeom>
          <a:solidFill>
            <a:schemeClr val="bg1">
              <a:lumMod val="75000"/>
            </a:schemeClr>
          </a:solidFill>
          <a:ln>
            <a:noFill/>
          </a:ln>
        </p:spPr>
        <p:txBody>
          <a:bodyPr anchor="ctr" anchorCtr="0"/>
          <a:lstStyle>
            <a:lvl1pPr marL="114300" indent="0" algn="ctr">
              <a:buNone/>
              <a:defRPr/>
            </a:lvl1pPr>
          </a:lstStyle>
          <a:p>
            <a:r>
              <a:rPr lang="en-US" dirty="0"/>
              <a:t>Click icon to add picture; or select image placeholder and paste image</a:t>
            </a:r>
          </a:p>
        </p:txBody>
      </p:sp>
      <p:sp>
        <p:nvSpPr>
          <p:cNvPr id="2" name="Rectangle 1">
            <a:extLst>
              <a:ext uri="{FF2B5EF4-FFF2-40B4-BE49-F238E27FC236}">
                <a16:creationId xmlns:a16="http://schemas.microsoft.com/office/drawing/2014/main" id="{B0E1CBC2-537B-BB85-FFCE-6E4A1A6ABB87}"/>
              </a:ext>
            </a:extLst>
          </p:cNvPr>
          <p:cNvSpPr/>
          <p:nvPr userDrawn="1"/>
        </p:nvSpPr>
        <p:spPr>
          <a:xfrm>
            <a:off x="0" y="931550"/>
            <a:ext cx="4572000" cy="4211950"/>
          </a:xfrm>
          <a:prstGeom prst="rect">
            <a:avLst/>
          </a:prstGeom>
          <a:solidFill>
            <a:schemeClr val="accent1">
              <a:alpha val="806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CDF5A0-617A-DA7D-F8C9-369C553B2657}"/>
              </a:ext>
            </a:extLst>
          </p:cNvPr>
          <p:cNvSpPr txBox="1"/>
          <p:nvPr userDrawn="1"/>
        </p:nvSpPr>
        <p:spPr>
          <a:xfrm>
            <a:off x="2713703" y="-717755"/>
            <a:ext cx="184731" cy="307777"/>
          </a:xfrm>
          <a:prstGeom prst="rect">
            <a:avLst/>
          </a:prstGeom>
          <a:noFill/>
        </p:spPr>
        <p:txBody>
          <a:bodyPr wrap="none" rtlCol="0">
            <a:spAutoFit/>
          </a:bodyPr>
          <a:lstStyle/>
          <a:p>
            <a:endParaRPr lang="en-US" dirty="0"/>
          </a:p>
        </p:txBody>
      </p:sp>
      <p:sp>
        <p:nvSpPr>
          <p:cNvPr id="7" name="Text Placeholder 6">
            <a:extLst>
              <a:ext uri="{FF2B5EF4-FFF2-40B4-BE49-F238E27FC236}">
                <a16:creationId xmlns:a16="http://schemas.microsoft.com/office/drawing/2014/main" id="{77103320-ADDA-2E0E-DE94-3BB46E630A38}"/>
              </a:ext>
            </a:extLst>
          </p:cNvPr>
          <p:cNvSpPr>
            <a:spLocks noGrp="1"/>
          </p:cNvSpPr>
          <p:nvPr>
            <p:ph type="body" sz="quarter" idx="11" hasCustomPrompt="1"/>
          </p:nvPr>
        </p:nvSpPr>
        <p:spPr>
          <a:xfrm>
            <a:off x="550863" y="1178563"/>
            <a:ext cx="3392487" cy="501650"/>
          </a:xfrm>
          <a:prstGeom prst="rect">
            <a:avLst/>
          </a:prstGeom>
        </p:spPr>
        <p:txBody>
          <a:bodyPr lIns="91440" tIns="91440" rIns="91440" bIns="91440">
            <a:normAutofit/>
          </a:bodyPr>
          <a:lstStyle>
            <a:lvl1pPr marL="114300" indent="0">
              <a:buNone/>
              <a:defRPr lang="en-US" sz="1400" b="0" i="0" u="none" strike="noStrike" cap="none" dirty="0">
                <a:solidFill>
                  <a:schemeClr val="bg1"/>
                </a:solidFill>
                <a:latin typeface="Arial" panose="020B0604020202020204" pitchFamily="34" charset="0"/>
                <a:ea typeface="Roboto"/>
                <a:cs typeface="Arial" panose="020B0604020202020204" pitchFamily="34" charset="0"/>
                <a:sym typeface="Roboto"/>
              </a:defRPr>
            </a:lvl1pPr>
          </a:lstStyle>
          <a:p>
            <a:pPr lvl="0"/>
            <a:r>
              <a:rPr lang="en-US" dirty="0"/>
              <a:t>Type District Number here</a:t>
            </a:r>
          </a:p>
        </p:txBody>
      </p:sp>
      <p:sp>
        <p:nvSpPr>
          <p:cNvPr id="9" name="Text Placeholder 8">
            <a:extLst>
              <a:ext uri="{FF2B5EF4-FFF2-40B4-BE49-F238E27FC236}">
                <a16:creationId xmlns:a16="http://schemas.microsoft.com/office/drawing/2014/main" id="{BA328C6C-1797-F451-ECBE-CB1A39D08CDF}"/>
              </a:ext>
            </a:extLst>
          </p:cNvPr>
          <p:cNvSpPr>
            <a:spLocks noGrp="1"/>
          </p:cNvSpPr>
          <p:nvPr>
            <p:ph type="body" sz="quarter" idx="12" hasCustomPrompt="1"/>
          </p:nvPr>
        </p:nvSpPr>
        <p:spPr>
          <a:xfrm>
            <a:off x="550863" y="1837375"/>
            <a:ext cx="3392487" cy="541338"/>
          </a:xfrm>
          <a:prstGeom prst="rect">
            <a:avLst/>
          </a:prstGeom>
        </p:spPr>
        <p:txBody>
          <a:bodyPr lIns="91440" tIns="91440" rIns="91440" bIns="91440">
            <a:normAutofit/>
          </a:bodyPr>
          <a:lstStyle>
            <a:lvl1pPr marL="114300" indent="0">
              <a:buNone/>
              <a:defRPr lang="en-US" sz="1400" b="0" i="0" u="none" strike="noStrike" cap="none" dirty="0">
                <a:solidFill>
                  <a:schemeClr val="bg1"/>
                </a:solidFill>
                <a:latin typeface="Arial" panose="020B0604020202020204" pitchFamily="34" charset="0"/>
                <a:ea typeface="Roboto"/>
                <a:cs typeface="Arial" panose="020B0604020202020204" pitchFamily="34" charset="0"/>
                <a:sym typeface="Roboto"/>
              </a:defRPr>
            </a:lvl1pPr>
          </a:lstStyle>
          <a:p>
            <a:pPr marL="114300" marR="0" lvl="0" indent="0" algn="l" rtl="0">
              <a:lnSpc>
                <a:spcPct val="115000"/>
              </a:lnSpc>
              <a:spcBef>
                <a:spcPts val="0"/>
              </a:spcBef>
              <a:spcAft>
                <a:spcPts val="0"/>
              </a:spcAft>
              <a:buClr>
                <a:schemeClr val="lt2"/>
              </a:buClr>
              <a:buSzPts val="1800"/>
              <a:buFont typeface="Roboto"/>
              <a:buNone/>
            </a:pPr>
            <a:r>
              <a:rPr lang="en-US" dirty="0"/>
              <a:t>Type Address here</a:t>
            </a:r>
          </a:p>
        </p:txBody>
      </p:sp>
      <p:sp>
        <p:nvSpPr>
          <p:cNvPr id="11" name="Text Placeholder 10">
            <a:extLst>
              <a:ext uri="{FF2B5EF4-FFF2-40B4-BE49-F238E27FC236}">
                <a16:creationId xmlns:a16="http://schemas.microsoft.com/office/drawing/2014/main" id="{3614FB73-D82D-0356-A3A2-15145F85C81D}"/>
              </a:ext>
            </a:extLst>
          </p:cNvPr>
          <p:cNvSpPr>
            <a:spLocks noGrp="1"/>
          </p:cNvSpPr>
          <p:nvPr>
            <p:ph type="body" sz="quarter" idx="13" hasCustomPrompt="1"/>
          </p:nvPr>
        </p:nvSpPr>
        <p:spPr>
          <a:xfrm>
            <a:off x="550863" y="2545400"/>
            <a:ext cx="3392487" cy="661988"/>
          </a:xfrm>
          <a:prstGeom prst="rect">
            <a:avLst/>
          </a:prstGeom>
        </p:spPr>
        <p:txBody>
          <a:bodyPr lIns="91440" tIns="91440" rIns="91440" bIns="91440">
            <a:normAutofit/>
          </a:bodyPr>
          <a:lstStyle>
            <a:lvl1pPr marL="114300" indent="0">
              <a:buNone/>
              <a:defRPr lang="en-US" sz="1400" b="0" i="0" u="none" strike="noStrike" cap="none" dirty="0">
                <a:solidFill>
                  <a:schemeClr val="bg1"/>
                </a:solidFill>
                <a:latin typeface="Arial" panose="020B0604020202020204" pitchFamily="34" charset="0"/>
                <a:ea typeface="Roboto"/>
                <a:cs typeface="Arial" panose="020B0604020202020204" pitchFamily="34" charset="0"/>
                <a:sym typeface="Roboto"/>
              </a:defRPr>
            </a:lvl1pPr>
          </a:lstStyle>
          <a:p>
            <a:pPr marL="114300" marR="0" lvl="0" indent="0" algn="l" rtl="0">
              <a:lnSpc>
                <a:spcPct val="115000"/>
              </a:lnSpc>
              <a:spcBef>
                <a:spcPts val="0"/>
              </a:spcBef>
              <a:spcAft>
                <a:spcPts val="0"/>
              </a:spcAft>
              <a:buClr>
                <a:schemeClr val="lt2"/>
              </a:buClr>
              <a:buSzPts val="1800"/>
              <a:buFont typeface="Roboto"/>
              <a:buNone/>
            </a:pPr>
            <a:r>
              <a:rPr lang="en-US" dirty="0"/>
              <a:t>Type Amount of People Impacted</a:t>
            </a:r>
          </a:p>
        </p:txBody>
      </p:sp>
      <p:sp>
        <p:nvSpPr>
          <p:cNvPr id="13" name="Text Placeholder 12">
            <a:extLst>
              <a:ext uri="{FF2B5EF4-FFF2-40B4-BE49-F238E27FC236}">
                <a16:creationId xmlns:a16="http://schemas.microsoft.com/office/drawing/2014/main" id="{ED6DA38A-6BD2-2EF7-8038-6AB06502CA1C}"/>
              </a:ext>
            </a:extLst>
          </p:cNvPr>
          <p:cNvSpPr>
            <a:spLocks noGrp="1"/>
          </p:cNvSpPr>
          <p:nvPr>
            <p:ph type="body" sz="quarter" idx="14" hasCustomPrompt="1"/>
          </p:nvPr>
        </p:nvSpPr>
        <p:spPr>
          <a:xfrm>
            <a:off x="550863" y="3374075"/>
            <a:ext cx="3392487" cy="1591625"/>
          </a:xfrm>
          <a:prstGeom prst="rect">
            <a:avLst/>
          </a:prstGeom>
        </p:spPr>
        <p:txBody>
          <a:bodyPr lIns="91440" tIns="91440" rIns="91440" bIns="91440">
            <a:normAutofit/>
          </a:bodyPr>
          <a:lstStyle>
            <a:lvl1pPr marL="114300" indent="0">
              <a:buNone/>
              <a:defRPr lang="en-US" sz="1400" b="0" i="0" u="none" strike="noStrike" cap="none" dirty="0">
                <a:solidFill>
                  <a:schemeClr val="bg1"/>
                </a:solidFill>
                <a:latin typeface="Arial" panose="020B0604020202020204" pitchFamily="34" charset="0"/>
                <a:ea typeface="Roboto"/>
                <a:cs typeface="Arial" panose="020B0604020202020204" pitchFamily="34" charset="0"/>
                <a:sym typeface="Roboto"/>
              </a:defRPr>
            </a:lvl1pPr>
          </a:lstStyle>
          <a:p>
            <a:pPr marL="114300" marR="0" lvl="0" indent="0" algn="l" rtl="0">
              <a:lnSpc>
                <a:spcPct val="115000"/>
              </a:lnSpc>
              <a:spcBef>
                <a:spcPts val="0"/>
              </a:spcBef>
              <a:spcAft>
                <a:spcPts val="0"/>
              </a:spcAft>
              <a:buClr>
                <a:schemeClr val="lt2"/>
              </a:buClr>
              <a:buSzPts val="1800"/>
              <a:buFont typeface="Roboto"/>
              <a:buNone/>
            </a:pPr>
            <a:r>
              <a:rPr lang="en-US" dirty="0"/>
              <a:t>What is the significance of this project?</a:t>
            </a:r>
          </a:p>
        </p:txBody>
      </p:sp>
    </p:spTree>
    <p:extLst>
      <p:ext uri="{BB962C8B-B14F-4D97-AF65-F5344CB8AC3E}">
        <p14:creationId xmlns:p14="http://schemas.microsoft.com/office/powerpoint/2010/main" val="101444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2 1" preserve="1" userDrawn="1">
  <p:cSld name="Project Details">
    <p:spTree>
      <p:nvGrpSpPr>
        <p:cNvPr id="1" name="Shape 289"/>
        <p:cNvGrpSpPr/>
        <p:nvPr/>
      </p:nvGrpSpPr>
      <p:grpSpPr>
        <a:xfrm>
          <a:off x="0" y="0"/>
          <a:ext cx="0" cy="0"/>
          <a:chOff x="0" y="0"/>
          <a:chExt cx="0" cy="0"/>
        </a:xfrm>
      </p:grpSpPr>
      <p:sp>
        <p:nvSpPr>
          <p:cNvPr id="290" name="Google Shape;290;p41"/>
          <p:cNvSpPr/>
          <p:nvPr/>
        </p:nvSpPr>
        <p:spPr>
          <a:xfrm rot="10800000" flipH="1">
            <a:off x="751141" y="0"/>
            <a:ext cx="7772400" cy="5143500"/>
          </a:xfrm>
          <a:prstGeom prst="rect">
            <a:avLst/>
          </a:prstGeom>
          <a:solidFill>
            <a:schemeClr val="accent1">
              <a:alpha val="68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2" name="Google Shape;292;p41"/>
          <p:cNvSpPr txBox="1">
            <a:spLocks noGrp="1"/>
          </p:cNvSpPr>
          <p:nvPr>
            <p:ph type="ctrTitle" hasCustomPrompt="1"/>
          </p:nvPr>
        </p:nvSpPr>
        <p:spPr>
          <a:xfrm>
            <a:off x="1208341" y="584139"/>
            <a:ext cx="6694741" cy="682626"/>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279989"/>
              </a:buClr>
              <a:buSzPts val="3600"/>
              <a:buFont typeface="Montserrat ExtraBold"/>
              <a:buNone/>
              <a:defRPr sz="3600" b="1">
                <a:solidFill>
                  <a:schemeClr val="accent4"/>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algn="l" rtl="0">
              <a:lnSpc>
                <a:spcPct val="100000"/>
              </a:lnSpc>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a:r>
              <a:rPr lang="en-US" dirty="0"/>
              <a:t>Type name of the project</a:t>
            </a:r>
            <a:endParaRPr dirty="0"/>
          </a:p>
        </p:txBody>
      </p:sp>
      <p:sp>
        <p:nvSpPr>
          <p:cNvPr id="9" name="Text Placeholder 7">
            <a:extLst>
              <a:ext uri="{FF2B5EF4-FFF2-40B4-BE49-F238E27FC236}">
                <a16:creationId xmlns:a16="http://schemas.microsoft.com/office/drawing/2014/main" id="{7AA53923-1A0C-BA3D-3CCC-891F70C30146}"/>
              </a:ext>
            </a:extLst>
          </p:cNvPr>
          <p:cNvSpPr>
            <a:spLocks noGrp="1"/>
          </p:cNvSpPr>
          <p:nvPr>
            <p:ph type="body" sz="quarter" idx="15"/>
          </p:nvPr>
        </p:nvSpPr>
        <p:spPr>
          <a:xfrm>
            <a:off x="3132935" y="1514591"/>
            <a:ext cx="4773168" cy="466344"/>
          </a:xfrm>
          <a:prstGeom prst="rect">
            <a:avLst/>
          </a:prstGeom>
        </p:spPr>
        <p:txBody>
          <a:bodyPr lIns="0" tIns="0" rIns="0" bIns="0">
            <a:normAutofit/>
          </a:bodyPr>
          <a:lstStyle>
            <a:lvl1pPr marL="0" indent="0" algn="l">
              <a:lnSpc>
                <a:spcPct val="100000"/>
              </a:lnSpc>
              <a:buNone/>
              <a:defRPr sz="12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C1BA6FF7-2352-5C84-79D8-DFDDEF8179F5}"/>
              </a:ext>
            </a:extLst>
          </p:cNvPr>
          <p:cNvSpPr>
            <a:spLocks noGrp="1"/>
          </p:cNvSpPr>
          <p:nvPr>
            <p:ph type="body" sz="quarter" idx="16"/>
          </p:nvPr>
        </p:nvSpPr>
        <p:spPr>
          <a:xfrm>
            <a:off x="3132935" y="2119264"/>
            <a:ext cx="4773168" cy="466344"/>
          </a:xfrm>
          <a:prstGeom prst="rect">
            <a:avLst/>
          </a:prstGeom>
        </p:spPr>
        <p:txBody>
          <a:bodyPr lIns="0" tIns="0" rIns="0" bIns="0">
            <a:normAutofit/>
          </a:bodyPr>
          <a:lstStyle>
            <a:lvl1pPr marL="0" indent="0" algn="l">
              <a:lnSpc>
                <a:spcPct val="100000"/>
              </a:lnSpc>
              <a:buNone/>
              <a:defRPr sz="12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AEAA69BC-51A8-90E2-50C0-2BB12CFC67A4}"/>
              </a:ext>
            </a:extLst>
          </p:cNvPr>
          <p:cNvSpPr>
            <a:spLocks noGrp="1"/>
          </p:cNvSpPr>
          <p:nvPr>
            <p:ph type="body" sz="quarter" idx="17"/>
          </p:nvPr>
        </p:nvSpPr>
        <p:spPr>
          <a:xfrm>
            <a:off x="3132935" y="2764544"/>
            <a:ext cx="4773168" cy="466344"/>
          </a:xfrm>
          <a:prstGeom prst="rect">
            <a:avLst/>
          </a:prstGeom>
        </p:spPr>
        <p:txBody>
          <a:bodyPr lIns="0" tIns="0" rIns="0" bIns="0">
            <a:normAutofit/>
          </a:bodyPr>
          <a:lstStyle>
            <a:lvl1pPr marL="0" indent="0" algn="l">
              <a:lnSpc>
                <a:spcPct val="100000"/>
              </a:lnSpc>
              <a:buNone/>
              <a:defRPr sz="12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extBox 11">
            <a:extLst>
              <a:ext uri="{FF2B5EF4-FFF2-40B4-BE49-F238E27FC236}">
                <a16:creationId xmlns:a16="http://schemas.microsoft.com/office/drawing/2014/main" id="{E01E1E4B-6B86-39F4-17BC-132F7B7426AA}"/>
              </a:ext>
            </a:extLst>
          </p:cNvPr>
          <p:cNvSpPr txBox="1"/>
          <p:nvPr userDrawn="1"/>
        </p:nvSpPr>
        <p:spPr>
          <a:xfrm>
            <a:off x="1208342" y="1567080"/>
            <a:ext cx="2055223" cy="184666"/>
          </a:xfrm>
          <a:prstGeom prst="rect">
            <a:avLst/>
          </a:prstGeom>
          <a:noFill/>
        </p:spPr>
        <p:txBody>
          <a:bodyPr wrap="square" lIns="0" tIns="0" rIns="0" bIns="0" rtlCol="0">
            <a:spAutoFit/>
          </a:bodyPr>
          <a:lstStyle/>
          <a:p>
            <a:r>
              <a:rPr lang="en-US" sz="1200" b="1" dirty="0">
                <a:solidFill>
                  <a:schemeClr val="bg1"/>
                </a:solidFill>
                <a:latin typeface="Arial" panose="020B0604020202020204" pitchFamily="34" charset="0"/>
                <a:cs typeface="Arial" panose="020B0604020202020204" pitchFamily="34" charset="0"/>
              </a:rPr>
              <a:t>District:</a:t>
            </a:r>
          </a:p>
        </p:txBody>
      </p:sp>
      <p:sp>
        <p:nvSpPr>
          <p:cNvPr id="13" name="TextBox 12">
            <a:extLst>
              <a:ext uri="{FF2B5EF4-FFF2-40B4-BE49-F238E27FC236}">
                <a16:creationId xmlns:a16="http://schemas.microsoft.com/office/drawing/2014/main" id="{4D4A3B58-A593-542B-358A-8767E63066DE}"/>
              </a:ext>
            </a:extLst>
          </p:cNvPr>
          <p:cNvSpPr txBox="1"/>
          <p:nvPr userDrawn="1"/>
        </p:nvSpPr>
        <p:spPr>
          <a:xfrm>
            <a:off x="1241181" y="2130355"/>
            <a:ext cx="2055223" cy="184666"/>
          </a:xfrm>
          <a:prstGeom prst="rect">
            <a:avLst/>
          </a:prstGeom>
          <a:noFill/>
        </p:spPr>
        <p:txBody>
          <a:bodyPr wrap="square" lIns="0" tIns="0" rIns="0" bIns="0" rtlCol="0">
            <a:spAutoFit/>
          </a:bodyPr>
          <a:lstStyle/>
          <a:p>
            <a:r>
              <a:rPr lang="en-US" sz="1200" b="1" dirty="0">
                <a:solidFill>
                  <a:schemeClr val="bg1"/>
                </a:solidFill>
                <a:latin typeface="Arial" panose="020B0604020202020204" pitchFamily="34" charset="0"/>
                <a:cs typeface="Arial" panose="020B0604020202020204" pitchFamily="34" charset="0"/>
              </a:rPr>
              <a:t>Address:</a:t>
            </a:r>
          </a:p>
        </p:txBody>
      </p:sp>
      <p:sp>
        <p:nvSpPr>
          <p:cNvPr id="15" name="TextBox 14">
            <a:extLst>
              <a:ext uri="{FF2B5EF4-FFF2-40B4-BE49-F238E27FC236}">
                <a16:creationId xmlns:a16="http://schemas.microsoft.com/office/drawing/2014/main" id="{2FA24754-A558-F0C9-8F8C-70736DFBE4B8}"/>
              </a:ext>
            </a:extLst>
          </p:cNvPr>
          <p:cNvSpPr txBox="1"/>
          <p:nvPr userDrawn="1"/>
        </p:nvSpPr>
        <p:spPr>
          <a:xfrm>
            <a:off x="1241181" y="2764544"/>
            <a:ext cx="2055223" cy="184666"/>
          </a:xfrm>
          <a:prstGeom prst="rect">
            <a:avLst/>
          </a:prstGeom>
          <a:noFill/>
        </p:spPr>
        <p:txBody>
          <a:bodyPr wrap="square" lIns="0" tIns="0" rIns="0" bIns="0" rtlCol="0">
            <a:spAutoFit/>
          </a:bodyPr>
          <a:lstStyle/>
          <a:p>
            <a:r>
              <a:rPr lang="en-US" sz="1200" b="1" dirty="0">
                <a:solidFill>
                  <a:schemeClr val="bg1"/>
                </a:solidFill>
                <a:latin typeface="Arial" panose="020B0604020202020204" pitchFamily="34" charset="0"/>
                <a:cs typeface="Arial" panose="020B0604020202020204" pitchFamily="34" charset="0"/>
              </a:rPr>
              <a:t>People impacted:</a:t>
            </a:r>
          </a:p>
        </p:txBody>
      </p:sp>
      <p:sp>
        <p:nvSpPr>
          <p:cNvPr id="16" name="TextBox 15">
            <a:extLst>
              <a:ext uri="{FF2B5EF4-FFF2-40B4-BE49-F238E27FC236}">
                <a16:creationId xmlns:a16="http://schemas.microsoft.com/office/drawing/2014/main" id="{00B72CF4-6866-E356-C3D8-8121DF9A3DCB}"/>
              </a:ext>
            </a:extLst>
          </p:cNvPr>
          <p:cNvSpPr txBox="1"/>
          <p:nvPr userDrawn="1"/>
        </p:nvSpPr>
        <p:spPr>
          <a:xfrm>
            <a:off x="1241181" y="3437266"/>
            <a:ext cx="1776081" cy="369332"/>
          </a:xfrm>
          <a:prstGeom prst="rect">
            <a:avLst/>
          </a:prstGeom>
          <a:noFill/>
        </p:spPr>
        <p:txBody>
          <a:bodyPr wrap="square" lIns="0" tIns="0" rIns="0" bIns="0" rtlCol="0">
            <a:spAutoFit/>
          </a:bodyPr>
          <a:lstStyle/>
          <a:p>
            <a:r>
              <a:rPr lang="en-US" sz="1200" b="1" dirty="0">
                <a:solidFill>
                  <a:schemeClr val="bg1"/>
                </a:solidFill>
                <a:latin typeface="Arial" panose="020B0604020202020204" pitchFamily="34" charset="0"/>
                <a:cs typeface="Arial" panose="020B0604020202020204" pitchFamily="34" charset="0"/>
              </a:rPr>
              <a:t>What is the significance of this project?</a:t>
            </a:r>
          </a:p>
        </p:txBody>
      </p:sp>
      <p:sp>
        <p:nvSpPr>
          <p:cNvPr id="18" name="Text Placeholder 17">
            <a:extLst>
              <a:ext uri="{FF2B5EF4-FFF2-40B4-BE49-F238E27FC236}">
                <a16:creationId xmlns:a16="http://schemas.microsoft.com/office/drawing/2014/main" id="{A21D4959-EB4C-FA98-8357-FC134C4D6510}"/>
              </a:ext>
            </a:extLst>
          </p:cNvPr>
          <p:cNvSpPr>
            <a:spLocks noGrp="1"/>
          </p:cNvSpPr>
          <p:nvPr>
            <p:ph type="body" sz="quarter" idx="18"/>
          </p:nvPr>
        </p:nvSpPr>
        <p:spPr>
          <a:xfrm>
            <a:off x="3132391" y="3398733"/>
            <a:ext cx="4770438" cy="1112892"/>
          </a:xfrm>
          <a:prstGeom prst="rect">
            <a:avLst/>
          </a:prstGeom>
        </p:spPr>
        <p:txBody>
          <a:bodyPr lIns="0" tIns="0" rIns="0" bIns="0"/>
          <a:lstStyle>
            <a:lvl1pPr marL="0" indent="0">
              <a:buNone/>
              <a:defRPr lang="en-US" sz="1200" b="0" i="0" u="none" strike="noStrike" cap="none" dirty="0" smtClean="0">
                <a:solidFill>
                  <a:schemeClr val="lt2"/>
                </a:solidFill>
                <a:latin typeface="Arial" panose="020B0604020202020204" pitchFamily="34" charset="0"/>
                <a:ea typeface="Roboto"/>
                <a:cs typeface="Arial" panose="020B0604020202020204" pitchFamily="34" charset="0"/>
                <a:sym typeface="Roboto"/>
              </a:defRPr>
            </a:lvl1pPr>
            <a:lvl2pPr marL="596900" indent="0">
              <a:buNone/>
              <a:defRPr/>
            </a:lvl2pPr>
            <a:lvl3pPr marL="1054100" indent="0">
              <a:buNone/>
              <a:defRPr/>
            </a:lvl3pPr>
            <a:lvl4pPr marL="1511300" indent="0">
              <a:buNone/>
              <a:defRPr/>
            </a:lvl4pPr>
            <a:lvl5pPr marL="1968500" indent="0">
              <a:buNone/>
              <a:defRPr/>
            </a:lvl5pPr>
          </a:lstStyle>
          <a:p>
            <a:pPr marL="171450" marR="0" lvl="0" indent="-171450" algn="l" rtl="0">
              <a:lnSpc>
                <a:spcPct val="100000"/>
              </a:lnSpc>
              <a:spcBef>
                <a:spcPts val="0"/>
              </a:spcBef>
              <a:spcAft>
                <a:spcPts val="0"/>
              </a:spcAft>
              <a:buClr>
                <a:schemeClr val="lt2"/>
              </a:buClr>
              <a:buSzPts val="1800"/>
            </a:pPr>
            <a:r>
              <a:rPr lang="en-US" dirty="0"/>
              <a:t>Click to edit Master text styles</a:t>
            </a:r>
          </a:p>
        </p:txBody>
      </p:sp>
    </p:spTree>
    <p:extLst>
      <p:ext uri="{BB962C8B-B14F-4D97-AF65-F5344CB8AC3E}">
        <p14:creationId xmlns:p14="http://schemas.microsoft.com/office/powerpoint/2010/main" val="216890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gradFill>
          <a:gsLst>
            <a:gs pos="0">
              <a:schemeClr val="bg2"/>
            </a:gs>
            <a:gs pos="100000">
              <a:schemeClr val="bg2">
                <a:lumMod val="50000"/>
              </a:schemeClr>
            </a:gs>
          </a:gsLst>
          <a:lin ang="0" scaled="0"/>
        </a:gradFill>
        <a:effectLst/>
      </p:bgPr>
    </p:bg>
    <p:spTree>
      <p:nvGrpSpPr>
        <p:cNvPr id="1" name="Shape 5"/>
        <p:cNvGrpSpPr/>
        <p:nvPr/>
      </p:nvGrpSpPr>
      <p:grpSpPr>
        <a:xfrm>
          <a:off x="0" y="0"/>
          <a:ext cx="0" cy="0"/>
          <a:chOff x="0" y="0"/>
          <a:chExt cx="0" cy="0"/>
        </a:xfrm>
      </p:grpSpPr>
      <p:pic>
        <p:nvPicPr>
          <p:cNvPr id="16" name="Picture 15" descr="A green background with lines&#10;&#10;Description automatically generated">
            <a:extLst>
              <a:ext uri="{FF2B5EF4-FFF2-40B4-BE49-F238E27FC236}">
                <a16:creationId xmlns:a16="http://schemas.microsoft.com/office/drawing/2014/main" id="{E9EC8EB2-F622-2EE3-14E7-3434CCF232F9}"/>
              </a:ext>
            </a:extLst>
          </p:cNvPr>
          <p:cNvPicPr>
            <a:picLocks noChangeAspect="1"/>
          </p:cNvPicPr>
          <p:nvPr userDrawn="1"/>
        </p:nvPicPr>
        <p:blipFill>
          <a:blip r:embed="rId15"/>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9F69C771-26AA-9507-7115-911478CD7E6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45D379-6661-2952-BA61-9B9722822EC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dk2" tx2="lt2" accent1="accent1" accent2="accent2" accent3="accent3" accent4="accent4" accent5="accent5" accent6="accent6" hlink="hlink" folHlink="folHlink"/>
  <p:sldLayoutIdLst>
    <p:sldLayoutId id="2147483709" r:id="rId1"/>
    <p:sldLayoutId id="2147483798" r:id="rId2"/>
    <p:sldLayoutId id="2147483748" r:id="rId3"/>
    <p:sldLayoutId id="2147483754" r:id="rId4"/>
    <p:sldLayoutId id="2147483752" r:id="rId5"/>
    <p:sldLayoutId id="2147483799" r:id="rId6"/>
    <p:sldLayoutId id="2147483807" r:id="rId7"/>
    <p:sldLayoutId id="2147483805" r:id="rId8"/>
    <p:sldLayoutId id="2147483802" r:id="rId9"/>
    <p:sldLayoutId id="2147483800" r:id="rId10"/>
    <p:sldLayoutId id="2147483806" r:id="rId11"/>
    <p:sldLayoutId id="2147483809" r:id="rId12"/>
    <p:sldLayoutId id="214748380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mj-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7" name="Picture 6" descr="A green and yellow text&#10;&#10;Description automatically generated">
            <a:extLst>
              <a:ext uri="{FF2B5EF4-FFF2-40B4-BE49-F238E27FC236}">
                <a16:creationId xmlns:a16="http://schemas.microsoft.com/office/drawing/2014/main" id="{F4544991-2F1B-2C8E-0195-5CDECD34ADFC}"/>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20A1-D883-3CF8-DEAF-EA3A6C147C11}"/>
              </a:ext>
            </a:extLst>
          </p:cNvPr>
          <p:cNvSpPr>
            <a:spLocks noGrp="1"/>
          </p:cNvSpPr>
          <p:nvPr>
            <p:ph type="ctrTitle"/>
          </p:nvPr>
        </p:nvSpPr>
        <p:spPr/>
        <p:txBody>
          <a:bodyPr/>
          <a:lstStyle/>
          <a:p>
            <a:r>
              <a:rPr lang="en-US" dirty="0"/>
              <a:t>SMART Detroit MODES</a:t>
            </a:r>
          </a:p>
        </p:txBody>
      </p:sp>
      <p:sp>
        <p:nvSpPr>
          <p:cNvPr id="3" name="Text Placeholder 2">
            <a:extLst>
              <a:ext uri="{FF2B5EF4-FFF2-40B4-BE49-F238E27FC236}">
                <a16:creationId xmlns:a16="http://schemas.microsoft.com/office/drawing/2014/main" id="{DB2A9E8C-F2DC-FE43-E3DB-A16A9848AB05}"/>
              </a:ext>
            </a:extLst>
          </p:cNvPr>
          <p:cNvSpPr>
            <a:spLocks noGrp="1"/>
          </p:cNvSpPr>
          <p:nvPr>
            <p:ph type="body" sz="quarter" idx="15"/>
          </p:nvPr>
        </p:nvSpPr>
        <p:spPr/>
        <p:txBody>
          <a:bodyPr/>
          <a:lstStyle/>
          <a:p>
            <a:r>
              <a:rPr lang="en-US" dirty="0"/>
              <a:t>District 3, District 4, District 5, District 6</a:t>
            </a:r>
          </a:p>
        </p:txBody>
      </p:sp>
      <p:sp>
        <p:nvSpPr>
          <p:cNvPr id="4" name="Text Placeholder 3">
            <a:extLst>
              <a:ext uri="{FF2B5EF4-FFF2-40B4-BE49-F238E27FC236}">
                <a16:creationId xmlns:a16="http://schemas.microsoft.com/office/drawing/2014/main" id="{62A1E523-8782-3B97-B5A5-FAF68B29C790}"/>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80DABB51-DF5C-3CD3-1F89-57B945143439}"/>
              </a:ext>
            </a:extLst>
          </p:cNvPr>
          <p:cNvSpPr>
            <a:spLocks noGrp="1"/>
          </p:cNvSpPr>
          <p:nvPr>
            <p:ph type="body" sz="quarter" idx="17"/>
          </p:nvPr>
        </p:nvSpPr>
        <p:spPr/>
        <p:txBody>
          <a:bodyPr/>
          <a:lstStyle/>
          <a:p>
            <a:r>
              <a:rPr lang="en-US" dirty="0"/>
              <a:t>The entire City of Detroit</a:t>
            </a:r>
          </a:p>
        </p:txBody>
      </p:sp>
      <p:sp>
        <p:nvSpPr>
          <p:cNvPr id="6" name="Text Placeholder 5">
            <a:extLst>
              <a:ext uri="{FF2B5EF4-FFF2-40B4-BE49-F238E27FC236}">
                <a16:creationId xmlns:a16="http://schemas.microsoft.com/office/drawing/2014/main" id="{5A46FF0D-1275-C599-5A23-05627172EFB2}"/>
              </a:ext>
            </a:extLst>
          </p:cNvPr>
          <p:cNvSpPr>
            <a:spLocks noGrp="1"/>
          </p:cNvSpPr>
          <p:nvPr>
            <p:ph type="body" sz="quarter" idx="18"/>
          </p:nvPr>
        </p:nvSpPr>
        <p:spPr/>
        <p:txBody>
          <a:bodyPr/>
          <a:lstStyle/>
          <a:p>
            <a:r>
              <a:rPr lang="en-US" dirty="0"/>
              <a:t>The Detroit MODES project is significant for enhancing roadway safety, addressing equity in transportation, showcasing innovation, gaining national recognition through a substantial grant, and symbolizing the resilience of Detroiters committed to a better urban future.</a:t>
            </a:r>
          </a:p>
        </p:txBody>
      </p:sp>
    </p:spTree>
    <p:extLst>
      <p:ext uri="{BB962C8B-B14F-4D97-AF65-F5344CB8AC3E}">
        <p14:creationId xmlns:p14="http://schemas.microsoft.com/office/powerpoint/2010/main" val="1252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99B70-7476-4B0B-F646-49E356836B5F}"/>
              </a:ext>
            </a:extLst>
          </p:cNvPr>
          <p:cNvSpPr>
            <a:spLocks noGrp="1"/>
          </p:cNvSpPr>
          <p:nvPr>
            <p:ph type="ctrTitle"/>
          </p:nvPr>
        </p:nvSpPr>
        <p:spPr>
          <a:xfrm>
            <a:off x="1142999" y="349962"/>
            <a:ext cx="6694741" cy="1082327"/>
          </a:xfrm>
        </p:spPr>
        <p:txBody>
          <a:bodyPr/>
          <a:lstStyle/>
          <a:p>
            <a:r>
              <a:rPr lang="en-US" dirty="0"/>
              <a:t>SMART Detroit MODES</a:t>
            </a:r>
          </a:p>
        </p:txBody>
      </p:sp>
      <p:sp>
        <p:nvSpPr>
          <p:cNvPr id="5" name="Subtitle 4">
            <a:extLst>
              <a:ext uri="{FF2B5EF4-FFF2-40B4-BE49-F238E27FC236}">
                <a16:creationId xmlns:a16="http://schemas.microsoft.com/office/drawing/2014/main" id="{6ABFBA95-706A-83DB-60E3-BD48479CD8E8}"/>
              </a:ext>
            </a:extLst>
          </p:cNvPr>
          <p:cNvSpPr>
            <a:spLocks noGrp="1"/>
          </p:cNvSpPr>
          <p:nvPr>
            <p:ph type="subTitle" idx="1"/>
          </p:nvPr>
        </p:nvSpPr>
        <p:spPr>
          <a:xfrm>
            <a:off x="1143000" y="1003610"/>
            <a:ext cx="6694741" cy="3668751"/>
          </a:xfrm>
        </p:spPr>
        <p:txBody>
          <a:bodyPr>
            <a:noAutofit/>
          </a:bodyPr>
          <a:lstStyle/>
          <a:p>
            <a:r>
              <a:rPr lang="en-US" sz="1200" dirty="0"/>
              <a:t>The SMART Detroit MODES project, propelled by a $2M USDOT SMART grant, is poised to revolutionize urban transportation. With a focus on Historically Disadvantaged Communities (HDCs), the initiative targets economic mobility and safety concerns through the deployment of smart traffic intersection technology in 22 locations. Beyond reducing traffic fatalities, the project aspires to foster equitable decision-making citywide. By leveraging existing Intelligent Transportation System (ITS) infrastructure, advanced data analysis, and a centralized dashboard, Detroit MODES aligns with the city's vision for safer roads and heightened economic mobility, marking a significant stride toward a more equitable and secure urban environment.</a:t>
            </a:r>
          </a:p>
          <a:p>
            <a:endParaRPr lang="en-US" sz="1200" dirty="0"/>
          </a:p>
          <a:p>
            <a:endParaRPr lang="en-US" sz="1200" b="1" dirty="0"/>
          </a:p>
          <a:p>
            <a:r>
              <a:rPr lang="en-US" sz="1200" b="1" dirty="0"/>
              <a:t>Key Points:</a:t>
            </a:r>
          </a:p>
          <a:p>
            <a:endParaRPr lang="en-US" sz="1200" b="1" dirty="0"/>
          </a:p>
          <a:p>
            <a:pPr marL="285750" indent="-285750">
              <a:buFont typeface="Arial" panose="020B0604020202020204" pitchFamily="34" charset="0"/>
              <a:buChar char="•"/>
            </a:pPr>
            <a:r>
              <a:rPr lang="en-US" sz="1200" b="1" dirty="0"/>
              <a:t>Transformation backed by a $2M USDOT SMART grant.</a:t>
            </a:r>
          </a:p>
          <a:p>
            <a:pPr marL="285750" indent="-285750">
              <a:buFont typeface="Arial" panose="020B0604020202020204" pitchFamily="34" charset="0"/>
              <a:buChar char="•"/>
            </a:pPr>
            <a:r>
              <a:rPr lang="en-US" sz="1200" b="1" dirty="0"/>
              <a:t>HDC-focused initiative addressing economic mobility and safety concerns.</a:t>
            </a:r>
          </a:p>
          <a:p>
            <a:pPr marL="285750" indent="-285750">
              <a:buFont typeface="Arial" panose="020B0604020202020204" pitchFamily="34" charset="0"/>
              <a:buChar char="•"/>
            </a:pPr>
            <a:r>
              <a:rPr lang="en-US" sz="1200" b="1" dirty="0"/>
              <a:t>Deployment of smart traffic intersection technology in 22 locations.</a:t>
            </a:r>
          </a:p>
          <a:p>
            <a:pPr marL="285750" indent="-285750">
              <a:buFont typeface="Arial" panose="020B0604020202020204" pitchFamily="34" charset="0"/>
              <a:buChar char="•"/>
            </a:pPr>
            <a:r>
              <a:rPr lang="en-US" sz="1200" b="1" dirty="0"/>
              <a:t>Emphasis on fostering equitable decision-making citywide.</a:t>
            </a:r>
          </a:p>
          <a:p>
            <a:pPr marL="285750" indent="-285750">
              <a:buFont typeface="Arial" panose="020B0604020202020204" pitchFamily="34" charset="0"/>
              <a:buChar char="•"/>
            </a:pPr>
            <a:r>
              <a:rPr lang="en-US" sz="1200" b="1" dirty="0"/>
              <a:t>Utilizing advanced data analysis techniques for informed interventions.</a:t>
            </a:r>
          </a:p>
          <a:p>
            <a:pPr marL="285750" indent="-285750">
              <a:buFont typeface="Arial" panose="020B0604020202020204" pitchFamily="34" charset="0"/>
              <a:buChar char="•"/>
            </a:pPr>
            <a:r>
              <a:rPr lang="en-US" sz="1200" b="1" dirty="0"/>
              <a:t>Centralized dashboard integrating diverse data sources.</a:t>
            </a:r>
          </a:p>
          <a:p>
            <a:pPr marL="285750" indent="-285750">
              <a:buFont typeface="Arial" panose="020B0604020202020204" pitchFamily="34" charset="0"/>
              <a:buChar char="•"/>
            </a:pPr>
            <a:r>
              <a:rPr lang="en-US" sz="1200" b="1" dirty="0"/>
              <a:t>Aspiring to be a national example of futuristic transportation technology.</a:t>
            </a:r>
          </a:p>
        </p:txBody>
      </p:sp>
    </p:spTree>
    <p:extLst>
      <p:ext uri="{BB962C8B-B14F-4D97-AF65-F5344CB8AC3E}">
        <p14:creationId xmlns:p14="http://schemas.microsoft.com/office/powerpoint/2010/main" val="307446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4D2858-612D-EBAD-85C7-60BC0FB6A6DD}"/>
              </a:ext>
            </a:extLst>
          </p:cNvPr>
          <p:cNvSpPr>
            <a:spLocks noGrp="1"/>
          </p:cNvSpPr>
          <p:nvPr>
            <p:ph type="title"/>
          </p:nvPr>
        </p:nvSpPr>
        <p:spPr/>
        <p:txBody>
          <a:bodyPr/>
          <a:lstStyle/>
          <a:p>
            <a:r>
              <a:rPr lang="en-US" dirty="0"/>
              <a:t>Stage 1 Locations</a:t>
            </a:r>
          </a:p>
        </p:txBody>
      </p:sp>
      <p:pic>
        <p:nvPicPr>
          <p:cNvPr id="27" name="Picture 26" descr="A map of a city&#10;&#10;Description automatically generated">
            <a:extLst>
              <a:ext uri="{FF2B5EF4-FFF2-40B4-BE49-F238E27FC236}">
                <a16:creationId xmlns:a16="http://schemas.microsoft.com/office/drawing/2014/main" id="{C82FAC38-CAD7-6540-0BD9-6B0E2D46AA51}"/>
              </a:ext>
            </a:extLst>
          </p:cNvPr>
          <p:cNvPicPr>
            <a:picLocks noChangeAspect="1"/>
          </p:cNvPicPr>
          <p:nvPr/>
        </p:nvPicPr>
        <p:blipFill>
          <a:blip r:embed="rId3"/>
          <a:stretch>
            <a:fillRect/>
          </a:stretch>
        </p:blipFill>
        <p:spPr>
          <a:xfrm>
            <a:off x="345688" y="697617"/>
            <a:ext cx="8519532" cy="4216617"/>
          </a:xfrm>
          <a:prstGeom prst="rect">
            <a:avLst/>
          </a:prstGeom>
        </p:spPr>
      </p:pic>
    </p:spTree>
    <p:extLst>
      <p:ext uri="{BB962C8B-B14F-4D97-AF65-F5344CB8AC3E}">
        <p14:creationId xmlns:p14="http://schemas.microsoft.com/office/powerpoint/2010/main" val="302362913"/>
      </p:ext>
    </p:extLst>
  </p:cSld>
  <p:clrMapOvr>
    <a:masterClrMapping/>
  </p:clrMapOvr>
</p:sld>
</file>

<file path=ppt/theme/theme1.xml><?xml version="1.0" encoding="utf-8"?>
<a:theme xmlns:a="http://schemas.openxmlformats.org/drawingml/2006/main" name="Material">
  <a:themeElements>
    <a:clrScheme name="City of Detroit">
      <a:dk1>
        <a:srgbClr val="000000"/>
      </a:dk1>
      <a:lt1>
        <a:srgbClr val="FFFFFF"/>
      </a:lt1>
      <a:dk2>
        <a:srgbClr val="279989"/>
      </a:dk2>
      <a:lt2>
        <a:srgbClr val="EEEEEE"/>
      </a:lt2>
      <a:accent1>
        <a:srgbClr val="004445"/>
      </a:accent1>
      <a:accent2>
        <a:srgbClr val="279989"/>
      </a:accent2>
      <a:accent3>
        <a:srgbClr val="9FD5B3"/>
      </a:accent3>
      <a:accent4>
        <a:srgbClr val="FEB70D"/>
      </a:accent4>
      <a:accent5>
        <a:srgbClr val="CC4D50"/>
      </a:accent5>
      <a:accent6>
        <a:srgbClr val="EEFF41"/>
      </a:accent6>
      <a:hlink>
        <a:srgbClr val="0097A7"/>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f38841-b39a-4b43-b2cc-d03f4fd773af">
      <UserInfo>
        <DisplayName>Jose Payan</DisplayName>
        <AccountId>17</AccountId>
        <AccountType/>
      </UserInfo>
      <UserInfo>
        <DisplayName>Mike Duggan</DisplayName>
        <AccountId>12</AccountId>
        <AccountType/>
      </UserInfo>
      <UserInfo>
        <DisplayName>Raquel Newell</DisplayName>
        <AccountId>121</AccountId>
        <AccountType/>
      </UserInfo>
    </SharedWithUsers>
    <_ip_UnifiedCompliancePolicyUIAction xmlns="http://schemas.microsoft.com/sharepoint/v3">4</_ip_UnifiedCompliancePolicyUIAction>
    <_ip_UnifiedCompliancePolicyProperties xmlns="http://schemas.microsoft.com/sharepoint/v3" xsi:nil="true"/>
    <TaxCatchAll xmlns="9cf38841-b39a-4b43-b2cc-d03f4fd773af" xsi:nil="true"/>
    <lcf76f155ced4ddcb4097134ff3c332f xmlns="5d820074-5e2b-44ee-885b-fc4fe102a25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AF90B1E65E5A4297369799D5E7B810" ma:contentTypeVersion="17" ma:contentTypeDescription="Create a new document." ma:contentTypeScope="" ma:versionID="c6b47ada396cbd05b329dc34a00424fa">
  <xsd:schema xmlns:xsd="http://www.w3.org/2001/XMLSchema" xmlns:xs="http://www.w3.org/2001/XMLSchema" xmlns:p="http://schemas.microsoft.com/office/2006/metadata/properties" xmlns:ns1="http://schemas.microsoft.com/sharepoint/v3" xmlns:ns2="5d820074-5e2b-44ee-885b-fc4fe102a25f" xmlns:ns3="9cf38841-b39a-4b43-b2cc-d03f4fd773af" targetNamespace="http://schemas.microsoft.com/office/2006/metadata/properties" ma:root="true" ma:fieldsID="a7312f376c82ebe42fd5f1489f3d644e" ns1:_="" ns2:_="" ns3:_="">
    <xsd:import namespace="http://schemas.microsoft.com/sharepoint/v3"/>
    <xsd:import namespace="5d820074-5e2b-44ee-885b-fc4fe102a25f"/>
    <xsd:import namespace="9cf38841-b39a-4b43-b2cc-d03f4fd773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20074-5e2b-44ee-885b-fc4fe102a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42f1e1-721c-4f15-8265-f5fffa71f7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38841-b39a-4b43-b2cc-d03f4fd773a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8668f9-7d9c-4d19-8fc5-9e12ef339507}" ma:internalName="TaxCatchAll" ma:showField="CatchAllData" ma:web="9cf38841-b39a-4b43-b2cc-d03f4fd773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B6F48E-DD91-4C0E-99EC-AE57985C6BE1}">
  <ds:schemaRefs>
    <ds:schemaRef ds:uri="http://schemas.microsoft.com/sharepoint/v3/contenttype/forms"/>
  </ds:schemaRefs>
</ds:datastoreItem>
</file>

<file path=customXml/itemProps2.xml><?xml version="1.0" encoding="utf-8"?>
<ds:datastoreItem xmlns:ds="http://schemas.openxmlformats.org/officeDocument/2006/customXml" ds:itemID="{314038BE-A160-4736-8C6A-DFA6856845F9}">
  <ds:schemaRefs>
    <ds:schemaRef ds:uri="http://purl.org/dc/terms/"/>
    <ds:schemaRef ds:uri="http://purl.org/dc/elements/1.1/"/>
    <ds:schemaRef ds:uri="http://purl.org/dc/dcmitype/"/>
    <ds:schemaRef ds:uri="http://schemas.microsoft.com/office/2006/documentManagement/types"/>
    <ds:schemaRef ds:uri="9cf38841-b39a-4b43-b2cc-d03f4fd773af"/>
    <ds:schemaRef ds:uri="http://schemas.microsoft.com/office/infopath/2007/PartnerControls"/>
    <ds:schemaRef ds:uri="http://www.w3.org/XML/1998/namespace"/>
    <ds:schemaRef ds:uri="http://schemas.microsoft.com/sharepoint/v3"/>
    <ds:schemaRef ds:uri="http://schemas.openxmlformats.org/package/2006/metadata/core-properties"/>
    <ds:schemaRef ds:uri="5d820074-5e2b-44ee-885b-fc4fe102a25f"/>
    <ds:schemaRef ds:uri="http://schemas.microsoft.com/office/2006/metadata/properties"/>
  </ds:schemaRefs>
</ds:datastoreItem>
</file>

<file path=customXml/itemProps3.xml><?xml version="1.0" encoding="utf-8"?>
<ds:datastoreItem xmlns:ds="http://schemas.openxmlformats.org/officeDocument/2006/customXml" ds:itemID="{C2487D8A-D16C-4E95-8BA8-761C55EF1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820074-5e2b-44ee-885b-fc4fe102a25f"/>
    <ds:schemaRef ds:uri="9cf38841-b39a-4b43-b2cc-d03f4fd77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3100</TotalTime>
  <Words>282</Words>
  <Application>Microsoft Office PowerPoint</Application>
  <PresentationFormat>On-screen Show (16:9)</PresentationFormat>
  <Paragraphs>20</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Roboto Condensed</vt:lpstr>
      <vt:lpstr>Roboto Condensed Black</vt:lpstr>
      <vt:lpstr>Montserrat ExtraBold</vt:lpstr>
      <vt:lpstr>Roboto Condensed Medium</vt:lpstr>
      <vt:lpstr>Roboto</vt:lpstr>
      <vt:lpstr>Material</vt:lpstr>
      <vt:lpstr>PowerPoint Presentation</vt:lpstr>
      <vt:lpstr>SMART Detroit MODES</vt:lpstr>
      <vt:lpstr>SMART Detroit MODES</vt:lpstr>
      <vt:lpstr>Stage 1 Locations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Duggan</dc:creator>
  <cp:lastModifiedBy>Michael Hale</cp:lastModifiedBy>
  <cp:revision>18</cp:revision>
  <dcterms:modified xsi:type="dcterms:W3CDTF">2024-01-30T14:42:15Z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0x01010071AF90B1E65E5A4297369799D5E7B810</vt:lpwstr>
  </property>
  <property fmtid="{D5CDD505-2E9C-101B-9397-08002B2CF9AE}" pid="3" name="MediaServiceImageTags">
    <vt:lpwstr/>
  </property>
</Properties>
</file>