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24" r:id="rId1"/>
  </p:sldMasterIdLst>
  <p:notesMasterIdLst>
    <p:notesMasterId r:id="rId14"/>
  </p:notesMasterIdLst>
  <p:handoutMasterIdLst>
    <p:handoutMasterId r:id="rId15"/>
  </p:handoutMasterIdLst>
  <p:sldIdLst>
    <p:sldId id="854" r:id="rId2"/>
    <p:sldId id="940" r:id="rId3"/>
    <p:sldId id="938" r:id="rId4"/>
    <p:sldId id="939" r:id="rId5"/>
    <p:sldId id="936" r:id="rId6"/>
    <p:sldId id="937" r:id="rId7"/>
    <p:sldId id="933" r:id="rId8"/>
    <p:sldId id="844" r:id="rId9"/>
    <p:sldId id="878" r:id="rId10"/>
    <p:sldId id="905" r:id="rId11"/>
    <p:sldId id="941" r:id="rId12"/>
    <p:sldId id="921" r:id="rId13"/>
  </p:sldIdLst>
  <p:sldSz cx="12188825" cy="6858000"/>
  <p:notesSz cx="7023100" cy="9309100"/>
  <p:defaultTextStyle>
    <a:defPPr>
      <a:defRPr lang="en-US"/>
    </a:defPPr>
    <a:lvl1pPr algn="l" rtl="0" fontAlgn="base">
      <a:spcBef>
        <a:spcPct val="0"/>
      </a:spcBef>
      <a:spcAft>
        <a:spcPct val="0"/>
      </a:spcAft>
      <a:defRPr kern="1200">
        <a:solidFill>
          <a:schemeClr val="tx2"/>
        </a:solidFill>
        <a:latin typeface="Tahoma" pitchFamily="34" charset="0"/>
        <a:ea typeface="+mn-ea"/>
        <a:cs typeface="+mn-cs"/>
      </a:defRPr>
    </a:lvl1pPr>
    <a:lvl2pPr marL="457061" algn="l" rtl="0" fontAlgn="base">
      <a:spcBef>
        <a:spcPct val="0"/>
      </a:spcBef>
      <a:spcAft>
        <a:spcPct val="0"/>
      </a:spcAft>
      <a:defRPr kern="1200">
        <a:solidFill>
          <a:schemeClr val="tx2"/>
        </a:solidFill>
        <a:latin typeface="Tahoma" pitchFamily="34" charset="0"/>
        <a:ea typeface="+mn-ea"/>
        <a:cs typeface="+mn-cs"/>
      </a:defRPr>
    </a:lvl2pPr>
    <a:lvl3pPr marL="914133" algn="l" rtl="0" fontAlgn="base">
      <a:spcBef>
        <a:spcPct val="0"/>
      </a:spcBef>
      <a:spcAft>
        <a:spcPct val="0"/>
      </a:spcAft>
      <a:defRPr kern="1200">
        <a:solidFill>
          <a:schemeClr val="tx2"/>
        </a:solidFill>
        <a:latin typeface="Tahoma" pitchFamily="34" charset="0"/>
        <a:ea typeface="+mn-ea"/>
        <a:cs typeface="+mn-cs"/>
      </a:defRPr>
    </a:lvl3pPr>
    <a:lvl4pPr marL="1371199" algn="l" rtl="0" fontAlgn="base">
      <a:spcBef>
        <a:spcPct val="0"/>
      </a:spcBef>
      <a:spcAft>
        <a:spcPct val="0"/>
      </a:spcAft>
      <a:defRPr kern="1200">
        <a:solidFill>
          <a:schemeClr val="tx2"/>
        </a:solidFill>
        <a:latin typeface="Tahoma" pitchFamily="34" charset="0"/>
        <a:ea typeface="+mn-ea"/>
        <a:cs typeface="+mn-cs"/>
      </a:defRPr>
    </a:lvl4pPr>
    <a:lvl5pPr marL="1828268" algn="l" rtl="0" fontAlgn="base">
      <a:spcBef>
        <a:spcPct val="0"/>
      </a:spcBef>
      <a:spcAft>
        <a:spcPct val="0"/>
      </a:spcAft>
      <a:defRPr kern="1200">
        <a:solidFill>
          <a:schemeClr val="tx2"/>
        </a:solidFill>
        <a:latin typeface="Tahoma" pitchFamily="34" charset="0"/>
        <a:ea typeface="+mn-ea"/>
        <a:cs typeface="+mn-cs"/>
      </a:defRPr>
    </a:lvl5pPr>
    <a:lvl6pPr marL="2285329" algn="l" defTabSz="914133" rtl="0" eaLnBrk="1" latinLnBrk="0" hangingPunct="1">
      <a:defRPr kern="1200">
        <a:solidFill>
          <a:schemeClr val="tx2"/>
        </a:solidFill>
        <a:latin typeface="Tahoma" pitchFamily="34" charset="0"/>
        <a:ea typeface="+mn-ea"/>
        <a:cs typeface="+mn-cs"/>
      </a:defRPr>
    </a:lvl6pPr>
    <a:lvl7pPr marL="2742401" algn="l" defTabSz="914133" rtl="0" eaLnBrk="1" latinLnBrk="0" hangingPunct="1">
      <a:defRPr kern="1200">
        <a:solidFill>
          <a:schemeClr val="tx2"/>
        </a:solidFill>
        <a:latin typeface="Tahoma" pitchFamily="34" charset="0"/>
        <a:ea typeface="+mn-ea"/>
        <a:cs typeface="+mn-cs"/>
      </a:defRPr>
    </a:lvl7pPr>
    <a:lvl8pPr marL="3199467" algn="l" defTabSz="914133" rtl="0" eaLnBrk="1" latinLnBrk="0" hangingPunct="1">
      <a:defRPr kern="1200">
        <a:solidFill>
          <a:schemeClr val="tx2"/>
        </a:solidFill>
        <a:latin typeface="Tahoma" pitchFamily="34" charset="0"/>
        <a:ea typeface="+mn-ea"/>
        <a:cs typeface="+mn-cs"/>
      </a:defRPr>
    </a:lvl8pPr>
    <a:lvl9pPr marL="3656536" algn="l" defTabSz="914133" rtl="0" eaLnBrk="1" latinLnBrk="0" hangingPunct="1">
      <a:defRPr kern="1200">
        <a:solidFill>
          <a:schemeClr val="tx2"/>
        </a:solidFill>
        <a:latin typeface="Tahoma" pitchFamily="34" charset="0"/>
        <a:ea typeface="+mn-ea"/>
        <a:cs typeface="+mn-cs"/>
      </a:defRPr>
    </a:lvl9pPr>
  </p:defaultTextStyle>
  <p:extLst>
    <p:ext uri="{521415D9-36F7-43E2-AB2F-B90AF26B5E84}">
      <p14:sectionLst xmlns:p14="http://schemas.microsoft.com/office/powerpoint/2010/main">
        <p14:section name="Introduction" id="{1ADA6E26-D41E-4A5D-A73E-7E42076629E3}">
          <p14:sldIdLst>
            <p14:sldId id="854"/>
            <p14:sldId id="940"/>
            <p14:sldId id="938"/>
            <p14:sldId id="939"/>
            <p14:sldId id="936"/>
            <p14:sldId id="937"/>
            <p14:sldId id="933"/>
            <p14:sldId id="844"/>
            <p14:sldId id="878"/>
            <p14:sldId id="905"/>
            <p14:sldId id="941"/>
            <p14:sldId id="921"/>
          </p14:sldIdLst>
        </p14:section>
      </p14:sectionLst>
    </p:ext>
    <p:ext uri="{EFAFB233-063F-42B5-8137-9DF3F51BA10A}">
      <p15:sldGuideLst xmlns:p15="http://schemas.microsoft.com/office/powerpoint/2012/main">
        <p15:guide id="1" orient="horz" pos="1104" userDrawn="1">
          <p15:clr>
            <a:srgbClr val="A4A3A4"/>
          </p15:clr>
        </p15:guide>
        <p15:guide id="3" pos="7295" userDrawn="1">
          <p15:clr>
            <a:srgbClr val="A4A3A4"/>
          </p15:clr>
        </p15:guide>
        <p15:guide id="4" pos="383" userDrawn="1">
          <p15:clr>
            <a:srgbClr val="A4A3A4"/>
          </p15:clr>
        </p15:guide>
        <p15:guide id="5" orient="horz" pos="144" userDrawn="1">
          <p15:clr>
            <a:srgbClr val="A4A3A4"/>
          </p15:clr>
        </p15:guide>
        <p15:guide id="6" orient="horz" pos="3936" userDrawn="1">
          <p15:clr>
            <a:srgbClr val="A4A3A4"/>
          </p15:clr>
        </p15:guide>
        <p15:guide id="7" pos="4127" userDrawn="1">
          <p15:clr>
            <a:srgbClr val="A4A3A4"/>
          </p15:clr>
        </p15:guide>
        <p15:guide id="8" pos="5567" userDrawn="1">
          <p15:clr>
            <a:srgbClr val="A4A3A4"/>
          </p15:clr>
        </p15:guide>
        <p15:guide id="9" pos="3551" userDrawn="1">
          <p15:clr>
            <a:srgbClr val="A4A3A4"/>
          </p15:clr>
        </p15:guide>
        <p15:guide id="11" pos="2111" userDrawn="1">
          <p15:clr>
            <a:srgbClr val="A4A3A4"/>
          </p15:clr>
        </p15:guide>
        <p15:guide id="12" pos="3839" userDrawn="1">
          <p15:clr>
            <a:srgbClr val="A4A3A4"/>
          </p15:clr>
        </p15:guide>
        <p15:guide id="13" pos="4559" userDrawn="1">
          <p15:clr>
            <a:srgbClr val="A4A3A4"/>
          </p15:clr>
        </p15:guide>
        <p15:guide id="14" pos="3071" userDrawn="1">
          <p15:clr>
            <a:srgbClr val="A4A3A4"/>
          </p15:clr>
        </p15:guide>
      </p15:sldGuideLst>
    </p:ext>
    <p:ext uri="{2D200454-40CA-4A62-9FC3-DE9A4176ACB9}">
      <p15:notesGuideLst xmlns:p15="http://schemas.microsoft.com/office/powerpoint/2012/main">
        <p15:guide id="1" orient="horz" pos="2199" userDrawn="1">
          <p15:clr>
            <a:srgbClr val="A4A3A4"/>
          </p15:clr>
        </p15:guide>
        <p15:guide id="2" pos="29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Duggan"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D9D9D9"/>
    <a:srgbClr val="4B1185"/>
    <a:srgbClr val="8FB094"/>
    <a:srgbClr val="B8CDBB"/>
    <a:srgbClr val="66936E"/>
    <a:srgbClr val="EBC4AE"/>
    <a:srgbClr val="E0A280"/>
    <a:srgbClr val="D48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1" autoAdjust="0"/>
    <p:restoredTop sz="93387" autoAdjust="0"/>
  </p:normalViewPr>
  <p:slideViewPr>
    <p:cSldViewPr>
      <p:cViewPr varScale="1">
        <p:scale>
          <a:sx n="62" d="100"/>
          <a:sy n="62" d="100"/>
        </p:scale>
        <p:origin x="820" y="48"/>
      </p:cViewPr>
      <p:guideLst>
        <p:guide orient="horz" pos="1104"/>
        <p:guide pos="7295"/>
        <p:guide pos="383"/>
        <p:guide orient="horz" pos="144"/>
        <p:guide orient="horz" pos="3936"/>
        <p:guide pos="4127"/>
        <p:guide pos="5567"/>
        <p:guide pos="3551"/>
        <p:guide pos="2111"/>
        <p:guide pos="3839"/>
        <p:guide pos="4559"/>
        <p:guide pos="3071"/>
      </p:guideLst>
    </p:cSldViewPr>
  </p:slideViewPr>
  <p:outlineViewPr>
    <p:cViewPr>
      <p:scale>
        <a:sx n="33" d="100"/>
        <a:sy n="33" d="100"/>
      </p:scale>
      <p:origin x="0" y="55800"/>
    </p:cViewPr>
  </p:outlineViewPr>
  <p:notesTextViewPr>
    <p:cViewPr>
      <p:scale>
        <a:sx n="3" d="2"/>
        <a:sy n="3" d="2"/>
      </p:scale>
      <p:origin x="0" y="0"/>
    </p:cViewPr>
  </p:notesTextViewPr>
  <p:sorterViewPr>
    <p:cViewPr>
      <p:scale>
        <a:sx n="102" d="100"/>
        <a:sy n="102" d="100"/>
      </p:scale>
      <p:origin x="0" y="0"/>
    </p:cViewPr>
  </p:sorterViewPr>
  <p:notesViewPr>
    <p:cSldViewPr>
      <p:cViewPr>
        <p:scale>
          <a:sx n="100" d="100"/>
          <a:sy n="100" d="100"/>
        </p:scale>
        <p:origin x="2670" y="-438"/>
      </p:cViewPr>
      <p:guideLst>
        <p:guide orient="horz" pos="2199"/>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Dollar Value</c:v>
                </c:pt>
              </c:strCache>
            </c:strRef>
          </c:tx>
          <c:spPr>
            <a:solidFill>
              <a:schemeClr val="accent6"/>
            </a:solidFill>
            <a:ln>
              <a:noFill/>
            </a:ln>
            <a:effectLst/>
            <a:scene3d>
              <a:camera prst="orthographicFront"/>
              <a:lightRig rig="threePt" dir="t"/>
            </a:scene3d>
            <a:sp3d/>
          </c:spPr>
          <c:explosion val="8"/>
          <c:dPt>
            <c:idx val="0"/>
            <c:bubble3D val="0"/>
            <c:explosion val="7"/>
            <c:spPr>
              <a:solidFill>
                <a:schemeClr val="bg1">
                  <a:lumMod val="85000"/>
                </a:schemeClr>
              </a:solidFill>
              <a:ln w="19050">
                <a:noFill/>
              </a:ln>
              <a:effectLst/>
              <a:scene3d>
                <a:camera prst="orthographicFront"/>
                <a:lightRig rig="threePt" dir="t"/>
              </a:scene3d>
              <a:sp3d/>
            </c:spPr>
            <c:extLst>
              <c:ext xmlns:c16="http://schemas.microsoft.com/office/drawing/2014/chart" uri="{C3380CC4-5D6E-409C-BE32-E72D297353CC}">
                <c16:uniqueId val="{00000001-EBE2-48DC-B5E0-80A13E015B13}"/>
              </c:ext>
            </c:extLst>
          </c:dPt>
          <c:dPt>
            <c:idx val="1"/>
            <c:bubble3D val="0"/>
            <c:explosion val="4"/>
            <c:spPr>
              <a:solidFill>
                <a:schemeClr val="accent1"/>
              </a:solidFill>
              <a:ln w="19050">
                <a:noFill/>
              </a:ln>
              <a:effectLst/>
              <a:scene3d>
                <a:camera prst="orthographicFront"/>
                <a:lightRig rig="threePt" dir="t"/>
              </a:scene3d>
              <a:sp3d/>
            </c:spPr>
            <c:extLst>
              <c:ext xmlns:c16="http://schemas.microsoft.com/office/drawing/2014/chart" uri="{C3380CC4-5D6E-409C-BE32-E72D297353CC}">
                <c16:uniqueId val="{00000003-EBE2-48DC-B5E0-80A13E015B13}"/>
              </c:ext>
            </c:extLst>
          </c:dPt>
          <c:cat>
            <c:strRef>
              <c:f>Sheet1!$A$2:$A$3</c:f>
              <c:strCache>
                <c:ptCount val="2"/>
                <c:pt idx="0">
                  <c:v>Other Than Small Businesses</c:v>
                </c:pt>
                <c:pt idx="1">
                  <c:v>Small Businesses</c:v>
                </c:pt>
              </c:strCache>
            </c:strRef>
          </c:cat>
          <c:val>
            <c:numRef>
              <c:f>Sheet1!$B$2:$B$3</c:f>
              <c:numCache>
                <c:formatCode>_("$"* #,##0_);_("$"* \(#,##0\);_("$"* "-"??_);_(@_)</c:formatCode>
                <c:ptCount val="2"/>
                <c:pt idx="0">
                  <c:v>403</c:v>
                </c:pt>
                <c:pt idx="1">
                  <c:v>105</c:v>
                </c:pt>
              </c:numCache>
            </c:numRef>
          </c:val>
          <c:extLst>
            <c:ext xmlns:c16="http://schemas.microsoft.com/office/drawing/2014/chart" uri="{C3380CC4-5D6E-409C-BE32-E72D297353CC}">
              <c16:uniqueId val="{00000004-EBE2-48DC-B5E0-80A13E015B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Dollar Value</c:v>
                </c:pt>
              </c:strCache>
            </c:strRef>
          </c:tx>
          <c:spPr>
            <a:solidFill>
              <a:schemeClr val="accent6"/>
            </a:solidFill>
            <a:ln>
              <a:noFill/>
            </a:ln>
            <a:effectLst/>
            <a:scene3d>
              <a:camera prst="orthographicFront"/>
              <a:lightRig rig="threePt" dir="t"/>
            </a:scene3d>
            <a:sp3d/>
          </c:spPr>
          <c:explosion val="8"/>
          <c:dPt>
            <c:idx val="0"/>
            <c:bubble3D val="0"/>
            <c:explosion val="7"/>
            <c:spPr>
              <a:solidFill>
                <a:schemeClr val="bg1">
                  <a:lumMod val="85000"/>
                </a:schemeClr>
              </a:solidFill>
              <a:ln w="19050">
                <a:noFill/>
              </a:ln>
              <a:effectLst/>
              <a:scene3d>
                <a:camera prst="orthographicFront"/>
                <a:lightRig rig="threePt" dir="t"/>
              </a:scene3d>
              <a:sp3d/>
            </c:spPr>
            <c:extLst>
              <c:ext xmlns:c16="http://schemas.microsoft.com/office/drawing/2014/chart" uri="{C3380CC4-5D6E-409C-BE32-E72D297353CC}">
                <c16:uniqueId val="{00000001-EB57-4C4C-9C6E-D667108FBF3D}"/>
              </c:ext>
            </c:extLst>
          </c:dPt>
          <c:dPt>
            <c:idx val="1"/>
            <c:bubble3D val="0"/>
            <c:explosion val="4"/>
            <c:spPr>
              <a:solidFill>
                <a:schemeClr val="accent1"/>
              </a:solidFill>
              <a:ln w="19050">
                <a:noFill/>
              </a:ln>
              <a:effectLst/>
              <a:scene3d>
                <a:camera prst="orthographicFront"/>
                <a:lightRig rig="threePt" dir="t"/>
              </a:scene3d>
              <a:sp3d/>
            </c:spPr>
            <c:extLst>
              <c:ext xmlns:c16="http://schemas.microsoft.com/office/drawing/2014/chart" uri="{C3380CC4-5D6E-409C-BE32-E72D297353CC}">
                <c16:uniqueId val="{00000003-EB57-4C4C-9C6E-D667108FBF3D}"/>
              </c:ext>
            </c:extLst>
          </c:dPt>
          <c:cat>
            <c:strRef>
              <c:f>Sheet1!$A$2:$A$3</c:f>
              <c:strCache>
                <c:ptCount val="2"/>
                <c:pt idx="0">
                  <c:v>Other Than Small Businesses</c:v>
                </c:pt>
                <c:pt idx="1">
                  <c:v>Small Businesses</c:v>
                </c:pt>
              </c:strCache>
            </c:strRef>
          </c:cat>
          <c:val>
            <c:numRef>
              <c:f>Sheet1!$B$2:$B$3</c:f>
              <c:numCache>
                <c:formatCode>_("$"* #,##0_);_("$"* \(#,##0\);_("$"* "-"??_);_(@_)</c:formatCode>
                <c:ptCount val="2"/>
                <c:pt idx="0">
                  <c:v>403</c:v>
                </c:pt>
                <c:pt idx="1">
                  <c:v>105</c:v>
                </c:pt>
              </c:numCache>
            </c:numRef>
          </c:val>
          <c:extLst>
            <c:ext xmlns:c16="http://schemas.microsoft.com/office/drawing/2014/chart" uri="{C3380CC4-5D6E-409C-BE32-E72D297353CC}">
              <c16:uniqueId val="{00000004-EB57-4C4C-9C6E-D667108FBF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90" y="-1589"/>
            <a:ext cx="3045570" cy="464184"/>
          </a:xfrm>
          <a:prstGeom prst="rect">
            <a:avLst/>
          </a:prstGeom>
          <a:noFill/>
          <a:ln w="9525">
            <a:noFill/>
            <a:miter lim="800000"/>
            <a:headEnd/>
            <a:tailEnd/>
          </a:ln>
          <a:effectLst/>
        </p:spPr>
        <p:txBody>
          <a:bodyPr vert="horz" wrap="square" lIns="19058" tIns="0" rIns="19058" bIns="0" numCol="1" anchor="t" anchorCtr="0" compatLnSpc="1">
            <a:prstTxWarp prst="textNoShape">
              <a:avLst/>
            </a:prstTxWarp>
          </a:bodyPr>
          <a:lstStyle>
            <a:lvl1pPr defTabSz="914027" eaLnBrk="0" hangingPunct="0">
              <a:defRPr sz="1000" i="1">
                <a:solidFill>
                  <a:schemeClr val="tx1"/>
                </a:solidFill>
                <a:latin typeface="Book Antiqua"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3979123" y="-1589"/>
            <a:ext cx="3045570" cy="464184"/>
          </a:xfrm>
          <a:prstGeom prst="rect">
            <a:avLst/>
          </a:prstGeom>
          <a:noFill/>
          <a:ln w="9525">
            <a:noFill/>
            <a:miter lim="800000"/>
            <a:headEnd/>
            <a:tailEnd/>
          </a:ln>
          <a:effectLst/>
        </p:spPr>
        <p:txBody>
          <a:bodyPr vert="horz" wrap="square" lIns="19058" tIns="0" rIns="19058" bIns="0" numCol="1" anchor="t" anchorCtr="0" compatLnSpc="1">
            <a:prstTxWarp prst="textNoShape">
              <a:avLst/>
            </a:prstTxWarp>
          </a:bodyPr>
          <a:lstStyle>
            <a:lvl1pPr algn="r" defTabSz="914027" eaLnBrk="0" hangingPunct="0">
              <a:defRPr sz="1000" i="1">
                <a:solidFill>
                  <a:schemeClr val="tx1"/>
                </a:solidFill>
                <a:latin typeface="Book Antiqua"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1590" y="8844918"/>
            <a:ext cx="3045570" cy="464183"/>
          </a:xfrm>
          <a:prstGeom prst="rect">
            <a:avLst/>
          </a:prstGeom>
          <a:noFill/>
          <a:ln w="9525">
            <a:noFill/>
            <a:miter lim="800000"/>
            <a:headEnd/>
            <a:tailEnd/>
          </a:ln>
          <a:effectLst/>
        </p:spPr>
        <p:txBody>
          <a:bodyPr vert="horz" wrap="square" lIns="19058" tIns="0" rIns="19058" bIns="0" numCol="1" anchor="b" anchorCtr="0" compatLnSpc="1">
            <a:prstTxWarp prst="textNoShape">
              <a:avLst/>
            </a:prstTxWarp>
          </a:bodyPr>
          <a:lstStyle>
            <a:lvl1pPr defTabSz="914027" eaLnBrk="0" hangingPunct="0">
              <a:defRPr sz="1000" i="1">
                <a:solidFill>
                  <a:schemeClr val="tx1"/>
                </a:solidFill>
                <a:latin typeface="Book Antiqua"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79123" y="8844918"/>
            <a:ext cx="3045570" cy="464183"/>
          </a:xfrm>
          <a:prstGeom prst="rect">
            <a:avLst/>
          </a:prstGeom>
          <a:noFill/>
          <a:ln w="9525">
            <a:noFill/>
            <a:miter lim="800000"/>
            <a:headEnd/>
            <a:tailEnd/>
          </a:ln>
          <a:effectLst/>
        </p:spPr>
        <p:txBody>
          <a:bodyPr vert="horz" wrap="square" lIns="19058" tIns="0" rIns="19058" bIns="0" numCol="1" anchor="b" anchorCtr="0" compatLnSpc="1">
            <a:prstTxWarp prst="textNoShape">
              <a:avLst/>
            </a:prstTxWarp>
          </a:bodyPr>
          <a:lstStyle>
            <a:lvl1pPr algn="r" defTabSz="914027" eaLnBrk="0" hangingPunct="0">
              <a:defRPr sz="1000" i="1">
                <a:solidFill>
                  <a:schemeClr val="tx1"/>
                </a:solidFill>
                <a:latin typeface="Book Antiqua" pitchFamily="18" charset="0"/>
              </a:defRPr>
            </a:lvl1pPr>
          </a:lstStyle>
          <a:p>
            <a:pPr>
              <a:defRPr/>
            </a:pPr>
            <a:fld id="{A76725D4-5C2B-49B1-9F65-21C2557281EA}" type="slidenum">
              <a:rPr lang="en-US"/>
              <a:pPr>
                <a:defRPr/>
              </a:pPr>
              <a:t>‹#›</a:t>
            </a:fld>
            <a:endParaRPr lang="en-US" dirty="0"/>
          </a:p>
        </p:txBody>
      </p:sp>
    </p:spTree>
    <p:extLst>
      <p:ext uri="{BB962C8B-B14F-4D97-AF65-F5344CB8AC3E}">
        <p14:creationId xmlns:p14="http://schemas.microsoft.com/office/powerpoint/2010/main" val="3697880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3" y="2"/>
            <a:ext cx="3043979" cy="464183"/>
          </a:xfrm>
          <a:prstGeom prst="rect">
            <a:avLst/>
          </a:prstGeom>
          <a:noFill/>
          <a:ln w="12700">
            <a:noFill/>
            <a:miter lim="800000"/>
            <a:headEnd type="none" w="sm" len="sm"/>
            <a:tailEnd type="none" w="sm" len="sm"/>
          </a:ln>
          <a:effectLst/>
        </p:spPr>
        <p:txBody>
          <a:bodyPr vert="horz" wrap="square" lIns="91465" tIns="45731" rIns="91465" bIns="45731" numCol="1" anchor="t" anchorCtr="0" compatLnSpc="1">
            <a:prstTxWarp prst="textNoShape">
              <a:avLst/>
            </a:prstTxWarp>
          </a:bodyPr>
          <a:lstStyle>
            <a:lvl1pPr defTabSz="914027" eaLnBrk="0" hangingPunct="0">
              <a:defRPr sz="1200">
                <a:solidFill>
                  <a:schemeClr val="tx1"/>
                </a:solidFill>
                <a:latin typeface="Times New Roman" pitchFamily="18" charset="0"/>
              </a:defRPr>
            </a:lvl1pPr>
          </a:lstStyle>
          <a:p>
            <a:pPr>
              <a:defRPr/>
            </a:pPr>
            <a:endParaRPr lang="en-US" dirty="0"/>
          </a:p>
        </p:txBody>
      </p:sp>
      <p:sp>
        <p:nvSpPr>
          <p:cNvPr id="101379" name="Rectangle 3"/>
          <p:cNvSpPr>
            <a:spLocks noGrp="1" noChangeArrowheads="1"/>
          </p:cNvSpPr>
          <p:nvPr>
            <p:ph type="dt" idx="1"/>
          </p:nvPr>
        </p:nvSpPr>
        <p:spPr bwMode="auto">
          <a:xfrm>
            <a:off x="3979121" y="2"/>
            <a:ext cx="3043979" cy="464183"/>
          </a:xfrm>
          <a:prstGeom prst="rect">
            <a:avLst/>
          </a:prstGeom>
          <a:noFill/>
          <a:ln w="12700">
            <a:noFill/>
            <a:miter lim="800000"/>
            <a:headEnd type="none" w="sm" len="sm"/>
            <a:tailEnd type="none" w="sm" len="sm"/>
          </a:ln>
          <a:effectLst/>
        </p:spPr>
        <p:txBody>
          <a:bodyPr vert="horz" wrap="square" lIns="91465" tIns="45731" rIns="91465" bIns="45731" numCol="1" anchor="t" anchorCtr="0" compatLnSpc="1">
            <a:prstTxWarp prst="textNoShape">
              <a:avLst/>
            </a:prstTxWarp>
          </a:bodyPr>
          <a:lstStyle>
            <a:lvl1pPr algn="r" defTabSz="914027" eaLnBrk="0" hangingPunct="0">
              <a:defRPr sz="1200">
                <a:solidFill>
                  <a:schemeClr val="tx1"/>
                </a:solidFill>
                <a:latin typeface="Times New Roman" pitchFamily="18"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427038" y="695325"/>
            <a:ext cx="6181725" cy="3478213"/>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36734" y="4404974"/>
            <a:ext cx="5149637" cy="4171291"/>
          </a:xfrm>
          <a:prstGeom prst="rect">
            <a:avLst/>
          </a:prstGeom>
          <a:noFill/>
          <a:ln w="12700">
            <a:noFill/>
            <a:miter lim="800000"/>
            <a:headEnd type="none" w="sm" len="sm"/>
            <a:tailEnd type="none" w="sm" len="sm"/>
          </a:ln>
          <a:effectLst/>
        </p:spPr>
        <p:txBody>
          <a:bodyPr vert="horz" wrap="square" lIns="91465" tIns="45731" rIns="91465" bIns="457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3" y="8808356"/>
            <a:ext cx="3043979" cy="464183"/>
          </a:xfrm>
          <a:prstGeom prst="rect">
            <a:avLst/>
          </a:prstGeom>
          <a:noFill/>
          <a:ln w="12700">
            <a:noFill/>
            <a:miter lim="800000"/>
            <a:headEnd type="none" w="sm" len="sm"/>
            <a:tailEnd type="none" w="sm" len="sm"/>
          </a:ln>
          <a:effectLst/>
        </p:spPr>
        <p:txBody>
          <a:bodyPr vert="horz" wrap="square" lIns="91465" tIns="45731" rIns="91465" bIns="45731" numCol="1" anchor="b" anchorCtr="0" compatLnSpc="1">
            <a:prstTxWarp prst="textNoShape">
              <a:avLst/>
            </a:prstTxWarp>
          </a:bodyPr>
          <a:lstStyle>
            <a:lvl1pPr defTabSz="914027" eaLnBrk="0" hangingPunct="0">
              <a:defRPr sz="1200">
                <a:solidFill>
                  <a:schemeClr val="tx1"/>
                </a:solidFill>
                <a:latin typeface="Times New Roman" pitchFamily="18" charset="0"/>
              </a:defRPr>
            </a:lvl1pPr>
          </a:lstStyle>
          <a:p>
            <a:pPr>
              <a:defRPr/>
            </a:pPr>
            <a:endParaRPr lang="en-US" dirty="0"/>
          </a:p>
        </p:txBody>
      </p:sp>
      <p:sp>
        <p:nvSpPr>
          <p:cNvPr id="101383" name="Rectangle 7"/>
          <p:cNvSpPr>
            <a:spLocks noGrp="1" noChangeArrowheads="1"/>
          </p:cNvSpPr>
          <p:nvPr>
            <p:ph type="sldNum" sz="quarter" idx="5"/>
          </p:nvPr>
        </p:nvSpPr>
        <p:spPr bwMode="auto">
          <a:xfrm>
            <a:off x="3979121" y="8808356"/>
            <a:ext cx="3043979" cy="464183"/>
          </a:xfrm>
          <a:prstGeom prst="rect">
            <a:avLst/>
          </a:prstGeom>
          <a:noFill/>
          <a:ln w="12700">
            <a:noFill/>
            <a:miter lim="800000"/>
            <a:headEnd type="none" w="sm" len="sm"/>
            <a:tailEnd type="none" w="sm" len="sm"/>
          </a:ln>
          <a:effectLst/>
        </p:spPr>
        <p:txBody>
          <a:bodyPr vert="horz" wrap="square" lIns="91465" tIns="45731" rIns="91465" bIns="45731" numCol="1" anchor="b" anchorCtr="0" compatLnSpc="1">
            <a:prstTxWarp prst="textNoShape">
              <a:avLst/>
            </a:prstTxWarp>
          </a:bodyPr>
          <a:lstStyle>
            <a:lvl1pPr algn="r" defTabSz="914027" eaLnBrk="0" hangingPunct="0">
              <a:defRPr sz="1200">
                <a:solidFill>
                  <a:schemeClr val="tx1"/>
                </a:solidFill>
                <a:latin typeface="Times New Roman" pitchFamily="18" charset="0"/>
              </a:defRPr>
            </a:lvl1pPr>
          </a:lstStyle>
          <a:p>
            <a:pPr>
              <a:defRPr/>
            </a:pPr>
            <a:fld id="{3DF4D75C-2ADE-433C-9B3E-70C532B2EE55}" type="slidenum">
              <a:rPr lang="en-US"/>
              <a:pPr>
                <a:defRPr/>
              </a:pPr>
              <a:t>‹#›</a:t>
            </a:fld>
            <a:endParaRPr lang="en-US" dirty="0"/>
          </a:p>
        </p:txBody>
      </p:sp>
    </p:spTree>
    <p:extLst>
      <p:ext uri="{BB962C8B-B14F-4D97-AF65-F5344CB8AC3E}">
        <p14:creationId xmlns:p14="http://schemas.microsoft.com/office/powerpoint/2010/main" val="2871935413"/>
      </p:ext>
    </p:extLst>
  </p:cSld>
  <p:clrMap bg1="lt1" tx1="dk1" bg2="lt2" tx2="dk2" accent1="accent1" accent2="accent2" accent3="accent3" accent4="accent4" accent5="accent5" accent6="accent6" hlink="hlink" folHlink="folHlink"/>
  <p:notesStyle>
    <a:lvl1pPr algn="l" defTabSz="912548"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061" algn="l" defTabSz="912548"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133" algn="l" defTabSz="912548"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199" algn="l" defTabSz="912548"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6680" algn="l" defTabSz="912548"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5329" algn="l" defTabSz="914133" rtl="0" eaLnBrk="1" latinLnBrk="0" hangingPunct="1">
      <a:defRPr sz="1200" kern="1200">
        <a:solidFill>
          <a:schemeClr val="tx1"/>
        </a:solidFill>
        <a:latin typeface="+mn-lt"/>
        <a:ea typeface="+mn-ea"/>
        <a:cs typeface="+mn-cs"/>
      </a:defRPr>
    </a:lvl6pPr>
    <a:lvl7pPr marL="2742401" algn="l" defTabSz="914133" rtl="0" eaLnBrk="1" latinLnBrk="0" hangingPunct="1">
      <a:defRPr sz="1200" kern="1200">
        <a:solidFill>
          <a:schemeClr val="tx1"/>
        </a:solidFill>
        <a:latin typeface="+mn-lt"/>
        <a:ea typeface="+mn-ea"/>
        <a:cs typeface="+mn-cs"/>
      </a:defRPr>
    </a:lvl7pPr>
    <a:lvl8pPr marL="3199467" algn="l" defTabSz="914133" rtl="0" eaLnBrk="1" latinLnBrk="0" hangingPunct="1">
      <a:defRPr sz="1200" kern="1200">
        <a:solidFill>
          <a:schemeClr val="tx1"/>
        </a:solidFill>
        <a:latin typeface="+mn-lt"/>
        <a:ea typeface="+mn-ea"/>
        <a:cs typeface="+mn-cs"/>
      </a:defRPr>
    </a:lvl8pPr>
    <a:lvl9pPr marL="3656536" algn="l" defTabSz="914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548" rtl="0" eaLnBrk="0" fontAlgn="base" latinLnBrk="0" hangingPunct="0">
              <a:lnSpc>
                <a:spcPct val="100000"/>
              </a:lnSpc>
              <a:spcBef>
                <a:spcPct val="30000"/>
              </a:spcBef>
              <a:spcAft>
                <a:spcPct val="0"/>
              </a:spcAft>
              <a:buClrTx/>
              <a:buSzTx/>
              <a:buFontTx/>
              <a:buNone/>
              <a:tabLst/>
              <a:defRPr/>
            </a:pPr>
            <a:r>
              <a:rPr lang="en-US" dirty="0"/>
              <a:t>Hello there.  Welcome</a:t>
            </a:r>
            <a:r>
              <a:rPr lang="en-US" baseline="0" dirty="0"/>
              <a:t> to our virtual Government Contracting 101 training series. Today, we are going to look at the System for Award Management. This is available for businesses and is the government’s vendor database.  If you want a government contract, you must </a:t>
            </a:r>
            <a:r>
              <a:rPr lang="en-US" dirty="0"/>
              <a:t>become a registered</a:t>
            </a:r>
            <a:r>
              <a:rPr lang="en-US" baseline="0" dirty="0"/>
              <a:t> vendor.  This is done through SAM.</a:t>
            </a:r>
            <a:endParaRPr lang="en-US" dirty="0"/>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1</a:t>
            </a:fld>
            <a:endParaRPr lang="en-US" dirty="0"/>
          </a:p>
        </p:txBody>
      </p:sp>
    </p:spTree>
    <p:extLst>
      <p:ext uri="{BB962C8B-B14F-4D97-AF65-F5344CB8AC3E}">
        <p14:creationId xmlns:p14="http://schemas.microsoft.com/office/powerpoint/2010/main" val="285700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is very particular</a:t>
            </a:r>
            <a:r>
              <a:rPr lang="en-US" baseline="0" dirty="0"/>
              <a:t> about its vendors.  In fact, it’s in the FAR as to what makes for a qualified vendor.</a:t>
            </a:r>
          </a:p>
          <a:p>
            <a:r>
              <a:rPr lang="en-US" baseline="0" dirty="0"/>
              <a:t>The business must be both responsive and responsible.</a:t>
            </a:r>
          </a:p>
          <a:p>
            <a:r>
              <a:rPr lang="en-US" baseline="0" dirty="0"/>
              <a:t>Responsive means to provide everything that is requested and nothing more and also adhering to all deadlines.</a:t>
            </a:r>
          </a:p>
          <a:p>
            <a:r>
              <a:rPr lang="en-US" baseline="0" dirty="0"/>
              <a:t>Responsible means having the capability to do the work, technically and financially.</a:t>
            </a:r>
          </a:p>
          <a:p>
            <a:r>
              <a:rPr lang="en-US" baseline="0" dirty="0"/>
              <a:t>How do you show you are responsive and responsible?</a:t>
            </a:r>
          </a:p>
          <a:p>
            <a:r>
              <a:rPr lang="en-US" baseline="0" dirty="0"/>
              <a:t>Responsive – with your bid package.</a:t>
            </a:r>
          </a:p>
          <a:p>
            <a:r>
              <a:rPr lang="en-US" baseline="0" dirty="0"/>
              <a:t>Responsible – with your past performance.</a:t>
            </a:r>
            <a:endParaRPr lang="en-US" dirty="0"/>
          </a:p>
        </p:txBody>
      </p:sp>
      <p:sp>
        <p:nvSpPr>
          <p:cNvPr id="4" name="Slide Number Placeholder 3"/>
          <p:cNvSpPr>
            <a:spLocks noGrp="1"/>
          </p:cNvSpPr>
          <p:nvPr>
            <p:ph type="sldNum" sz="quarter" idx="5"/>
          </p:nvPr>
        </p:nvSpPr>
        <p:spPr/>
        <p:txBody>
          <a:bodyPr/>
          <a:lstStyle/>
          <a:p>
            <a:pPr>
              <a:defRPr/>
            </a:pPr>
            <a:fld id="{3DF4D75C-2ADE-433C-9B3E-70C532B2EE55}" type="slidenum">
              <a:rPr lang="en-US" smtClean="0"/>
              <a:pPr>
                <a:defRPr/>
              </a:pPr>
              <a:t>10</a:t>
            </a:fld>
            <a:endParaRPr lang="en-US" dirty="0"/>
          </a:p>
        </p:txBody>
      </p:sp>
    </p:spTree>
    <p:extLst>
      <p:ext uri="{BB962C8B-B14F-4D97-AF65-F5344CB8AC3E}">
        <p14:creationId xmlns:p14="http://schemas.microsoft.com/office/powerpoint/2010/main" val="232077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Book Antiqua" pitchFamily="18" charset="0"/>
                <a:ea typeface="+mn-ea"/>
                <a:cs typeface="+mn-cs"/>
              </a:rPr>
              <a:t>Generally, to be eligible, you need to have been in business for 2-3 years with some past performance to report.  </a:t>
            </a:r>
          </a:p>
          <a:p>
            <a:r>
              <a:rPr lang="en-US" sz="1200" kern="1200" baseline="0" dirty="0">
                <a:solidFill>
                  <a:schemeClr val="tx1"/>
                </a:solidFill>
                <a:latin typeface="Book Antiqua" pitchFamily="18" charset="0"/>
                <a:ea typeface="+mn-ea"/>
                <a:cs typeface="+mn-cs"/>
              </a:rPr>
              <a:t>The government is looking for qualified, stable, credible businesses to reduce risk and liability in their procurement process.</a:t>
            </a:r>
            <a:endParaRPr lang="en-US" sz="1200" kern="1200" dirty="0">
              <a:solidFill>
                <a:schemeClr val="tx1"/>
              </a:solidFill>
              <a:latin typeface="Book Antiqua"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11</a:t>
            </a:fld>
            <a:endParaRPr lang="en-US" dirty="0"/>
          </a:p>
        </p:txBody>
      </p:sp>
    </p:spTree>
    <p:extLst>
      <p:ext uri="{BB962C8B-B14F-4D97-AF65-F5344CB8AC3E}">
        <p14:creationId xmlns:p14="http://schemas.microsoft.com/office/powerpoint/2010/main" val="119953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quarter, we send an easy to complete electronic survey to our clients, asking for feedback.  How</a:t>
            </a:r>
            <a:r>
              <a:rPr lang="en-US" baseline="0" dirty="0"/>
              <a:t> is it going?  What else can we be doing to help you?  Have you secured any contracts?  Please complete these surveys so we can continue to help you where you need it and to show our funders that we are adding value.</a:t>
            </a:r>
            <a:endParaRPr lang="en-US" dirty="0"/>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12</a:t>
            </a:fld>
            <a:endParaRPr lang="en-US" dirty="0"/>
          </a:p>
        </p:txBody>
      </p:sp>
    </p:spTree>
    <p:extLst>
      <p:ext uri="{BB962C8B-B14F-4D97-AF65-F5344CB8AC3E}">
        <p14:creationId xmlns:p14="http://schemas.microsoft.com/office/powerpoint/2010/main" val="37995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548"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Book Antiqua" pitchFamily="18" charset="0"/>
                <a:ea typeface="+mn-ea"/>
                <a:cs typeface="+mn-cs"/>
              </a:rPr>
              <a:t>Just a note about PTAC. WSU PTAC</a:t>
            </a:r>
            <a:r>
              <a:rPr lang="en-US" sz="1200" kern="1200" baseline="0" dirty="0">
                <a:solidFill>
                  <a:schemeClr val="tx1"/>
                </a:solidFill>
                <a:latin typeface="Book Antiqua" pitchFamily="18" charset="0"/>
                <a:ea typeface="+mn-ea"/>
                <a:cs typeface="+mn-cs"/>
              </a:rPr>
              <a:t> serves businesses in the city of Detroit. Funding comes from the federal government, the state of Michigan and our host, Wayne State.</a:t>
            </a:r>
          </a:p>
          <a:p>
            <a:endParaRPr lang="en-US" sz="1200" kern="1200" baseline="0" dirty="0">
              <a:solidFill>
                <a:schemeClr val="tx1"/>
              </a:solidFill>
              <a:latin typeface="Book Antiqua" pitchFamily="18" charset="0"/>
              <a:ea typeface="+mn-ea"/>
              <a:cs typeface="+mn-cs"/>
            </a:endParaRPr>
          </a:p>
          <a:p>
            <a:r>
              <a:rPr lang="en-US" sz="1200" kern="1200" baseline="0" dirty="0">
                <a:solidFill>
                  <a:schemeClr val="tx1"/>
                </a:solidFill>
                <a:latin typeface="Book Antiqua" pitchFamily="18" charset="0"/>
                <a:ea typeface="+mn-ea"/>
                <a:cs typeface="+mn-cs"/>
              </a:rPr>
              <a:t>Relationship with PTACs of Michigan - Macomb County PTAC and the other offices around the state </a:t>
            </a:r>
          </a:p>
          <a:p>
            <a:r>
              <a:rPr lang="en-US" sz="1200" kern="1200" baseline="0" dirty="0">
                <a:solidFill>
                  <a:schemeClr val="tx1"/>
                </a:solidFill>
                <a:latin typeface="Book Antiqua" pitchFamily="18" charset="0"/>
                <a:ea typeface="+mn-ea"/>
                <a:cs typeface="+mn-cs"/>
              </a:rPr>
              <a:t>Relationship with APTAC – offices across the country.  If your business is located outside of Detroit city limits, we can connect you to the appropriate office.</a:t>
            </a:r>
          </a:p>
          <a:p>
            <a:endParaRPr lang="en-US" sz="1200" kern="1200" baseline="0" dirty="0">
              <a:solidFill>
                <a:schemeClr val="tx1"/>
              </a:solidFill>
              <a:latin typeface="Book Antiqua" pitchFamily="18" charset="0"/>
              <a:ea typeface="+mn-ea"/>
              <a:cs typeface="+mn-cs"/>
            </a:endParaRPr>
          </a:p>
          <a:p>
            <a:r>
              <a:rPr lang="en-US" sz="1200" kern="1200" baseline="0" dirty="0">
                <a:solidFill>
                  <a:schemeClr val="tx1"/>
                </a:solidFill>
                <a:latin typeface="Book Antiqua" pitchFamily="18" charset="0"/>
                <a:ea typeface="+mn-ea"/>
                <a:cs typeface="+mn-cs"/>
              </a:rPr>
              <a:t>PTAC offers an extensive network of procurement specialists who work to help small businesses find and win government contracts.</a:t>
            </a:r>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2</a:t>
            </a:fld>
            <a:endParaRPr lang="en-US" dirty="0"/>
          </a:p>
        </p:txBody>
      </p:sp>
    </p:spTree>
    <p:extLst>
      <p:ext uri="{BB962C8B-B14F-4D97-AF65-F5344CB8AC3E}">
        <p14:creationId xmlns:p14="http://schemas.microsoft.com/office/powerpoint/2010/main" val="259330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a:t>
            </a:r>
            <a:r>
              <a:rPr lang="en-US" baseline="0" dirty="0"/>
              <a:t> is the largest consumer in the world.</a:t>
            </a:r>
          </a:p>
          <a:p>
            <a:r>
              <a:rPr lang="en-US" baseline="0" dirty="0"/>
              <a:t>These figures are from 2020-21.</a:t>
            </a:r>
          </a:p>
          <a:p>
            <a:endParaRPr lang="en-US" baseline="0" dirty="0"/>
          </a:p>
          <a:p>
            <a:r>
              <a:rPr lang="en-US" baseline="0" dirty="0"/>
              <a:t>26.5% to small business ($132.9 billion)</a:t>
            </a:r>
          </a:p>
          <a:p>
            <a:r>
              <a:rPr lang="en-US" baseline="0" dirty="0"/>
              <a:t>10.29% to small disadvantaged business ($51.6 billion)</a:t>
            </a:r>
            <a:br>
              <a:rPr lang="en-US" baseline="0" dirty="0"/>
            </a:br>
            <a:r>
              <a:rPr lang="en-US" baseline="0" dirty="0"/>
              <a:t>5.19% to WOSB ($26 billion)</a:t>
            </a:r>
          </a:p>
          <a:p>
            <a:r>
              <a:rPr lang="en-US" baseline="0" dirty="0"/>
              <a:t>4.39% to SDVOSB ($22 billion)</a:t>
            </a:r>
          </a:p>
          <a:p>
            <a:r>
              <a:rPr lang="en-US" baseline="0" dirty="0"/>
              <a:t>2.28% to HUBZone ($1.4 billion)</a:t>
            </a:r>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3</a:t>
            </a:fld>
            <a:endParaRPr lang="en-US" dirty="0"/>
          </a:p>
        </p:txBody>
      </p:sp>
    </p:spTree>
    <p:extLst>
      <p:ext uri="{BB962C8B-B14F-4D97-AF65-F5344CB8AC3E}">
        <p14:creationId xmlns:p14="http://schemas.microsoft.com/office/powerpoint/2010/main" val="350647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how much went to small businesses.  </a:t>
            </a:r>
          </a:p>
          <a:p>
            <a:r>
              <a:rPr lang="en-US" dirty="0"/>
              <a:t>What if you could get just one</a:t>
            </a:r>
            <a:r>
              <a:rPr lang="en-US" baseline="0" dirty="0"/>
              <a:t> tenth of one percent of this?  Wow!</a:t>
            </a:r>
            <a:endParaRPr lang="en-US" dirty="0"/>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4</a:t>
            </a:fld>
            <a:endParaRPr lang="en-US" dirty="0"/>
          </a:p>
        </p:txBody>
      </p:sp>
    </p:spTree>
    <p:extLst>
      <p:ext uri="{BB962C8B-B14F-4D97-AF65-F5344CB8AC3E}">
        <p14:creationId xmlns:p14="http://schemas.microsoft.com/office/powerpoint/2010/main" val="378508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Book Antiqua" pitchFamily="18" charset="0"/>
                <a:ea typeface="+mn-ea"/>
                <a:cs typeface="+mn-cs"/>
              </a:rPr>
              <a:t>The government is massive and owns offices of course, but also vehicles, buildings, hospitals, prisons, and military installations.</a:t>
            </a:r>
          </a:p>
          <a:p>
            <a:r>
              <a:rPr lang="en-US" sz="1200" kern="1200" baseline="0" dirty="0">
                <a:solidFill>
                  <a:schemeClr val="tx1"/>
                </a:solidFill>
                <a:latin typeface="Book Antiqua" pitchFamily="18" charset="0"/>
                <a:ea typeface="+mn-ea"/>
                <a:cs typeface="+mn-cs"/>
              </a:rPr>
              <a:t>The stuff they need to buy to run these institutions is staggering.</a:t>
            </a:r>
          </a:p>
          <a:p>
            <a:r>
              <a:rPr lang="en-US" sz="1200" kern="1200" baseline="0" dirty="0">
                <a:solidFill>
                  <a:schemeClr val="tx1"/>
                </a:solidFill>
                <a:latin typeface="Book Antiqua" pitchFamily="18" charset="0"/>
                <a:ea typeface="+mn-ea"/>
                <a:cs typeface="+mn-cs"/>
              </a:rPr>
              <a:t>They could be buying from your business.</a:t>
            </a:r>
            <a:endParaRPr lang="en-US" sz="1200" kern="1200" dirty="0">
              <a:solidFill>
                <a:schemeClr val="tx1"/>
              </a:solidFill>
              <a:latin typeface="Book Antiqua"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5</a:t>
            </a:fld>
            <a:endParaRPr lang="en-US" dirty="0"/>
          </a:p>
        </p:txBody>
      </p:sp>
    </p:spTree>
    <p:extLst>
      <p:ext uri="{BB962C8B-B14F-4D97-AF65-F5344CB8AC3E}">
        <p14:creationId xmlns:p14="http://schemas.microsoft.com/office/powerpoint/2010/main" val="416063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Book Antiqua" pitchFamily="18" charset="0"/>
                <a:ea typeface="+mn-ea"/>
                <a:cs typeface="+mn-cs"/>
              </a:rPr>
              <a:t>Generally, to be eligible, you need to have been in business for 2-3 years with some past performance to report.  </a:t>
            </a:r>
          </a:p>
          <a:p>
            <a:r>
              <a:rPr lang="en-US" sz="1200" kern="1200" baseline="0" dirty="0">
                <a:solidFill>
                  <a:schemeClr val="tx1"/>
                </a:solidFill>
                <a:latin typeface="Book Antiqua" pitchFamily="18" charset="0"/>
                <a:ea typeface="+mn-ea"/>
                <a:cs typeface="+mn-cs"/>
              </a:rPr>
              <a:t>The government is looking for qualified, stable, credible businesses to reduce risk and liability in their procurement process.</a:t>
            </a:r>
            <a:endParaRPr lang="en-US" sz="1200" kern="1200" dirty="0">
              <a:solidFill>
                <a:schemeClr val="tx1"/>
              </a:solidFill>
              <a:latin typeface="Book Antiqua"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6</a:t>
            </a:fld>
            <a:endParaRPr lang="en-US" dirty="0"/>
          </a:p>
        </p:txBody>
      </p:sp>
    </p:spTree>
    <p:extLst>
      <p:ext uri="{BB962C8B-B14F-4D97-AF65-F5344CB8AC3E}">
        <p14:creationId xmlns:p14="http://schemas.microsoft.com/office/powerpoint/2010/main" val="3530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is part of our introductory course.</a:t>
            </a:r>
            <a:r>
              <a:rPr lang="en-US" baseline="0" dirty="0"/>
              <a:t>  Here are the </a:t>
            </a:r>
            <a:r>
              <a:rPr lang="en-US" dirty="0"/>
              <a:t>six modules in all.  The other modules</a:t>
            </a:r>
            <a:r>
              <a:rPr lang="en-US" baseline="0" dirty="0"/>
              <a:t> are scheduled for upcoming months.</a:t>
            </a:r>
            <a:r>
              <a:rPr lang="en-US" dirty="0"/>
              <a:t>  </a:t>
            </a:r>
          </a:p>
          <a:p>
            <a:r>
              <a:rPr lang="en-US" dirty="0"/>
              <a:t>They are listed in</a:t>
            </a:r>
            <a:r>
              <a:rPr lang="en-US" baseline="0" dirty="0"/>
              <a:t> </a:t>
            </a:r>
            <a:r>
              <a:rPr lang="en-US" dirty="0"/>
              <a:t>this order</a:t>
            </a:r>
            <a:r>
              <a:rPr lang="en-US" baseline="0" dirty="0"/>
              <a:t> to build and deepen your understanding of the government marketplace.</a:t>
            </a:r>
            <a:endParaRPr lang="en-US" dirty="0"/>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7</a:t>
            </a:fld>
            <a:endParaRPr lang="en-US" dirty="0"/>
          </a:p>
        </p:txBody>
      </p:sp>
    </p:spTree>
    <p:extLst>
      <p:ext uri="{BB962C8B-B14F-4D97-AF65-F5344CB8AC3E}">
        <p14:creationId xmlns:p14="http://schemas.microsoft.com/office/powerpoint/2010/main" val="334654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computer</a:t>
            </a:r>
            <a:r>
              <a:rPr lang="en-US" baseline="0" dirty="0"/>
              <a:t> skills are required.  So, if you aren’t comfortable on the computer, you need to become comfortable.  Note that the URL is sam.gov.  If it’s a .com or .org, then it’s not the actual government site.  Be careful!</a:t>
            </a:r>
            <a:endParaRPr lang="en-US" dirty="0"/>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8</a:t>
            </a:fld>
            <a:endParaRPr lang="en-US" dirty="0"/>
          </a:p>
        </p:txBody>
      </p:sp>
    </p:spTree>
    <p:extLst>
      <p:ext uri="{BB962C8B-B14F-4D97-AF65-F5344CB8AC3E}">
        <p14:creationId xmlns:p14="http://schemas.microsoft.com/office/powerpoint/2010/main" val="316400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many know their NAICs Code?  It’s a numbering system the government uses to sort vendors by industry.  These codes are not unique to individual businesses, but rather, apply to any business that works in that sector.  To find yours, google “NAICS” and your primary capability.  You may have multiple (e.g. contracting, electrical, plumbing, etc.) but SAM will require you to identify your primary code.  Use your main line of business or where you’ve had the most success/stake your business’ reputation on.  Your code will also determine if you are considered a small business by the federal government.</a:t>
            </a:r>
            <a:endParaRPr lang="en-US" dirty="0"/>
          </a:p>
        </p:txBody>
      </p:sp>
      <p:sp>
        <p:nvSpPr>
          <p:cNvPr id="4" name="Slide Number Placeholder 3"/>
          <p:cNvSpPr>
            <a:spLocks noGrp="1"/>
          </p:cNvSpPr>
          <p:nvPr>
            <p:ph type="sldNum" sz="quarter" idx="10"/>
          </p:nvPr>
        </p:nvSpPr>
        <p:spPr/>
        <p:txBody>
          <a:bodyPr/>
          <a:lstStyle/>
          <a:p>
            <a:pPr>
              <a:defRPr/>
            </a:pPr>
            <a:fld id="{3DF4D75C-2ADE-433C-9B3E-70C532B2EE55}" type="slidenum">
              <a:rPr lang="en-US" smtClean="0"/>
              <a:pPr>
                <a:defRPr/>
              </a:pPr>
              <a:t>9</a:t>
            </a:fld>
            <a:endParaRPr lang="en-US" dirty="0"/>
          </a:p>
        </p:txBody>
      </p:sp>
    </p:spTree>
    <p:extLst>
      <p:ext uri="{BB962C8B-B14F-4D97-AF65-F5344CB8AC3E}">
        <p14:creationId xmlns:p14="http://schemas.microsoft.com/office/powerpoint/2010/main" val="392713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E7002B-FB3E-42B8-83E9-07DFD5CF413D}"/>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 name="Graphic 35">
            <a:extLst>
              <a:ext uri="{FF2B5EF4-FFF2-40B4-BE49-F238E27FC236}">
                <a16:creationId xmlns:a16="http://schemas.microsoft.com/office/drawing/2014/main" id="{B24274B8-ACD5-46B0-B3A9-2CFD3E0CC133}"/>
              </a:ext>
            </a:extLst>
          </p:cNvPr>
          <p:cNvGrpSpPr/>
          <p:nvPr/>
        </p:nvGrpSpPr>
        <p:grpSpPr>
          <a:xfrm>
            <a:off x="3762439" y="-28468"/>
            <a:ext cx="8466842" cy="6906488"/>
            <a:chOff x="3721983" y="-28468"/>
            <a:chExt cx="8466842" cy="6906488"/>
          </a:xfrm>
        </p:grpSpPr>
        <p:sp>
          <p:nvSpPr>
            <p:cNvPr id="3" name="Freeform: Shape 2">
              <a:extLst>
                <a:ext uri="{FF2B5EF4-FFF2-40B4-BE49-F238E27FC236}">
                  <a16:creationId xmlns:a16="http://schemas.microsoft.com/office/drawing/2014/main" id="{F659C748-630B-4DC9-8F2F-F69B4D125D6B}"/>
                </a:ext>
              </a:extLst>
            </p:cNvPr>
            <p:cNvSpPr/>
            <p:nvPr/>
          </p:nvSpPr>
          <p:spPr>
            <a:xfrm>
              <a:off x="3858756" y="5523504"/>
              <a:ext cx="2698646" cy="1355718"/>
            </a:xfrm>
            <a:custGeom>
              <a:avLst/>
              <a:gdLst>
                <a:gd name="connsiteX0" fmla="*/ 2696165 w 2698646"/>
                <a:gd name="connsiteY0" fmla="*/ 1354516 h 1355718"/>
                <a:gd name="connsiteX1" fmla="*/ 1354516 w 2698646"/>
                <a:gd name="connsiteY1" fmla="*/ 12867 h 1355718"/>
                <a:gd name="connsiteX2" fmla="*/ 12867 w 2698646"/>
                <a:gd name="connsiteY2" fmla="*/ 1354516 h 1355718"/>
              </a:gdLst>
              <a:ahLst/>
              <a:cxnLst>
                <a:cxn ang="0">
                  <a:pos x="connsiteX0" y="connsiteY0"/>
                </a:cxn>
                <a:cxn ang="0">
                  <a:pos x="connsiteX1" y="connsiteY1"/>
                </a:cxn>
                <a:cxn ang="0">
                  <a:pos x="connsiteX2" y="connsiteY2"/>
                </a:cxn>
              </a:cxnLst>
              <a:rect l="l" t="t" r="r" b="b"/>
              <a:pathLst>
                <a:path w="2698646" h="1355718">
                  <a:moveTo>
                    <a:pt x="2696165" y="1354516"/>
                  </a:moveTo>
                  <a:lnTo>
                    <a:pt x="1354516" y="12867"/>
                  </a:lnTo>
                  <a:lnTo>
                    <a:pt x="12867" y="1354516"/>
                  </a:lnTo>
                  <a:close/>
                </a:path>
              </a:pathLst>
            </a:custGeom>
            <a:solidFill>
              <a:srgbClr val="05AACB"/>
            </a:solidFill>
            <a:ln w="12777"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07ADBD6C-4D60-4E78-A48B-A43E24E5BA34}"/>
                </a:ext>
              </a:extLst>
            </p:cNvPr>
            <p:cNvSpPr/>
            <p:nvPr/>
          </p:nvSpPr>
          <p:spPr>
            <a:xfrm>
              <a:off x="9115361" y="5523504"/>
              <a:ext cx="2698646" cy="1355718"/>
            </a:xfrm>
            <a:custGeom>
              <a:avLst/>
              <a:gdLst>
                <a:gd name="connsiteX0" fmla="*/ 2696165 w 2698646"/>
                <a:gd name="connsiteY0" fmla="*/ 1354516 h 1355718"/>
                <a:gd name="connsiteX1" fmla="*/ 1354516 w 2698646"/>
                <a:gd name="connsiteY1" fmla="*/ 12867 h 1355718"/>
                <a:gd name="connsiteX2" fmla="*/ 12867 w 2698646"/>
                <a:gd name="connsiteY2" fmla="*/ 1354516 h 1355718"/>
              </a:gdLst>
              <a:ahLst/>
              <a:cxnLst>
                <a:cxn ang="0">
                  <a:pos x="connsiteX0" y="connsiteY0"/>
                </a:cxn>
                <a:cxn ang="0">
                  <a:pos x="connsiteX1" y="connsiteY1"/>
                </a:cxn>
                <a:cxn ang="0">
                  <a:pos x="connsiteX2" y="connsiteY2"/>
                </a:cxn>
              </a:cxnLst>
              <a:rect l="l" t="t" r="r" b="b"/>
              <a:pathLst>
                <a:path w="2698646" h="1355718">
                  <a:moveTo>
                    <a:pt x="2696165" y="1354516"/>
                  </a:moveTo>
                  <a:lnTo>
                    <a:pt x="1354516" y="12867"/>
                  </a:lnTo>
                  <a:lnTo>
                    <a:pt x="12867" y="1354516"/>
                  </a:lnTo>
                  <a:close/>
                </a:path>
              </a:pathLst>
            </a:custGeom>
            <a:solidFill>
              <a:srgbClr val="FFFFFF"/>
            </a:solidFill>
            <a:ln w="12777"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5938F968-B9B4-43D8-9B8B-5A843F2D42D1}"/>
                </a:ext>
              </a:extLst>
            </p:cNvPr>
            <p:cNvSpPr/>
            <p:nvPr/>
          </p:nvSpPr>
          <p:spPr>
            <a:xfrm>
              <a:off x="5444691" y="-41335"/>
              <a:ext cx="2698646" cy="1355718"/>
            </a:xfrm>
            <a:custGeom>
              <a:avLst/>
              <a:gdLst>
                <a:gd name="connsiteX0" fmla="*/ 12867 w 2698646"/>
                <a:gd name="connsiteY0" fmla="*/ 12867 h 1355718"/>
                <a:gd name="connsiteX1" fmla="*/ 1354516 w 2698646"/>
                <a:gd name="connsiteY1" fmla="*/ 1354516 h 1355718"/>
                <a:gd name="connsiteX2" fmla="*/ 2696166 w 2698646"/>
                <a:gd name="connsiteY2" fmla="*/ 12867 h 1355718"/>
              </a:gdLst>
              <a:ahLst/>
              <a:cxnLst>
                <a:cxn ang="0">
                  <a:pos x="connsiteX0" y="connsiteY0"/>
                </a:cxn>
                <a:cxn ang="0">
                  <a:pos x="connsiteX1" y="connsiteY1"/>
                </a:cxn>
                <a:cxn ang="0">
                  <a:pos x="connsiteX2" y="connsiteY2"/>
                </a:cxn>
              </a:cxnLst>
              <a:rect l="l" t="t" r="r" b="b"/>
              <a:pathLst>
                <a:path w="2698646" h="1355718">
                  <a:moveTo>
                    <a:pt x="12867" y="12867"/>
                  </a:moveTo>
                  <a:lnTo>
                    <a:pt x="1354516" y="1354516"/>
                  </a:lnTo>
                  <a:lnTo>
                    <a:pt x="2696166" y="12867"/>
                  </a:lnTo>
                  <a:close/>
                </a:path>
              </a:pathLst>
            </a:custGeom>
            <a:solidFill>
              <a:srgbClr val="4B1185"/>
            </a:solidFill>
            <a:ln w="12777"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01E4AB28-430C-4068-B017-394A505A186C}"/>
                </a:ext>
              </a:extLst>
            </p:cNvPr>
            <p:cNvSpPr/>
            <p:nvPr/>
          </p:nvSpPr>
          <p:spPr>
            <a:xfrm>
              <a:off x="6250447" y="5523504"/>
              <a:ext cx="2698646" cy="1355718"/>
            </a:xfrm>
            <a:custGeom>
              <a:avLst/>
              <a:gdLst>
                <a:gd name="connsiteX0" fmla="*/ 2696166 w 2698646"/>
                <a:gd name="connsiteY0" fmla="*/ 1354516 h 1355718"/>
                <a:gd name="connsiteX1" fmla="*/ 1354516 w 2698646"/>
                <a:gd name="connsiteY1" fmla="*/ 12867 h 1355718"/>
                <a:gd name="connsiteX2" fmla="*/ 12867 w 2698646"/>
                <a:gd name="connsiteY2" fmla="*/ 1354516 h 1355718"/>
              </a:gdLst>
              <a:ahLst/>
              <a:cxnLst>
                <a:cxn ang="0">
                  <a:pos x="connsiteX0" y="connsiteY0"/>
                </a:cxn>
                <a:cxn ang="0">
                  <a:pos x="connsiteX1" y="connsiteY1"/>
                </a:cxn>
                <a:cxn ang="0">
                  <a:pos x="connsiteX2" y="connsiteY2"/>
                </a:cxn>
              </a:cxnLst>
              <a:rect l="l" t="t" r="r" b="b"/>
              <a:pathLst>
                <a:path w="2698646" h="1355718">
                  <a:moveTo>
                    <a:pt x="2696166" y="1354516"/>
                  </a:moveTo>
                  <a:lnTo>
                    <a:pt x="1354516" y="12867"/>
                  </a:lnTo>
                  <a:lnTo>
                    <a:pt x="12867" y="1354516"/>
                  </a:lnTo>
                  <a:close/>
                </a:path>
              </a:pathLst>
            </a:custGeom>
            <a:solidFill>
              <a:srgbClr val="336F3D"/>
            </a:solidFill>
            <a:ln w="12777"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948E679D-8AF3-4B65-9CBC-965F9B8CE275}"/>
                </a:ext>
              </a:extLst>
            </p:cNvPr>
            <p:cNvSpPr/>
            <p:nvPr/>
          </p:nvSpPr>
          <p:spPr>
            <a:xfrm>
              <a:off x="10453173" y="3832693"/>
              <a:ext cx="1739412" cy="3056760"/>
            </a:xfrm>
            <a:custGeom>
              <a:avLst/>
              <a:gdLst>
                <a:gd name="connsiteX0" fmla="*/ 1665308 w 1739411"/>
                <a:gd name="connsiteY0" fmla="*/ 14146 h 3056760"/>
                <a:gd name="connsiteX1" fmla="*/ 12867 w 1739411"/>
                <a:gd name="connsiteY1" fmla="*/ 1666588 h 3056760"/>
                <a:gd name="connsiteX2" fmla="*/ 1396723 w 1739411"/>
                <a:gd name="connsiteY2" fmla="*/ 3045327 h 3056760"/>
                <a:gd name="connsiteX3" fmla="*/ 1729257 w 1739411"/>
                <a:gd name="connsiteY3" fmla="*/ 3045327 h 3056760"/>
                <a:gd name="connsiteX4" fmla="*/ 1729257 w 1739411"/>
                <a:gd name="connsiteY4" fmla="*/ 12867 h 3056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411" h="3056760">
                  <a:moveTo>
                    <a:pt x="1665308" y="14146"/>
                  </a:moveTo>
                  <a:lnTo>
                    <a:pt x="12867" y="1666588"/>
                  </a:lnTo>
                  <a:lnTo>
                    <a:pt x="1396723" y="3045327"/>
                  </a:lnTo>
                  <a:lnTo>
                    <a:pt x="1729257" y="3045327"/>
                  </a:lnTo>
                  <a:lnTo>
                    <a:pt x="1729257" y="12867"/>
                  </a:lnTo>
                  <a:close/>
                </a:path>
              </a:pathLst>
            </a:custGeom>
            <a:solidFill>
              <a:srgbClr val="C52D29"/>
            </a:solidFill>
            <a:ln w="12777"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486461A9-B737-474E-B767-EC36408A3D00}"/>
                </a:ext>
              </a:extLst>
            </p:cNvPr>
            <p:cNvSpPr/>
            <p:nvPr/>
          </p:nvSpPr>
          <p:spPr>
            <a:xfrm>
              <a:off x="7635582" y="4121742"/>
              <a:ext cx="2839334" cy="2724226"/>
            </a:xfrm>
            <a:custGeom>
              <a:avLst/>
              <a:gdLst>
                <a:gd name="connsiteX0" fmla="*/ 2826621 w 2839333"/>
                <a:gd name="connsiteY0" fmla="*/ 1419744 h 2724225"/>
                <a:gd name="connsiteX1" fmla="*/ 1528457 w 2839333"/>
                <a:gd name="connsiteY1" fmla="*/ 2717908 h 2724225"/>
                <a:gd name="connsiteX2" fmla="*/ 1311031 w 2839333"/>
                <a:gd name="connsiteY2" fmla="*/ 2717908 h 2724225"/>
                <a:gd name="connsiteX3" fmla="*/ 12867 w 2839333"/>
                <a:gd name="connsiteY3" fmla="*/ 1419744 h 2724225"/>
                <a:gd name="connsiteX4" fmla="*/ 1419744 w 2839333"/>
                <a:gd name="connsiteY4" fmla="*/ 12867 h 272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333" h="2724225">
                  <a:moveTo>
                    <a:pt x="2826621" y="1419744"/>
                  </a:moveTo>
                  <a:lnTo>
                    <a:pt x="1528457" y="2717908"/>
                  </a:lnTo>
                  <a:lnTo>
                    <a:pt x="1311031" y="2717908"/>
                  </a:lnTo>
                  <a:lnTo>
                    <a:pt x="12867" y="1419744"/>
                  </a:lnTo>
                  <a:lnTo>
                    <a:pt x="1419744" y="12867"/>
                  </a:lnTo>
                  <a:close/>
                </a:path>
              </a:pathLst>
            </a:custGeom>
            <a:solidFill>
              <a:srgbClr val="DF9818"/>
            </a:solidFill>
            <a:ln w="12777"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06F1A145-F3D7-40F0-8BDB-402141405176}"/>
                </a:ext>
              </a:extLst>
            </p:cNvPr>
            <p:cNvSpPr/>
            <p:nvPr/>
          </p:nvSpPr>
          <p:spPr>
            <a:xfrm>
              <a:off x="7955327" y="-41335"/>
              <a:ext cx="4233421" cy="4131103"/>
            </a:xfrm>
            <a:custGeom>
              <a:avLst/>
              <a:gdLst>
                <a:gd name="connsiteX0" fmla="*/ 4227104 w 4233421"/>
                <a:gd name="connsiteY0" fmla="*/ 12867 h 4131103"/>
                <a:gd name="connsiteX1" fmla="*/ 211109 w 4233421"/>
                <a:gd name="connsiteY1" fmla="*/ 12867 h 4131103"/>
                <a:gd name="connsiteX2" fmla="*/ 12867 w 4233421"/>
                <a:gd name="connsiteY2" fmla="*/ 211109 h 4131103"/>
                <a:gd name="connsiteX3" fmla="*/ 3926543 w 4233421"/>
                <a:gd name="connsiteY3" fmla="*/ 4124786 h 4131103"/>
                <a:gd name="connsiteX4" fmla="*/ 4227104 w 4233421"/>
                <a:gd name="connsiteY4" fmla="*/ 3824225 h 4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421" h="4131103">
                  <a:moveTo>
                    <a:pt x="4227104" y="12867"/>
                  </a:moveTo>
                  <a:lnTo>
                    <a:pt x="211109" y="12867"/>
                  </a:lnTo>
                  <a:lnTo>
                    <a:pt x="12867" y="211109"/>
                  </a:lnTo>
                  <a:lnTo>
                    <a:pt x="3926543" y="4124786"/>
                  </a:lnTo>
                  <a:lnTo>
                    <a:pt x="4227104" y="3824225"/>
                  </a:lnTo>
                  <a:close/>
                </a:path>
              </a:pathLst>
            </a:custGeom>
            <a:solidFill>
              <a:srgbClr val="C65618"/>
            </a:solidFill>
            <a:ln w="12777"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C9A28DD7-EFAE-48ED-87F9-A066B11C90B4}"/>
                </a:ext>
              </a:extLst>
            </p:cNvPr>
            <p:cNvSpPr/>
            <p:nvPr/>
          </p:nvSpPr>
          <p:spPr>
            <a:xfrm>
              <a:off x="3709116" y="-41335"/>
              <a:ext cx="8479632" cy="6932068"/>
            </a:xfrm>
            <a:custGeom>
              <a:avLst/>
              <a:gdLst>
                <a:gd name="connsiteX0" fmla="*/ 6874590 w 8479631"/>
                <a:gd name="connsiteY0" fmla="*/ 5544453 h 6932067"/>
                <a:gd name="connsiteX1" fmla="*/ 8294257 w 8479631"/>
                <a:gd name="connsiteY1" fmla="*/ 4124786 h 6932067"/>
                <a:gd name="connsiteX2" fmla="*/ 8454129 w 8479631"/>
                <a:gd name="connsiteY2" fmla="*/ 3964913 h 6932067"/>
                <a:gd name="connsiteX3" fmla="*/ 8473314 w 8479631"/>
                <a:gd name="connsiteY3" fmla="*/ 3984098 h 6932067"/>
                <a:gd name="connsiteX4" fmla="*/ 8473314 w 8479631"/>
                <a:gd name="connsiteY4" fmla="*/ 3766671 h 6932067"/>
                <a:gd name="connsiteX5" fmla="*/ 8454129 w 8479631"/>
                <a:gd name="connsiteY5" fmla="*/ 3747487 h 6932067"/>
                <a:gd name="connsiteX6" fmla="*/ 8185544 w 8479631"/>
                <a:gd name="connsiteY6" fmla="*/ 4016072 h 6932067"/>
                <a:gd name="connsiteX7" fmla="*/ 6874590 w 8479631"/>
                <a:gd name="connsiteY7" fmla="*/ 2705119 h 6932067"/>
                <a:gd name="connsiteX8" fmla="*/ 6765877 w 8479631"/>
                <a:gd name="connsiteY8" fmla="*/ 2596405 h 6932067"/>
                <a:gd name="connsiteX9" fmla="*/ 4355002 w 8479631"/>
                <a:gd name="connsiteY9" fmla="*/ 185529 h 6932067"/>
                <a:gd name="connsiteX10" fmla="*/ 4527664 w 8479631"/>
                <a:gd name="connsiteY10" fmla="*/ 12867 h 6932067"/>
                <a:gd name="connsiteX11" fmla="*/ 4310237 w 8479631"/>
                <a:gd name="connsiteY11" fmla="*/ 12867 h 6932067"/>
                <a:gd name="connsiteX12" fmla="*/ 4246288 w 8479631"/>
                <a:gd name="connsiteY12" fmla="*/ 76816 h 6932067"/>
                <a:gd name="connsiteX13" fmla="*/ 3120787 w 8479631"/>
                <a:gd name="connsiteY13" fmla="*/ 1202318 h 6932067"/>
                <a:gd name="connsiteX14" fmla="*/ 1931336 w 8479631"/>
                <a:gd name="connsiteY14" fmla="*/ 12867 h 6932067"/>
                <a:gd name="connsiteX15" fmla="*/ 1713909 w 8479631"/>
                <a:gd name="connsiteY15" fmla="*/ 12867 h 6932067"/>
                <a:gd name="connsiteX16" fmla="*/ 3012073 w 8479631"/>
                <a:gd name="connsiteY16" fmla="*/ 1311031 h 6932067"/>
                <a:gd name="connsiteX17" fmla="*/ 1617986 w 8479631"/>
                <a:gd name="connsiteY17" fmla="*/ 2705119 h 6932067"/>
                <a:gd name="connsiteX18" fmla="*/ 2600242 w 8479631"/>
                <a:gd name="connsiteY18" fmla="*/ 3687374 h 6932067"/>
                <a:gd name="connsiteX19" fmla="*/ 1059072 w 8479631"/>
                <a:gd name="connsiteY19" fmla="*/ 5228545 h 6932067"/>
                <a:gd name="connsiteX20" fmla="*/ 1381375 w 8479631"/>
                <a:gd name="connsiteY20" fmla="*/ 5550848 h 6932067"/>
                <a:gd name="connsiteX21" fmla="*/ 12867 w 8479631"/>
                <a:gd name="connsiteY21" fmla="*/ 6919355 h 6932067"/>
                <a:gd name="connsiteX22" fmla="*/ 230294 w 8479631"/>
                <a:gd name="connsiteY22" fmla="*/ 6919355 h 6932067"/>
                <a:gd name="connsiteX23" fmla="*/ 1490088 w 8479631"/>
                <a:gd name="connsiteY23" fmla="*/ 5659561 h 6932067"/>
                <a:gd name="connsiteX24" fmla="*/ 2596405 w 8479631"/>
                <a:gd name="connsiteY24" fmla="*/ 6765878 h 6932067"/>
                <a:gd name="connsiteX25" fmla="*/ 2442928 w 8479631"/>
                <a:gd name="connsiteY25" fmla="*/ 6919355 h 6932067"/>
                <a:gd name="connsiteX26" fmla="*/ 2660354 w 8479631"/>
                <a:gd name="connsiteY26" fmla="*/ 6919355 h 6932067"/>
                <a:gd name="connsiteX27" fmla="*/ 3930380 w 8479631"/>
                <a:gd name="connsiteY27" fmla="*/ 5655724 h 6932067"/>
                <a:gd name="connsiteX28" fmla="*/ 5192733 w 8479631"/>
                <a:gd name="connsiteY28" fmla="*/ 6919355 h 6932067"/>
                <a:gd name="connsiteX29" fmla="*/ 5499688 w 8479631"/>
                <a:gd name="connsiteY29" fmla="*/ 6919355 h 6932067"/>
                <a:gd name="connsiteX30" fmla="*/ 6765877 w 8479631"/>
                <a:gd name="connsiteY30" fmla="*/ 5653166 h 6932067"/>
                <a:gd name="connsiteX31" fmla="*/ 8032067 w 8479631"/>
                <a:gd name="connsiteY31" fmla="*/ 6919355 h 6932067"/>
                <a:gd name="connsiteX32" fmla="*/ 8249493 w 8479631"/>
                <a:gd name="connsiteY32" fmla="*/ 6919355 h 6932067"/>
                <a:gd name="connsiteX33" fmla="*/ 6874590 w 8479631"/>
                <a:gd name="connsiteY33" fmla="*/ 5544453 h 6932067"/>
                <a:gd name="connsiteX34" fmla="*/ 1835412 w 8479631"/>
                <a:gd name="connsiteY34" fmla="*/ 2705119 h 6932067"/>
                <a:gd name="connsiteX35" fmla="*/ 3120787 w 8479631"/>
                <a:gd name="connsiteY35" fmla="*/ 1419744 h 6932067"/>
                <a:gd name="connsiteX36" fmla="*/ 4246288 w 8479631"/>
                <a:gd name="connsiteY36" fmla="*/ 294243 h 6932067"/>
                <a:gd name="connsiteX37" fmla="*/ 6657164 w 8479631"/>
                <a:gd name="connsiteY37" fmla="*/ 2705119 h 6932067"/>
                <a:gd name="connsiteX38" fmla="*/ 5346210 w 8479631"/>
                <a:gd name="connsiteY38" fmla="*/ 4016072 h 6932067"/>
                <a:gd name="connsiteX39" fmla="*/ 5237497 w 8479631"/>
                <a:gd name="connsiteY39" fmla="*/ 4124786 h 6932067"/>
                <a:gd name="connsiteX40" fmla="*/ 4246288 w 8479631"/>
                <a:gd name="connsiteY40" fmla="*/ 5115995 h 6932067"/>
                <a:gd name="connsiteX41" fmla="*/ 2707676 w 8479631"/>
                <a:gd name="connsiteY41" fmla="*/ 3578661 h 6932067"/>
                <a:gd name="connsiteX42" fmla="*/ 1835412 w 8479631"/>
                <a:gd name="connsiteY42" fmla="*/ 2705119 h 6932067"/>
                <a:gd name="connsiteX43" fmla="*/ 3926543 w 8479631"/>
                <a:gd name="connsiteY43" fmla="*/ 5435739 h 6932067"/>
                <a:gd name="connsiteX44" fmla="*/ 3817830 w 8479631"/>
                <a:gd name="connsiteY44" fmla="*/ 5544453 h 6932067"/>
                <a:gd name="connsiteX45" fmla="*/ 2705118 w 8479631"/>
                <a:gd name="connsiteY45" fmla="*/ 6657165 h 6932067"/>
                <a:gd name="connsiteX46" fmla="*/ 1490088 w 8479631"/>
                <a:gd name="connsiteY46" fmla="*/ 5442134 h 6932067"/>
                <a:gd name="connsiteX47" fmla="*/ 1275220 w 8479631"/>
                <a:gd name="connsiteY47" fmla="*/ 5227266 h 6932067"/>
                <a:gd name="connsiteX48" fmla="*/ 2707676 w 8479631"/>
                <a:gd name="connsiteY48" fmla="*/ 3794809 h 6932067"/>
                <a:gd name="connsiteX49" fmla="*/ 4137575 w 8479631"/>
                <a:gd name="connsiteY49" fmla="*/ 5224708 h 6932067"/>
                <a:gd name="connsiteX50" fmla="*/ 3926543 w 8479631"/>
                <a:gd name="connsiteY50" fmla="*/ 5435739 h 6932067"/>
                <a:gd name="connsiteX51" fmla="*/ 5346210 w 8479631"/>
                <a:gd name="connsiteY51" fmla="*/ 6855406 h 6932067"/>
                <a:gd name="connsiteX52" fmla="*/ 4037815 w 8479631"/>
                <a:gd name="connsiteY52" fmla="*/ 5548289 h 6932067"/>
                <a:gd name="connsiteX53" fmla="*/ 4357560 w 8479631"/>
                <a:gd name="connsiteY53" fmla="*/ 5228545 h 6932067"/>
                <a:gd name="connsiteX54" fmla="*/ 4353722 w 8479631"/>
                <a:gd name="connsiteY54" fmla="*/ 5224708 h 6932067"/>
                <a:gd name="connsiteX55" fmla="*/ 5346210 w 8479631"/>
                <a:gd name="connsiteY55" fmla="*/ 4233499 h 6932067"/>
                <a:gd name="connsiteX56" fmla="*/ 6657164 w 8479631"/>
                <a:gd name="connsiteY56" fmla="*/ 5544453 h 6932067"/>
                <a:gd name="connsiteX57" fmla="*/ 5346210 w 8479631"/>
                <a:gd name="connsiteY57" fmla="*/ 6855406 h 6932067"/>
                <a:gd name="connsiteX58" fmla="*/ 5454924 w 8479631"/>
                <a:gd name="connsiteY58" fmla="*/ 4124786 h 6932067"/>
                <a:gd name="connsiteX59" fmla="*/ 6765877 w 8479631"/>
                <a:gd name="connsiteY59" fmla="*/ 2813832 h 6932067"/>
                <a:gd name="connsiteX60" fmla="*/ 8076831 w 8479631"/>
                <a:gd name="connsiteY60" fmla="*/ 4124786 h 6932067"/>
                <a:gd name="connsiteX61" fmla="*/ 6765877 w 8479631"/>
                <a:gd name="connsiteY61" fmla="*/ 5435739 h 6932067"/>
                <a:gd name="connsiteX62" fmla="*/ 5454924 w 8479631"/>
                <a:gd name="connsiteY62" fmla="*/ 4124786 h 69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479631" h="6932067">
                  <a:moveTo>
                    <a:pt x="6874590" y="5544453"/>
                  </a:moveTo>
                  <a:lnTo>
                    <a:pt x="8294257" y="4124786"/>
                  </a:lnTo>
                  <a:lnTo>
                    <a:pt x="8454129" y="3964913"/>
                  </a:lnTo>
                  <a:lnTo>
                    <a:pt x="8473314" y="3984098"/>
                  </a:lnTo>
                  <a:lnTo>
                    <a:pt x="8473314" y="3766671"/>
                  </a:lnTo>
                  <a:lnTo>
                    <a:pt x="8454129" y="3747487"/>
                  </a:lnTo>
                  <a:lnTo>
                    <a:pt x="8185544" y="4016072"/>
                  </a:lnTo>
                  <a:lnTo>
                    <a:pt x="6874590" y="2705119"/>
                  </a:lnTo>
                  <a:lnTo>
                    <a:pt x="6765877" y="2596405"/>
                  </a:lnTo>
                  <a:lnTo>
                    <a:pt x="4355002" y="185529"/>
                  </a:lnTo>
                  <a:lnTo>
                    <a:pt x="4527664" y="12867"/>
                  </a:lnTo>
                  <a:lnTo>
                    <a:pt x="4310237" y="12867"/>
                  </a:lnTo>
                  <a:lnTo>
                    <a:pt x="4246288" y="76816"/>
                  </a:lnTo>
                  <a:lnTo>
                    <a:pt x="3120787" y="1202318"/>
                  </a:lnTo>
                  <a:lnTo>
                    <a:pt x="1931336" y="12867"/>
                  </a:lnTo>
                  <a:lnTo>
                    <a:pt x="1713909" y="12867"/>
                  </a:lnTo>
                  <a:lnTo>
                    <a:pt x="3012073" y="1311031"/>
                  </a:lnTo>
                  <a:lnTo>
                    <a:pt x="1617986" y="2705119"/>
                  </a:lnTo>
                  <a:lnTo>
                    <a:pt x="2600242" y="3687374"/>
                  </a:lnTo>
                  <a:lnTo>
                    <a:pt x="1059072" y="5228545"/>
                  </a:lnTo>
                  <a:lnTo>
                    <a:pt x="1381375" y="5550848"/>
                  </a:lnTo>
                  <a:lnTo>
                    <a:pt x="12867" y="6919355"/>
                  </a:lnTo>
                  <a:lnTo>
                    <a:pt x="230294" y="6919355"/>
                  </a:lnTo>
                  <a:lnTo>
                    <a:pt x="1490088" y="5659561"/>
                  </a:lnTo>
                  <a:lnTo>
                    <a:pt x="2596405" y="6765878"/>
                  </a:lnTo>
                  <a:lnTo>
                    <a:pt x="2442928" y="6919355"/>
                  </a:lnTo>
                  <a:lnTo>
                    <a:pt x="2660354" y="6919355"/>
                  </a:lnTo>
                  <a:lnTo>
                    <a:pt x="3930380" y="5655724"/>
                  </a:lnTo>
                  <a:lnTo>
                    <a:pt x="5192733" y="6919355"/>
                  </a:lnTo>
                  <a:lnTo>
                    <a:pt x="5499688" y="6919355"/>
                  </a:lnTo>
                  <a:lnTo>
                    <a:pt x="6765877" y="5653166"/>
                  </a:lnTo>
                  <a:lnTo>
                    <a:pt x="8032067" y="6919355"/>
                  </a:lnTo>
                  <a:lnTo>
                    <a:pt x="8249493" y="6919355"/>
                  </a:lnTo>
                  <a:lnTo>
                    <a:pt x="6874590" y="5544453"/>
                  </a:lnTo>
                  <a:close/>
                  <a:moveTo>
                    <a:pt x="1835412" y="2705119"/>
                  </a:moveTo>
                  <a:lnTo>
                    <a:pt x="3120787" y="1419744"/>
                  </a:lnTo>
                  <a:lnTo>
                    <a:pt x="4246288" y="294243"/>
                  </a:lnTo>
                  <a:lnTo>
                    <a:pt x="6657164" y="2705119"/>
                  </a:lnTo>
                  <a:lnTo>
                    <a:pt x="5346210" y="4016072"/>
                  </a:lnTo>
                  <a:lnTo>
                    <a:pt x="5237497" y="4124786"/>
                  </a:lnTo>
                  <a:lnTo>
                    <a:pt x="4246288" y="5115995"/>
                  </a:lnTo>
                  <a:lnTo>
                    <a:pt x="2707676" y="3578661"/>
                  </a:lnTo>
                  <a:lnTo>
                    <a:pt x="1835412" y="2705119"/>
                  </a:lnTo>
                  <a:close/>
                  <a:moveTo>
                    <a:pt x="3926543" y="5435739"/>
                  </a:moveTo>
                  <a:lnTo>
                    <a:pt x="3817830" y="5544453"/>
                  </a:lnTo>
                  <a:lnTo>
                    <a:pt x="2705118" y="6657165"/>
                  </a:lnTo>
                  <a:lnTo>
                    <a:pt x="1490088" y="5442134"/>
                  </a:lnTo>
                  <a:lnTo>
                    <a:pt x="1275220" y="5227266"/>
                  </a:lnTo>
                  <a:lnTo>
                    <a:pt x="2707676" y="3794809"/>
                  </a:lnTo>
                  <a:lnTo>
                    <a:pt x="4137575" y="5224708"/>
                  </a:lnTo>
                  <a:lnTo>
                    <a:pt x="3926543" y="5435739"/>
                  </a:lnTo>
                  <a:close/>
                  <a:moveTo>
                    <a:pt x="5346210" y="6855406"/>
                  </a:moveTo>
                  <a:lnTo>
                    <a:pt x="4037815" y="5548289"/>
                  </a:lnTo>
                  <a:lnTo>
                    <a:pt x="4357560" y="5228545"/>
                  </a:lnTo>
                  <a:lnTo>
                    <a:pt x="4353722" y="5224708"/>
                  </a:lnTo>
                  <a:lnTo>
                    <a:pt x="5346210" y="4233499"/>
                  </a:lnTo>
                  <a:lnTo>
                    <a:pt x="6657164" y="5544453"/>
                  </a:lnTo>
                  <a:lnTo>
                    <a:pt x="5346210" y="6855406"/>
                  </a:lnTo>
                  <a:close/>
                  <a:moveTo>
                    <a:pt x="5454924" y="4124786"/>
                  </a:moveTo>
                  <a:lnTo>
                    <a:pt x="6765877" y="2813832"/>
                  </a:lnTo>
                  <a:lnTo>
                    <a:pt x="8076831" y="4124786"/>
                  </a:lnTo>
                  <a:lnTo>
                    <a:pt x="6765877" y="5435739"/>
                  </a:lnTo>
                  <a:lnTo>
                    <a:pt x="5454924" y="4124786"/>
                  </a:lnTo>
                  <a:close/>
                </a:path>
              </a:pathLst>
            </a:custGeom>
            <a:solidFill>
              <a:srgbClr val="FFFFFF"/>
            </a:solidFill>
            <a:ln w="12777" cap="flat">
              <a:noFill/>
              <a:prstDash val="solid"/>
              <a:miter/>
            </a:ln>
          </p:spPr>
          <p:txBody>
            <a:bodyPr rtlCol="0" anchor="ctr"/>
            <a:lstStyle/>
            <a:p>
              <a:endParaRPr lang="en-US" dirty="0"/>
            </a:p>
          </p:txBody>
        </p:sp>
      </p:grpSp>
      <p:sp>
        <p:nvSpPr>
          <p:cNvPr id="27" name="Subtitle 2">
            <a:extLst>
              <a:ext uri="{FF2B5EF4-FFF2-40B4-BE49-F238E27FC236}">
                <a16:creationId xmlns:a16="http://schemas.microsoft.com/office/drawing/2014/main" id="{537634A3-2204-4190-B953-A1CFE40BF840}"/>
              </a:ext>
            </a:extLst>
          </p:cNvPr>
          <p:cNvSpPr>
            <a:spLocks noGrp="1"/>
          </p:cNvSpPr>
          <p:nvPr>
            <p:ph type="subTitle" idx="13"/>
          </p:nvPr>
        </p:nvSpPr>
        <p:spPr>
          <a:xfrm>
            <a:off x="511569" y="3871784"/>
            <a:ext cx="5569231" cy="733780"/>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8" name="Title 56">
            <a:extLst>
              <a:ext uri="{FF2B5EF4-FFF2-40B4-BE49-F238E27FC236}">
                <a16:creationId xmlns:a16="http://schemas.microsoft.com/office/drawing/2014/main" id="{BD715D47-454F-40B8-A069-7B1FFB28C4D3}"/>
              </a:ext>
            </a:extLst>
          </p:cNvPr>
          <p:cNvSpPr>
            <a:spLocks noGrp="1"/>
          </p:cNvSpPr>
          <p:nvPr>
            <p:ph type="title"/>
          </p:nvPr>
        </p:nvSpPr>
        <p:spPr>
          <a:xfrm>
            <a:off x="511570" y="2793016"/>
            <a:ext cx="5582843" cy="1090420"/>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22" name="Picture Placeholder 11">
            <a:extLst>
              <a:ext uri="{FF2B5EF4-FFF2-40B4-BE49-F238E27FC236}">
                <a16:creationId xmlns:a16="http://schemas.microsoft.com/office/drawing/2014/main" id="{E3C1C5AB-B1CD-4686-A706-04588A12A7DC}"/>
              </a:ext>
            </a:extLst>
          </p:cNvPr>
          <p:cNvSpPr>
            <a:spLocks noGrp="1"/>
          </p:cNvSpPr>
          <p:nvPr>
            <p:ph type="pic" sz="quarter" idx="16"/>
          </p:nvPr>
        </p:nvSpPr>
        <p:spPr>
          <a:xfrm>
            <a:off x="5572592" y="245863"/>
            <a:ext cx="4810075" cy="4820924"/>
          </a:xfrm>
          <a:prstGeom prst="diamond">
            <a:avLst/>
          </a:prstGeom>
          <a:ln w="57150">
            <a:solidFill>
              <a:schemeClr val="bg1"/>
            </a:solidFill>
          </a:ln>
        </p:spPr>
        <p:txBody>
          <a:bodyPr/>
          <a:lstStyle>
            <a:lvl1pPr algn="ctr">
              <a:defRPr>
                <a:solidFill>
                  <a:schemeClr val="bg1"/>
                </a:solidFill>
              </a:defRPr>
            </a:lvl1pPr>
          </a:lstStyle>
          <a:p>
            <a:endParaRPr lang="en-US" dirty="0"/>
          </a:p>
        </p:txBody>
      </p:sp>
      <p:sp>
        <p:nvSpPr>
          <p:cNvPr id="24" name="Picture Placeholder 11">
            <a:extLst>
              <a:ext uri="{FF2B5EF4-FFF2-40B4-BE49-F238E27FC236}">
                <a16:creationId xmlns:a16="http://schemas.microsoft.com/office/drawing/2014/main" id="{2DB8C7E7-3F1E-42C4-AE82-4FBAF74E34F9}"/>
              </a:ext>
            </a:extLst>
          </p:cNvPr>
          <p:cNvSpPr>
            <a:spLocks noGrp="1"/>
          </p:cNvSpPr>
          <p:nvPr>
            <p:ph type="pic" sz="quarter" idx="17"/>
          </p:nvPr>
        </p:nvSpPr>
        <p:spPr>
          <a:xfrm>
            <a:off x="9181953" y="2750344"/>
            <a:ext cx="2642407" cy="2648367"/>
          </a:xfrm>
          <a:prstGeom prst="diamond">
            <a:avLst/>
          </a:prstGeom>
          <a:ln w="57150">
            <a:solidFill>
              <a:schemeClr val="bg1"/>
            </a:solidFill>
          </a:ln>
        </p:spPr>
        <p:txBody>
          <a:bodyPr/>
          <a:lstStyle>
            <a:lvl1pPr algn="ctr">
              <a:defRPr>
                <a:solidFill>
                  <a:schemeClr val="bg1"/>
                </a:solidFill>
              </a:defRPr>
            </a:lvl1pPr>
          </a:lstStyle>
          <a:p>
            <a:endParaRPr lang="en-US" dirty="0"/>
          </a:p>
        </p:txBody>
      </p:sp>
      <p:sp>
        <p:nvSpPr>
          <p:cNvPr id="26" name="Picture Placeholder 11">
            <a:extLst>
              <a:ext uri="{FF2B5EF4-FFF2-40B4-BE49-F238E27FC236}">
                <a16:creationId xmlns:a16="http://schemas.microsoft.com/office/drawing/2014/main" id="{77E31844-2041-4ABE-9088-E0C08863433F}"/>
              </a:ext>
            </a:extLst>
          </p:cNvPr>
          <p:cNvSpPr>
            <a:spLocks noGrp="1"/>
          </p:cNvSpPr>
          <p:nvPr>
            <p:ph type="pic" sz="quarter" idx="18"/>
          </p:nvPr>
        </p:nvSpPr>
        <p:spPr>
          <a:xfrm>
            <a:off x="4899278" y="3682305"/>
            <a:ext cx="3004542" cy="3011319"/>
          </a:xfrm>
          <a:prstGeom prst="diamond">
            <a:avLst/>
          </a:prstGeom>
          <a:ln w="57150">
            <a:solidFill>
              <a:schemeClr val="bg1"/>
            </a:solidFill>
          </a:ln>
        </p:spPr>
        <p:txBody>
          <a:bodyPr/>
          <a:lstStyle>
            <a:lvl1pPr algn="ctr">
              <a:defRPr>
                <a:solidFill>
                  <a:schemeClr val="bg1"/>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06" y="28903"/>
            <a:ext cx="3480816" cy="2401824"/>
          </a:xfrm>
          <a:prstGeom prst="rect">
            <a:avLst/>
          </a:prstGeom>
        </p:spPr>
      </p:pic>
    </p:spTree>
    <p:extLst>
      <p:ext uri="{BB962C8B-B14F-4D97-AF65-F5344CB8AC3E}">
        <p14:creationId xmlns:p14="http://schemas.microsoft.com/office/powerpoint/2010/main" val="287770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chemeClr val="accent5"/>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66936E"/>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B8CDBB"/>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66936E"/>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chemeClr val="accent5"/>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8FB094"/>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66936E"/>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chemeClr val="accent5"/>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chemeClr val="accent5"/>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19" name="Text Placeholder 9">
            <a:extLst>
              <a:ext uri="{FF2B5EF4-FFF2-40B4-BE49-F238E27FC236}">
                <a16:creationId xmlns:a16="http://schemas.microsoft.com/office/drawing/2014/main" id="{18554645-A743-456F-BB14-762A2692FFF8}"/>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4" name="Slide Number Placeholder 5">
            <a:extLst>
              <a:ext uri="{FF2B5EF4-FFF2-40B4-BE49-F238E27FC236}">
                <a16:creationId xmlns:a16="http://schemas.microsoft.com/office/drawing/2014/main" id="{3C413537-F24C-468E-AA45-01E9DE24FDA4}"/>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5" name="Picture Placeholder 11">
            <a:extLst>
              <a:ext uri="{FF2B5EF4-FFF2-40B4-BE49-F238E27FC236}">
                <a16:creationId xmlns:a16="http://schemas.microsoft.com/office/drawing/2014/main" id="{CEF51E0F-4550-4BA0-90CA-F2B211864646}"/>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05301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5A6DE1-725C-4DD6-9DBB-F99EF9536596}"/>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sp>
        <p:nvSpPr>
          <p:cNvPr id="10" name="Slide Number Placeholder 5">
            <a:extLst>
              <a:ext uri="{FF2B5EF4-FFF2-40B4-BE49-F238E27FC236}">
                <a16:creationId xmlns:a16="http://schemas.microsoft.com/office/drawing/2014/main" id="{03788CF5-EB32-4142-9F0C-90DC63F7AF99}"/>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12" name="Picture Placeholder 11">
            <a:extLst>
              <a:ext uri="{FF2B5EF4-FFF2-40B4-BE49-F238E27FC236}">
                <a16:creationId xmlns:a16="http://schemas.microsoft.com/office/drawing/2014/main" id="{AE987602-901F-4015-9732-8CC8F2F99964}"/>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63982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_Nav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5A6DE1-725C-4DD6-9DBB-F99EF9536596}"/>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4" name="Graphic 2">
            <a:extLst>
              <a:ext uri="{FF2B5EF4-FFF2-40B4-BE49-F238E27FC236}">
                <a16:creationId xmlns:a16="http://schemas.microsoft.com/office/drawing/2014/main" id="{74CC77FF-98D3-4B06-9B8F-BCAC9782C9AE}"/>
              </a:ext>
            </a:extLst>
          </p:cNvPr>
          <p:cNvGrpSpPr/>
          <p:nvPr/>
        </p:nvGrpSpPr>
        <p:grpSpPr>
          <a:xfrm>
            <a:off x="0" y="0"/>
            <a:ext cx="7694612" cy="6867918"/>
            <a:chOff x="0" y="0"/>
            <a:chExt cx="7694612" cy="6867918"/>
          </a:xfrm>
        </p:grpSpPr>
        <p:sp>
          <p:nvSpPr>
            <p:cNvPr id="5" name="Freeform: Shape 4">
              <a:extLst>
                <a:ext uri="{FF2B5EF4-FFF2-40B4-BE49-F238E27FC236}">
                  <a16:creationId xmlns:a16="http://schemas.microsoft.com/office/drawing/2014/main" id="{D4130071-443A-42CF-932A-F7BD295FDF3C}"/>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rgbClr val="002060"/>
            </a:solidFill>
            <a:ln w="1270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69743953-A539-4BBB-9593-16CB93095D84}"/>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002060"/>
            </a:solidFill>
            <a:ln w="1270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8E794522-3A03-4903-A80B-8F7FB2F07590}"/>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405888"/>
            </a:solidFill>
            <a:ln w="1270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CBD866-4C8F-4865-ADB9-96AA0D0EAAA0}"/>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A6B1C8"/>
            </a:solidFill>
            <a:ln w="1270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B44C595-8302-485F-9F69-1E44BB1D6E36}"/>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405888"/>
            </a:solidFill>
            <a:ln w="1270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B7986AE-DE13-491E-97E5-21306D21009A}"/>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rgbClr val="002060"/>
            </a:solidFill>
            <a:ln w="1270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6106DAE3-B7A6-446F-9015-733EF745F2D5}"/>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7385A8"/>
            </a:solidFill>
            <a:ln w="1270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56DE5BD-1852-459F-B8DC-DCED58755187}"/>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405888"/>
            </a:solidFill>
            <a:ln w="1270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EF0728D-C657-42D5-96F3-084223E8AF14}"/>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rgbClr val="002060"/>
            </a:solidFill>
            <a:ln w="1270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9751EF2-B328-409C-964C-E9BF4CE1397B}"/>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B3E52152-50F8-4500-AD40-96E2661EA509}"/>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3" name="Slide Number Placeholder 5">
            <a:extLst>
              <a:ext uri="{FF2B5EF4-FFF2-40B4-BE49-F238E27FC236}">
                <a16:creationId xmlns:a16="http://schemas.microsoft.com/office/drawing/2014/main" id="{5515148E-0D9A-4A13-B807-4AEBA4B350AD}"/>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5" name="Picture Placeholder 11">
            <a:extLst>
              <a:ext uri="{FF2B5EF4-FFF2-40B4-BE49-F238E27FC236}">
                <a16:creationId xmlns:a16="http://schemas.microsoft.com/office/drawing/2014/main" id="{FA988A1E-3F75-4427-B4F4-8DEFD4A7636C}"/>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34094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ing Objectives_Cya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54B256-F5BC-413E-A0D8-CB897D79DA1B}"/>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4" name="Graphic 2">
            <a:extLst>
              <a:ext uri="{FF2B5EF4-FFF2-40B4-BE49-F238E27FC236}">
                <a16:creationId xmlns:a16="http://schemas.microsoft.com/office/drawing/2014/main" id="{74CC77FF-98D3-4B06-9B8F-BCAC9782C9AE}"/>
              </a:ext>
            </a:extLst>
          </p:cNvPr>
          <p:cNvGrpSpPr/>
          <p:nvPr/>
        </p:nvGrpSpPr>
        <p:grpSpPr>
          <a:xfrm>
            <a:off x="0" y="-9918"/>
            <a:ext cx="7694612" cy="6867918"/>
            <a:chOff x="0" y="0"/>
            <a:chExt cx="7694612" cy="6867918"/>
          </a:xfrm>
        </p:grpSpPr>
        <p:sp>
          <p:nvSpPr>
            <p:cNvPr id="5" name="Freeform: Shape 4">
              <a:extLst>
                <a:ext uri="{FF2B5EF4-FFF2-40B4-BE49-F238E27FC236}">
                  <a16:creationId xmlns:a16="http://schemas.microsoft.com/office/drawing/2014/main" id="{D4130071-443A-42CF-932A-F7BD295FDF3C}"/>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chemeClr val="accent6"/>
            </a:solidFill>
            <a:ln w="1270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69743953-A539-4BBB-9593-16CB93095D84}"/>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chemeClr val="accent6"/>
            </a:solidFill>
            <a:ln w="1270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8E794522-3A03-4903-A80B-8F7FB2F07590}"/>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44BFD8"/>
            </a:solidFill>
            <a:ln w="1270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CBD866-4C8F-4865-ADB9-96AA0D0EAAA0}"/>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A8E1ED"/>
            </a:solidFill>
            <a:ln w="1270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B44C595-8302-485F-9F69-1E44BB1D6E36}"/>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44BFD8"/>
            </a:solidFill>
            <a:ln w="1270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B7986AE-DE13-491E-97E5-21306D21009A}"/>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chemeClr val="accent6"/>
            </a:solidFill>
            <a:ln w="1270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6106DAE3-B7A6-446F-9015-733EF745F2D5}"/>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76D0E2"/>
            </a:solidFill>
            <a:ln w="1270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56DE5BD-1852-459F-B8DC-DCED58755187}"/>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44BFD8"/>
            </a:solidFill>
            <a:ln w="1270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EF0728D-C657-42D5-96F3-084223E8AF14}"/>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chemeClr val="accent6"/>
            </a:solidFill>
            <a:ln w="1270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9751EF2-B328-409C-964C-E9BF4CE1397B}"/>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B3E52152-50F8-4500-AD40-96E2661EA509}"/>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2" name="Slide Number Placeholder 5">
            <a:extLst>
              <a:ext uri="{FF2B5EF4-FFF2-40B4-BE49-F238E27FC236}">
                <a16:creationId xmlns:a16="http://schemas.microsoft.com/office/drawing/2014/main" id="{F2E4C0AE-A97F-4783-BF9D-A8487FD6CA5A}"/>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4" name="Picture Placeholder 11">
            <a:extLst>
              <a:ext uri="{FF2B5EF4-FFF2-40B4-BE49-F238E27FC236}">
                <a16:creationId xmlns:a16="http://schemas.microsoft.com/office/drawing/2014/main" id="{AAE37C05-9D29-4CB3-9CF4-EFA6F66B5EF8}"/>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0721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_Pur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702D710-A1B5-416C-B66D-24D9A9FCADAD}"/>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26" name="Graphic 2">
            <a:extLst>
              <a:ext uri="{FF2B5EF4-FFF2-40B4-BE49-F238E27FC236}">
                <a16:creationId xmlns:a16="http://schemas.microsoft.com/office/drawing/2014/main" id="{AD8C44C6-9D68-4BEB-859F-59DD09EB8924}"/>
              </a:ext>
            </a:extLst>
          </p:cNvPr>
          <p:cNvGrpSpPr/>
          <p:nvPr userDrawn="1"/>
        </p:nvGrpSpPr>
        <p:grpSpPr>
          <a:xfrm>
            <a:off x="0" y="-9918"/>
            <a:ext cx="7694612" cy="6867918"/>
            <a:chOff x="0" y="0"/>
            <a:chExt cx="7694612" cy="6867918"/>
          </a:xfrm>
        </p:grpSpPr>
        <p:sp>
          <p:nvSpPr>
            <p:cNvPr id="27" name="Freeform: Shape 26">
              <a:extLst>
                <a:ext uri="{FF2B5EF4-FFF2-40B4-BE49-F238E27FC236}">
                  <a16:creationId xmlns:a16="http://schemas.microsoft.com/office/drawing/2014/main" id="{7F8CFFAA-6280-412E-9405-11124B863B9E}"/>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rgbClr val="4B1185"/>
            </a:solidFill>
            <a:ln w="1270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921ED42-6D82-4F07-9328-7137FF9913FA}"/>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4B1185"/>
            </a:solidFill>
            <a:ln w="1270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5183946-7523-4AF0-B546-EF3306CE8EB5}"/>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784DA4"/>
            </a:solidFill>
            <a:ln w="1270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99F9944D-3501-4E37-90F5-A9A788C92850}"/>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C0ACD4"/>
            </a:solidFill>
            <a:ln w="1270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E129511-7DE1-4E64-A0D0-815134D82FC7}"/>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784DA4"/>
            </a:solidFill>
            <a:ln w="1270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1D19229-7E6D-4BD0-AB21-122EB48D1873}"/>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rgbClr val="4B1185"/>
            </a:solidFill>
            <a:ln w="1270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D0C70E5-3438-412D-BD39-44C8F5DDCD23}"/>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9C7CBC"/>
            </a:solidFill>
            <a:ln w="1270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532DC3C-1594-496D-BB60-F8C28CD58239}"/>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784DA4"/>
            </a:solidFill>
            <a:ln w="1270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462FAE8-71B8-4872-87E2-7E9A2E12806B}"/>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rgbClr val="4B1185"/>
            </a:solidFill>
            <a:ln w="1270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FDB85197-05AE-4D09-9E37-FC9BCD783C1C}"/>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294D7F0-1A62-4600-81C9-80CAE9B2874E}"/>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1" name="Slide Number Placeholder 5">
            <a:extLst>
              <a:ext uri="{FF2B5EF4-FFF2-40B4-BE49-F238E27FC236}">
                <a16:creationId xmlns:a16="http://schemas.microsoft.com/office/drawing/2014/main" id="{F8EEEBD3-7E8D-44EF-B29F-429C0CE3DBE2}"/>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3" name="Picture Placeholder 11">
            <a:extLst>
              <a:ext uri="{FF2B5EF4-FFF2-40B4-BE49-F238E27FC236}">
                <a16:creationId xmlns:a16="http://schemas.microsoft.com/office/drawing/2014/main" id="{0508BEE4-3EFC-4E14-9634-1D892F570EF8}"/>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57092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_Re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C465F6C-7635-47D0-92F7-DF0791BB12EA}"/>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26" name="Graphic 2">
            <a:extLst>
              <a:ext uri="{FF2B5EF4-FFF2-40B4-BE49-F238E27FC236}">
                <a16:creationId xmlns:a16="http://schemas.microsoft.com/office/drawing/2014/main" id="{2CAD03C2-E43C-484F-A653-90E10917D27B}"/>
              </a:ext>
            </a:extLst>
          </p:cNvPr>
          <p:cNvGrpSpPr/>
          <p:nvPr userDrawn="1"/>
        </p:nvGrpSpPr>
        <p:grpSpPr>
          <a:xfrm>
            <a:off x="0" y="-9918"/>
            <a:ext cx="7694612" cy="6867918"/>
            <a:chOff x="0" y="0"/>
            <a:chExt cx="7694612" cy="6867918"/>
          </a:xfrm>
        </p:grpSpPr>
        <p:sp>
          <p:nvSpPr>
            <p:cNvPr id="27" name="Freeform: Shape 26">
              <a:extLst>
                <a:ext uri="{FF2B5EF4-FFF2-40B4-BE49-F238E27FC236}">
                  <a16:creationId xmlns:a16="http://schemas.microsoft.com/office/drawing/2014/main" id="{468305CC-E056-4ABA-BAD8-864A00A44959}"/>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rgbClr val="C52D29"/>
            </a:solidFill>
            <a:ln w="1270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4BD190C6-2836-4F05-864B-CF8B0EC38AC7}"/>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C52D29"/>
            </a:solidFill>
            <a:ln w="1270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95954E6-E66A-45DA-9DE7-709247ACC5B1}"/>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D4625F"/>
            </a:solidFill>
            <a:ln w="1270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7747611-FD58-4492-ADFA-335880022030}"/>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EBB6B4"/>
            </a:solidFill>
            <a:ln w="1270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E00B50B1-196D-4BCA-92A3-F69E437A484A}"/>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D4625F"/>
            </a:solidFill>
            <a:ln w="1270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4C79D61-875B-4B6E-9566-4930ACDDD84D}"/>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rgbClr val="C52D29"/>
            </a:solidFill>
            <a:ln w="1270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4232FFB-8C43-4E18-90FC-E1E44E551450}"/>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DF8C8A"/>
            </a:solidFill>
            <a:ln w="1270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EA964C2-8BAD-4842-B101-5ABA23BB25B5}"/>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D4625F"/>
            </a:solidFill>
            <a:ln w="1270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B0BDF23-A1CB-4AB3-8C21-0CCE7EB33F30}"/>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rgbClr val="C52D29"/>
            </a:solidFill>
            <a:ln w="1270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B63181A-43A6-441A-892B-B6BDE3D671C9}"/>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80E98EA-0BF7-457C-A6FE-2580C4C93257}"/>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1" name="Slide Number Placeholder 5">
            <a:extLst>
              <a:ext uri="{FF2B5EF4-FFF2-40B4-BE49-F238E27FC236}">
                <a16:creationId xmlns:a16="http://schemas.microsoft.com/office/drawing/2014/main" id="{F9005757-239D-4B5E-BADC-2AFA874F3C13}"/>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3" name="Picture Placeholder 11">
            <a:extLst>
              <a:ext uri="{FF2B5EF4-FFF2-40B4-BE49-F238E27FC236}">
                <a16:creationId xmlns:a16="http://schemas.microsoft.com/office/drawing/2014/main" id="{F87A37DD-ED3A-463D-ABAB-B0909572A7EC}"/>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4068807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_Go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69AF47-F308-49AD-802B-1798ED197E0C}"/>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26" name="Graphic 2">
            <a:extLst>
              <a:ext uri="{FF2B5EF4-FFF2-40B4-BE49-F238E27FC236}">
                <a16:creationId xmlns:a16="http://schemas.microsoft.com/office/drawing/2014/main" id="{1EB50D4F-E1FC-418A-9C80-8B3EAD4D7460}"/>
              </a:ext>
            </a:extLst>
          </p:cNvPr>
          <p:cNvGrpSpPr/>
          <p:nvPr userDrawn="1"/>
        </p:nvGrpSpPr>
        <p:grpSpPr>
          <a:xfrm>
            <a:off x="0" y="-9918"/>
            <a:ext cx="7694612" cy="6867918"/>
            <a:chOff x="0" y="0"/>
            <a:chExt cx="7694612" cy="6867918"/>
          </a:xfrm>
        </p:grpSpPr>
        <p:sp>
          <p:nvSpPr>
            <p:cNvPr id="27" name="Freeform: Shape 26">
              <a:extLst>
                <a:ext uri="{FF2B5EF4-FFF2-40B4-BE49-F238E27FC236}">
                  <a16:creationId xmlns:a16="http://schemas.microsoft.com/office/drawing/2014/main" id="{22F60B4E-86EF-439E-A943-8E650C5F35D3}"/>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chemeClr val="accent3"/>
            </a:solidFill>
            <a:ln w="1270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AE68A68-1482-4725-ACA3-576F7963D11C}"/>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chemeClr val="accent3"/>
            </a:solidFill>
            <a:ln w="1270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EA6E1F0-2805-4F8A-85E2-70CED78520C0}"/>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E7B252"/>
            </a:solidFill>
            <a:ln w="1270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9E52805-7C1D-45EB-BB58-DC838B469986}"/>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F4DBAE"/>
            </a:solidFill>
            <a:ln w="1270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C7BECACA-744B-4E38-9236-64D548E34C56}"/>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E7B252"/>
            </a:solidFill>
            <a:ln w="1270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97D847A-C5B0-44D3-8C28-985DA5654370}"/>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chemeClr val="accent3"/>
            </a:solidFill>
            <a:ln w="1270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87B9482-0F6F-43C3-983E-EAA6EBC43AD9}"/>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EDC680"/>
            </a:solidFill>
            <a:ln w="1270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2961DF5F-1FCB-4246-BF98-326DF1AE0747}"/>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E7B252"/>
            </a:solidFill>
            <a:ln w="1270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7CF0A4B-0833-439D-B82F-5F6AD793A694}"/>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chemeClr val="accent3"/>
            </a:solidFill>
            <a:ln w="1270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82989F3-01B2-4136-B850-ACB9028B283D}"/>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A8C5441B-D9F5-46F3-860B-3F5D15DDDCA1}"/>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1" name="Slide Number Placeholder 5">
            <a:extLst>
              <a:ext uri="{FF2B5EF4-FFF2-40B4-BE49-F238E27FC236}">
                <a16:creationId xmlns:a16="http://schemas.microsoft.com/office/drawing/2014/main" id="{AD244BCF-158C-4688-BB51-F2EDF61A2E55}"/>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3" name="Picture Placeholder 11">
            <a:extLst>
              <a:ext uri="{FF2B5EF4-FFF2-40B4-BE49-F238E27FC236}">
                <a16:creationId xmlns:a16="http://schemas.microsoft.com/office/drawing/2014/main" id="{E3ABC5FD-499D-4044-A765-95D246818485}"/>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9439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_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AA34F5E-D66C-47A9-99BB-E8F94E539B16}"/>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26" name="Graphic 2">
            <a:extLst>
              <a:ext uri="{FF2B5EF4-FFF2-40B4-BE49-F238E27FC236}">
                <a16:creationId xmlns:a16="http://schemas.microsoft.com/office/drawing/2014/main" id="{F4622AF1-7F57-4361-9BD7-FEA129DA8AA0}"/>
              </a:ext>
            </a:extLst>
          </p:cNvPr>
          <p:cNvGrpSpPr/>
          <p:nvPr userDrawn="1"/>
        </p:nvGrpSpPr>
        <p:grpSpPr>
          <a:xfrm>
            <a:off x="0" y="-9918"/>
            <a:ext cx="7694612" cy="6867918"/>
            <a:chOff x="0" y="0"/>
            <a:chExt cx="7694612" cy="6867918"/>
          </a:xfrm>
        </p:grpSpPr>
        <p:sp>
          <p:nvSpPr>
            <p:cNvPr id="27" name="Freeform: Shape 26">
              <a:extLst>
                <a:ext uri="{FF2B5EF4-FFF2-40B4-BE49-F238E27FC236}">
                  <a16:creationId xmlns:a16="http://schemas.microsoft.com/office/drawing/2014/main" id="{A9B91DC6-40F7-4BA7-9701-8DA6823AA22A}"/>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chemeClr val="accent4"/>
            </a:solidFill>
            <a:ln w="1270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0FA47ADE-537A-440A-B312-5FBB774FA966}"/>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chemeClr val="accent4"/>
            </a:solidFill>
            <a:ln w="1270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3A4BA334-4EFD-4841-AC60-AD63A800CB59}"/>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D48052"/>
            </a:solidFill>
            <a:ln w="1270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84D932E-01B1-4BA7-B198-2520545D688D}"/>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EBC4AE"/>
            </a:solidFill>
            <a:ln w="1270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E2E53C0-196E-42CF-8E33-94902A9BFFC1}"/>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D48052"/>
            </a:solidFill>
            <a:ln w="1270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CE0CE20-1E9D-4256-8CE2-E5234C8A77AC}"/>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chemeClr val="accent4"/>
            </a:solidFill>
            <a:ln w="1270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F341112-92EC-40BE-9570-2C729D17D0BD}"/>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E0A280"/>
            </a:solidFill>
            <a:ln w="1270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D093747-5314-4B88-8F5C-24FEBB7B70FC}"/>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D48052"/>
            </a:solidFill>
            <a:ln w="1270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AAF398F-7AA4-4D0B-AF27-87280150517B}"/>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chemeClr val="accent4"/>
            </a:solidFill>
            <a:ln w="1270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07C7B483-91FE-4DD6-B21F-D45481E440B8}"/>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3ED461B-7CFC-4708-8C0B-1B410124BB9A}"/>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1" name="Slide Number Placeholder 5">
            <a:extLst>
              <a:ext uri="{FF2B5EF4-FFF2-40B4-BE49-F238E27FC236}">
                <a16:creationId xmlns:a16="http://schemas.microsoft.com/office/drawing/2014/main" id="{A2430673-DCF5-47F4-8667-A09E4B48CE7C}"/>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3" name="Picture Placeholder 11">
            <a:extLst>
              <a:ext uri="{FF2B5EF4-FFF2-40B4-BE49-F238E27FC236}">
                <a16:creationId xmlns:a16="http://schemas.microsoft.com/office/drawing/2014/main" id="{91759813-CBC6-4502-8C76-7E302ABE9E9A}"/>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685030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_Gree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FDB847-4838-41AE-954D-D024408628B9}"/>
              </a:ext>
            </a:extLst>
          </p:cNvPr>
          <p:cNvSpPr/>
          <p:nvPr userDrawn="1"/>
        </p:nvSpPr>
        <p:spPr>
          <a:xfrm>
            <a:off x="1" y="0"/>
            <a:ext cx="12188824"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8">
            <a:extLst>
              <a:ext uri="{FF2B5EF4-FFF2-40B4-BE49-F238E27FC236}">
                <a16:creationId xmlns:a16="http://schemas.microsoft.com/office/drawing/2014/main" id="{E78C87C0-719A-4F40-9052-E2AD317F5123}"/>
              </a:ext>
            </a:extLst>
          </p:cNvPr>
          <p:cNvSpPr>
            <a:spLocks noGrp="1"/>
          </p:cNvSpPr>
          <p:nvPr userDrawn="1">
            <p:ph type="body" sz="quarter" idx="10"/>
          </p:nvPr>
        </p:nvSpPr>
        <p:spPr>
          <a:xfrm>
            <a:off x="6094413" y="3028950"/>
            <a:ext cx="5486400" cy="3327400"/>
          </a:xfrm>
          <a:prstGeom prst="rect">
            <a:avLst/>
          </a:prstGeom>
        </p:spPr>
        <p:txBody>
          <a:bodyPr>
            <a:noAutofit/>
          </a:bodyPr>
          <a:lstStyle>
            <a:lvl1pPr marL="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9144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13716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18288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Subtitle 2">
            <a:extLst>
              <a:ext uri="{FF2B5EF4-FFF2-40B4-BE49-F238E27FC236}">
                <a16:creationId xmlns:a16="http://schemas.microsoft.com/office/drawing/2014/main" id="{034DF91A-1823-49F3-8EC8-8083859E4B42}"/>
              </a:ext>
            </a:extLst>
          </p:cNvPr>
          <p:cNvSpPr>
            <a:spLocks noGrp="1"/>
          </p:cNvSpPr>
          <p:nvPr userDrawn="1">
            <p:ph type="subTitle" idx="13"/>
          </p:nvPr>
        </p:nvSpPr>
        <p:spPr>
          <a:xfrm>
            <a:off x="6093636" y="165770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7" name="Title 36">
            <a:extLst>
              <a:ext uri="{FF2B5EF4-FFF2-40B4-BE49-F238E27FC236}">
                <a16:creationId xmlns:a16="http://schemas.microsoft.com/office/drawing/2014/main" id="{E8BBEFAE-633C-4216-BE6F-2853704D75C6}"/>
              </a:ext>
            </a:extLst>
          </p:cNvPr>
          <p:cNvSpPr>
            <a:spLocks noGrp="1"/>
          </p:cNvSpPr>
          <p:nvPr userDrawn="1">
            <p:ph type="title"/>
          </p:nvPr>
        </p:nvSpPr>
        <p:spPr>
          <a:xfrm>
            <a:off x="6093636" y="2022102"/>
            <a:ext cx="5486399" cy="980799"/>
          </a:xfrm>
          <a:noFill/>
        </p:spPr>
        <p:txBody>
          <a:bodyPr wrap="square" rtlCol="0" anchor="b">
            <a:noAutofit/>
          </a:bodyPr>
          <a:lstStyle>
            <a:lvl1pPr>
              <a:defRPr lang="en-US" sz="3200" b="1" dirty="0">
                <a:solidFill>
                  <a:schemeClr val="bg1"/>
                </a:solidFill>
                <a:latin typeface="Tahoma" pitchFamily="34" charset="0"/>
                <a:ea typeface="Tahoma" panose="020B0604030504040204" pitchFamily="34" charset="0"/>
                <a:cs typeface="Tahoma" panose="020B0604030504040204" pitchFamily="34" charset="0"/>
              </a:defRPr>
            </a:lvl1pPr>
          </a:lstStyle>
          <a:p>
            <a:pPr lvl="0" fontAlgn="base">
              <a:spcAft>
                <a:spcPct val="0"/>
              </a:spcAft>
            </a:pPr>
            <a:r>
              <a:rPr lang="en-US" dirty="0"/>
              <a:t>Click to edit Master title style</a:t>
            </a:r>
          </a:p>
        </p:txBody>
      </p:sp>
      <p:grpSp>
        <p:nvGrpSpPr>
          <p:cNvPr id="26" name="Graphic 2">
            <a:extLst>
              <a:ext uri="{FF2B5EF4-FFF2-40B4-BE49-F238E27FC236}">
                <a16:creationId xmlns:a16="http://schemas.microsoft.com/office/drawing/2014/main" id="{D8FAC906-2D87-4C76-832B-D970EBC3A6AC}"/>
              </a:ext>
            </a:extLst>
          </p:cNvPr>
          <p:cNvGrpSpPr/>
          <p:nvPr userDrawn="1"/>
        </p:nvGrpSpPr>
        <p:grpSpPr>
          <a:xfrm>
            <a:off x="0" y="-9918"/>
            <a:ext cx="7694612" cy="6867918"/>
            <a:chOff x="0" y="0"/>
            <a:chExt cx="7694612" cy="6867918"/>
          </a:xfrm>
        </p:grpSpPr>
        <p:sp>
          <p:nvSpPr>
            <p:cNvPr id="27" name="Freeform: Shape 26">
              <a:extLst>
                <a:ext uri="{FF2B5EF4-FFF2-40B4-BE49-F238E27FC236}">
                  <a16:creationId xmlns:a16="http://schemas.microsoft.com/office/drawing/2014/main" id="{300A1B49-E455-4050-AA9F-38BBA44B0535}"/>
                </a:ext>
              </a:extLst>
            </p:cNvPr>
            <p:cNvSpPr/>
            <p:nvPr/>
          </p:nvSpPr>
          <p:spPr>
            <a:xfrm>
              <a:off x="-12724" y="4031717"/>
              <a:ext cx="2391053" cy="2848914"/>
            </a:xfrm>
            <a:custGeom>
              <a:avLst/>
              <a:gdLst>
                <a:gd name="connsiteX0" fmla="*/ 1220969 w 2391052"/>
                <a:gd name="connsiteY0" fmla="*/ 12724 h 2848914"/>
                <a:gd name="connsiteX1" fmla="*/ 12724 w 2391052"/>
                <a:gd name="connsiteY1" fmla="*/ 1182813 h 2848914"/>
                <a:gd name="connsiteX2" fmla="*/ 12724 w 2391052"/>
                <a:gd name="connsiteY2" fmla="*/ 2836201 h 2848914"/>
                <a:gd name="connsiteX3" fmla="*/ 724952 w 2391052"/>
                <a:gd name="connsiteY3" fmla="*/ 2836201 h 2848914"/>
                <a:gd name="connsiteX4" fmla="*/ 2378340 w 2391052"/>
                <a:gd name="connsiteY4" fmla="*/ 1170095 h 284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52" h="2848914">
                  <a:moveTo>
                    <a:pt x="1220969" y="12724"/>
                  </a:moveTo>
                  <a:lnTo>
                    <a:pt x="12724" y="1182813"/>
                  </a:lnTo>
                  <a:lnTo>
                    <a:pt x="12724" y="2836201"/>
                  </a:lnTo>
                  <a:lnTo>
                    <a:pt x="724952" y="2836201"/>
                  </a:lnTo>
                  <a:lnTo>
                    <a:pt x="2378340" y="1170095"/>
                  </a:lnTo>
                  <a:close/>
                </a:path>
              </a:pathLst>
            </a:custGeom>
            <a:solidFill>
              <a:srgbClr val="336F3D"/>
            </a:solidFill>
            <a:ln w="1270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ABBFE77-7F03-4DE1-ABBE-88DEDBC4160C}"/>
                </a:ext>
              </a:extLst>
            </p:cNvPr>
            <p:cNvSpPr/>
            <p:nvPr/>
          </p:nvSpPr>
          <p:spPr>
            <a:xfrm>
              <a:off x="4572248"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336F3D"/>
            </a:solidFill>
            <a:ln w="1270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ED11B28-B393-471D-8351-E1DF339051C0}"/>
                </a:ext>
              </a:extLst>
            </p:cNvPr>
            <p:cNvSpPr/>
            <p:nvPr/>
          </p:nvSpPr>
          <p:spPr>
            <a:xfrm>
              <a:off x="2516959" y="-12724"/>
              <a:ext cx="1844163" cy="928441"/>
            </a:xfrm>
            <a:custGeom>
              <a:avLst/>
              <a:gdLst>
                <a:gd name="connsiteX0" fmla="*/ 12724 w 1844163"/>
                <a:gd name="connsiteY0" fmla="*/ 12724 h 928440"/>
                <a:gd name="connsiteX1" fmla="*/ 922087 w 1844163"/>
                <a:gd name="connsiteY1" fmla="*/ 922087 h 928440"/>
                <a:gd name="connsiteX2" fmla="*/ 1831450 w 1844163"/>
                <a:gd name="connsiteY2" fmla="*/ 12724 h 928440"/>
              </a:gdLst>
              <a:ahLst/>
              <a:cxnLst>
                <a:cxn ang="0">
                  <a:pos x="connsiteX0" y="connsiteY0"/>
                </a:cxn>
                <a:cxn ang="0">
                  <a:pos x="connsiteX1" y="connsiteY1"/>
                </a:cxn>
                <a:cxn ang="0">
                  <a:pos x="connsiteX2" y="connsiteY2"/>
                </a:cxn>
              </a:cxnLst>
              <a:rect l="l" t="t" r="r" b="b"/>
              <a:pathLst>
                <a:path w="1844163" h="928440">
                  <a:moveTo>
                    <a:pt x="12724" y="12724"/>
                  </a:moveTo>
                  <a:lnTo>
                    <a:pt x="922087" y="922087"/>
                  </a:lnTo>
                  <a:lnTo>
                    <a:pt x="1831450" y="12724"/>
                  </a:lnTo>
                  <a:close/>
                </a:path>
              </a:pathLst>
            </a:custGeom>
            <a:solidFill>
              <a:srgbClr val="66936E"/>
            </a:solidFill>
            <a:ln w="1270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93BF5841-F608-44BB-8B40-CD697117B48B}"/>
                </a:ext>
              </a:extLst>
            </p:cNvPr>
            <p:cNvSpPr/>
            <p:nvPr/>
          </p:nvSpPr>
          <p:spPr>
            <a:xfrm>
              <a:off x="-12724" y="2792948"/>
              <a:ext cx="1246400" cy="2467363"/>
            </a:xfrm>
            <a:custGeom>
              <a:avLst/>
              <a:gdLst>
                <a:gd name="connsiteX0" fmla="*/ 12724 w 1246399"/>
                <a:gd name="connsiteY0" fmla="*/ 2464825 h 2467363"/>
                <a:gd name="connsiteX1" fmla="*/ 1238774 w 1246399"/>
                <a:gd name="connsiteY1" fmla="*/ 1238774 h 2467363"/>
                <a:gd name="connsiteX2" fmla="*/ 12724 w 1246399"/>
                <a:gd name="connsiteY2" fmla="*/ 12724 h 2467363"/>
              </a:gdLst>
              <a:ahLst/>
              <a:cxnLst>
                <a:cxn ang="0">
                  <a:pos x="connsiteX0" y="connsiteY0"/>
                </a:cxn>
                <a:cxn ang="0">
                  <a:pos x="connsiteX1" y="connsiteY1"/>
                </a:cxn>
                <a:cxn ang="0">
                  <a:pos x="connsiteX2" y="connsiteY2"/>
                </a:cxn>
              </a:cxnLst>
              <a:rect l="l" t="t" r="r" b="b"/>
              <a:pathLst>
                <a:path w="1246399" h="2467363">
                  <a:moveTo>
                    <a:pt x="12724" y="2464825"/>
                  </a:moveTo>
                  <a:lnTo>
                    <a:pt x="1238774" y="1238774"/>
                  </a:lnTo>
                  <a:lnTo>
                    <a:pt x="12724" y="12724"/>
                  </a:lnTo>
                  <a:close/>
                </a:path>
              </a:pathLst>
            </a:custGeom>
            <a:solidFill>
              <a:srgbClr val="B8CDBB"/>
            </a:solidFill>
            <a:ln w="1270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21588B2-92AA-452B-849B-B06AF3E3D467}"/>
                </a:ext>
              </a:extLst>
            </p:cNvPr>
            <p:cNvSpPr/>
            <p:nvPr/>
          </p:nvSpPr>
          <p:spPr>
            <a:xfrm>
              <a:off x="469303" y="-12724"/>
              <a:ext cx="1755135" cy="890286"/>
            </a:xfrm>
            <a:custGeom>
              <a:avLst/>
              <a:gdLst>
                <a:gd name="connsiteX0" fmla="*/ 12724 w 1755134"/>
                <a:gd name="connsiteY0" fmla="*/ 12724 h 890285"/>
                <a:gd name="connsiteX1" fmla="*/ 880116 w 1755134"/>
                <a:gd name="connsiteY1" fmla="*/ 880116 h 890285"/>
                <a:gd name="connsiteX2" fmla="*/ 1747509 w 1755134"/>
                <a:gd name="connsiteY2" fmla="*/ 12724 h 890285"/>
              </a:gdLst>
              <a:ahLst/>
              <a:cxnLst>
                <a:cxn ang="0">
                  <a:pos x="connsiteX0" y="connsiteY0"/>
                </a:cxn>
                <a:cxn ang="0">
                  <a:pos x="connsiteX1" y="connsiteY1"/>
                </a:cxn>
                <a:cxn ang="0">
                  <a:pos x="connsiteX2" y="connsiteY2"/>
                </a:cxn>
              </a:cxnLst>
              <a:rect l="l" t="t" r="r" b="b"/>
              <a:pathLst>
                <a:path w="1755134" h="890285">
                  <a:moveTo>
                    <a:pt x="12724" y="12724"/>
                  </a:moveTo>
                  <a:lnTo>
                    <a:pt x="880116" y="880116"/>
                  </a:lnTo>
                  <a:lnTo>
                    <a:pt x="1747509" y="12724"/>
                  </a:lnTo>
                  <a:close/>
                </a:path>
              </a:pathLst>
            </a:custGeom>
            <a:solidFill>
              <a:srgbClr val="66936E"/>
            </a:solidFill>
            <a:ln w="1270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05664EF-B983-48D3-B207-8EA3B58E0AA7}"/>
                </a:ext>
              </a:extLst>
            </p:cNvPr>
            <p:cNvSpPr/>
            <p:nvPr/>
          </p:nvSpPr>
          <p:spPr>
            <a:xfrm>
              <a:off x="-12724" y="-12724"/>
              <a:ext cx="1373584" cy="2238433"/>
            </a:xfrm>
            <a:custGeom>
              <a:avLst/>
              <a:gdLst>
                <a:gd name="connsiteX0" fmla="*/ 12724 w 1373583"/>
                <a:gd name="connsiteY0" fmla="*/ 2234622 h 2238432"/>
                <a:gd name="connsiteX1" fmla="*/ 1369773 w 1373583"/>
                <a:gd name="connsiteY1" fmla="*/ 877573 h 2238432"/>
                <a:gd name="connsiteX2" fmla="*/ 623205 w 1373583"/>
                <a:gd name="connsiteY2" fmla="*/ 12724 h 2238432"/>
                <a:gd name="connsiteX3" fmla="*/ 12724 w 1373583"/>
                <a:gd name="connsiteY3" fmla="*/ 12724 h 2238432"/>
              </a:gdLst>
              <a:ahLst/>
              <a:cxnLst>
                <a:cxn ang="0">
                  <a:pos x="connsiteX0" y="connsiteY0"/>
                </a:cxn>
                <a:cxn ang="0">
                  <a:pos x="connsiteX1" y="connsiteY1"/>
                </a:cxn>
                <a:cxn ang="0">
                  <a:pos x="connsiteX2" y="connsiteY2"/>
                </a:cxn>
                <a:cxn ang="0">
                  <a:pos x="connsiteX3" y="connsiteY3"/>
                </a:cxn>
              </a:cxnLst>
              <a:rect l="l" t="t" r="r" b="b"/>
              <a:pathLst>
                <a:path w="1373583" h="2238432">
                  <a:moveTo>
                    <a:pt x="12724" y="2234622"/>
                  </a:moveTo>
                  <a:lnTo>
                    <a:pt x="1369773" y="877573"/>
                  </a:lnTo>
                  <a:lnTo>
                    <a:pt x="623205" y="12724"/>
                  </a:lnTo>
                  <a:lnTo>
                    <a:pt x="12724" y="12724"/>
                  </a:lnTo>
                  <a:close/>
                </a:path>
              </a:pathLst>
            </a:custGeom>
            <a:solidFill>
              <a:srgbClr val="336F3D"/>
            </a:solidFill>
            <a:ln w="1270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E73EB04-A0E1-4DA0-BB2E-CB2D259E02A7}"/>
                </a:ext>
              </a:extLst>
            </p:cNvPr>
            <p:cNvSpPr/>
            <p:nvPr/>
          </p:nvSpPr>
          <p:spPr>
            <a:xfrm>
              <a:off x="3464478" y="-10180"/>
              <a:ext cx="2034939" cy="1958628"/>
            </a:xfrm>
            <a:custGeom>
              <a:avLst/>
              <a:gdLst>
                <a:gd name="connsiteX0" fmla="*/ 12724 w 2034938"/>
                <a:gd name="connsiteY0" fmla="*/ 944980 h 1958628"/>
                <a:gd name="connsiteX1" fmla="*/ 944980 w 2034938"/>
                <a:gd name="connsiteY1" fmla="*/ 12724 h 1958628"/>
                <a:gd name="connsiteX2" fmla="*/ 1100144 w 2034938"/>
                <a:gd name="connsiteY2" fmla="*/ 12724 h 1958628"/>
                <a:gd name="connsiteX3" fmla="*/ 2032401 w 2034938"/>
                <a:gd name="connsiteY3" fmla="*/ 944980 h 1958628"/>
                <a:gd name="connsiteX4" fmla="*/ 1022562 w 2034938"/>
                <a:gd name="connsiteY4" fmla="*/ 1953546 h 195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938" h="1958628">
                  <a:moveTo>
                    <a:pt x="12724" y="944980"/>
                  </a:moveTo>
                  <a:lnTo>
                    <a:pt x="944980" y="12724"/>
                  </a:lnTo>
                  <a:lnTo>
                    <a:pt x="1100144" y="12724"/>
                  </a:lnTo>
                  <a:lnTo>
                    <a:pt x="2032401" y="944980"/>
                  </a:lnTo>
                  <a:lnTo>
                    <a:pt x="1022562" y="1953546"/>
                  </a:lnTo>
                  <a:close/>
                </a:path>
              </a:pathLst>
            </a:custGeom>
            <a:solidFill>
              <a:srgbClr val="8FB094"/>
            </a:solidFill>
            <a:ln w="1270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4C65B1F-C91C-45B1-8D01-EA29CB99FB70}"/>
                </a:ext>
              </a:extLst>
            </p:cNvPr>
            <p:cNvSpPr/>
            <p:nvPr/>
          </p:nvSpPr>
          <p:spPr>
            <a:xfrm>
              <a:off x="4473045" y="1413005"/>
              <a:ext cx="1144653" cy="1093780"/>
            </a:xfrm>
            <a:custGeom>
              <a:avLst/>
              <a:gdLst>
                <a:gd name="connsiteX0" fmla="*/ 12724 w 1144653"/>
                <a:gd name="connsiteY0" fmla="*/ 529089 h 1093779"/>
                <a:gd name="connsiteX1" fmla="*/ 529089 w 1144653"/>
                <a:gd name="connsiteY1" fmla="*/ 12724 h 1093779"/>
                <a:gd name="connsiteX2" fmla="*/ 615574 w 1144653"/>
                <a:gd name="connsiteY2" fmla="*/ 12724 h 1093779"/>
                <a:gd name="connsiteX3" fmla="*/ 1131940 w 1144653"/>
                <a:gd name="connsiteY3" fmla="*/ 529089 h 1093779"/>
                <a:gd name="connsiteX4" fmla="*/ 572332 w 1144653"/>
                <a:gd name="connsiteY4" fmla="*/ 1088697 h 10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53" h="1093779">
                  <a:moveTo>
                    <a:pt x="12724" y="529089"/>
                  </a:moveTo>
                  <a:lnTo>
                    <a:pt x="529089" y="12724"/>
                  </a:lnTo>
                  <a:lnTo>
                    <a:pt x="615574" y="12724"/>
                  </a:lnTo>
                  <a:lnTo>
                    <a:pt x="1131940" y="529089"/>
                  </a:lnTo>
                  <a:lnTo>
                    <a:pt x="572332" y="1088697"/>
                  </a:lnTo>
                  <a:close/>
                </a:path>
              </a:pathLst>
            </a:custGeom>
            <a:solidFill>
              <a:srgbClr val="66936E"/>
            </a:solidFill>
            <a:ln w="1270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DE04F05-AFB0-4D76-AB46-0CD45C09ECD4}"/>
                </a:ext>
              </a:extLst>
            </p:cNvPr>
            <p:cNvSpPr/>
            <p:nvPr/>
          </p:nvSpPr>
          <p:spPr>
            <a:xfrm>
              <a:off x="5050458" y="-10180"/>
              <a:ext cx="2492800" cy="1945910"/>
            </a:xfrm>
            <a:custGeom>
              <a:avLst/>
              <a:gdLst>
                <a:gd name="connsiteX0" fmla="*/ 12724 w 2492799"/>
                <a:gd name="connsiteY0" fmla="*/ 1393938 h 1945910"/>
                <a:gd name="connsiteX1" fmla="*/ 1393938 w 2492799"/>
                <a:gd name="connsiteY1" fmla="*/ 12724 h 1945910"/>
                <a:gd name="connsiteX2" fmla="*/ 2491533 w 2492799"/>
                <a:gd name="connsiteY2" fmla="*/ 12724 h 1945910"/>
                <a:gd name="connsiteX3" fmla="*/ 562157 w 2492799"/>
                <a:gd name="connsiteY3" fmla="*/ 1942100 h 1945910"/>
              </a:gdLst>
              <a:ahLst/>
              <a:cxnLst>
                <a:cxn ang="0">
                  <a:pos x="connsiteX0" y="connsiteY0"/>
                </a:cxn>
                <a:cxn ang="0">
                  <a:pos x="connsiteX1" y="connsiteY1"/>
                </a:cxn>
                <a:cxn ang="0">
                  <a:pos x="connsiteX2" y="connsiteY2"/>
                </a:cxn>
                <a:cxn ang="0">
                  <a:pos x="connsiteX3" y="connsiteY3"/>
                </a:cxn>
              </a:cxnLst>
              <a:rect l="l" t="t" r="r" b="b"/>
              <a:pathLst>
                <a:path w="2492799" h="1945910">
                  <a:moveTo>
                    <a:pt x="12724" y="1393938"/>
                  </a:moveTo>
                  <a:lnTo>
                    <a:pt x="1393938" y="12724"/>
                  </a:lnTo>
                  <a:lnTo>
                    <a:pt x="2491533" y="12724"/>
                  </a:lnTo>
                  <a:lnTo>
                    <a:pt x="562157" y="1942100"/>
                  </a:lnTo>
                  <a:close/>
                </a:path>
              </a:pathLst>
            </a:custGeom>
            <a:solidFill>
              <a:srgbClr val="336F3D"/>
            </a:solidFill>
            <a:ln w="1270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DDF02A2-2F77-45C6-A773-7BAAFF2FE72F}"/>
                </a:ext>
              </a:extLst>
            </p:cNvPr>
            <p:cNvSpPr/>
            <p:nvPr/>
          </p:nvSpPr>
          <p:spPr>
            <a:xfrm>
              <a:off x="-9539" y="-9539"/>
              <a:ext cx="2314743" cy="2314743"/>
            </a:xfrm>
            <a:custGeom>
              <a:avLst/>
              <a:gdLst>
                <a:gd name="connsiteX0" fmla="*/ 1285191 w 2314742"/>
                <a:gd name="connsiteY0" fmla="*/ 814611 h 2314742"/>
                <a:gd name="connsiteX1" fmla="*/ 9539 w 2314742"/>
                <a:gd name="connsiteY1" fmla="*/ 2088992 h 2314742"/>
                <a:gd name="connsiteX2" fmla="*/ 9539 w 2314742"/>
                <a:gd name="connsiteY2" fmla="*/ 2305204 h 2314742"/>
                <a:gd name="connsiteX3" fmla="*/ 1500131 w 2314742"/>
                <a:gd name="connsiteY3" fmla="*/ 814611 h 2314742"/>
                <a:gd name="connsiteX4" fmla="*/ 2305204 w 2314742"/>
                <a:gd name="connsiteY4" fmla="*/ 9539 h 2314742"/>
                <a:gd name="connsiteX5" fmla="*/ 2088992 w 2314742"/>
                <a:gd name="connsiteY5" fmla="*/ 9539 h 2314742"/>
                <a:gd name="connsiteX6" fmla="*/ 1393297 w 2314742"/>
                <a:gd name="connsiteY6" fmla="*/ 706505 h 2314742"/>
                <a:gd name="connsiteX7" fmla="*/ 696331 w 2314742"/>
                <a:gd name="connsiteY7" fmla="*/ 9539 h 2314742"/>
                <a:gd name="connsiteX8" fmla="*/ 480118 w 2314742"/>
                <a:gd name="connsiteY8" fmla="*/ 9539 h 231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742" h="2314742">
                  <a:moveTo>
                    <a:pt x="1285191" y="814611"/>
                  </a:moveTo>
                  <a:lnTo>
                    <a:pt x="9539" y="2088992"/>
                  </a:lnTo>
                  <a:lnTo>
                    <a:pt x="9539" y="2305204"/>
                  </a:lnTo>
                  <a:lnTo>
                    <a:pt x="1500131" y="814611"/>
                  </a:lnTo>
                  <a:lnTo>
                    <a:pt x="2305204" y="9539"/>
                  </a:lnTo>
                  <a:lnTo>
                    <a:pt x="2088992" y="9539"/>
                  </a:lnTo>
                  <a:lnTo>
                    <a:pt x="1393297" y="706505"/>
                  </a:lnTo>
                  <a:lnTo>
                    <a:pt x="696331" y="9539"/>
                  </a:lnTo>
                  <a:lnTo>
                    <a:pt x="480118" y="9539"/>
                  </a:lnTo>
                  <a:close/>
                </a:path>
              </a:pathLst>
            </a:custGeom>
            <a:solidFill>
              <a:srgbClr val="FFFFFF"/>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E1E325B-85EC-4CB1-BBFE-88816C4567E8}"/>
                </a:ext>
              </a:extLst>
            </p:cNvPr>
            <p:cNvSpPr/>
            <p:nvPr/>
          </p:nvSpPr>
          <p:spPr>
            <a:xfrm>
              <a:off x="-9539" y="-9539"/>
              <a:ext cx="7707330" cy="6880636"/>
            </a:xfrm>
            <a:custGeom>
              <a:avLst/>
              <a:gdLst>
                <a:gd name="connsiteX0" fmla="*/ 7481580 w 7707330"/>
                <a:gd name="connsiteY0" fmla="*/ 9539 h 6880636"/>
                <a:gd name="connsiteX1" fmla="*/ 5656494 w 7707330"/>
                <a:gd name="connsiteY1" fmla="*/ 1834624 h 6880636"/>
                <a:gd name="connsiteX2" fmla="*/ 5185914 w 7707330"/>
                <a:gd name="connsiteY2" fmla="*/ 1364045 h 6880636"/>
                <a:gd name="connsiteX3" fmla="*/ 5647591 w 7707330"/>
                <a:gd name="connsiteY3" fmla="*/ 902368 h 6880636"/>
                <a:gd name="connsiteX4" fmla="*/ 6540420 w 7707330"/>
                <a:gd name="connsiteY4" fmla="*/ 9539 h 6880636"/>
                <a:gd name="connsiteX5" fmla="*/ 6324208 w 7707330"/>
                <a:gd name="connsiteY5" fmla="*/ 9539 h 6880636"/>
                <a:gd name="connsiteX6" fmla="*/ 5538213 w 7707330"/>
                <a:gd name="connsiteY6" fmla="*/ 795534 h 6880636"/>
                <a:gd name="connsiteX7" fmla="*/ 4753490 w 7707330"/>
                <a:gd name="connsiteY7" fmla="*/ 9539 h 6880636"/>
                <a:gd name="connsiteX8" fmla="*/ 4537278 w 7707330"/>
                <a:gd name="connsiteY8" fmla="*/ 9539 h 6880636"/>
                <a:gd name="connsiteX9" fmla="*/ 5431379 w 7707330"/>
                <a:gd name="connsiteY9" fmla="*/ 903640 h 6880636"/>
                <a:gd name="connsiteX10" fmla="*/ 5077808 w 7707330"/>
                <a:gd name="connsiteY10" fmla="*/ 1255939 h 6880636"/>
                <a:gd name="connsiteX11" fmla="*/ 4969702 w 7707330"/>
                <a:gd name="connsiteY11" fmla="*/ 1364045 h 6880636"/>
                <a:gd name="connsiteX12" fmla="*/ 4501666 w 7707330"/>
                <a:gd name="connsiteY12" fmla="*/ 1832081 h 6880636"/>
                <a:gd name="connsiteX13" fmla="*/ 3573225 w 7707330"/>
                <a:gd name="connsiteY13" fmla="*/ 903640 h 6880636"/>
                <a:gd name="connsiteX14" fmla="*/ 4467327 w 7707330"/>
                <a:gd name="connsiteY14" fmla="*/ 9539 h 6880636"/>
                <a:gd name="connsiteX15" fmla="*/ 4251114 w 7707330"/>
                <a:gd name="connsiteY15" fmla="*/ 9539 h 6880636"/>
                <a:gd name="connsiteX16" fmla="*/ 3462576 w 7707330"/>
                <a:gd name="connsiteY16" fmla="*/ 798078 h 6880636"/>
                <a:gd name="connsiteX17" fmla="*/ 2674037 w 7707330"/>
                <a:gd name="connsiteY17" fmla="*/ 9539 h 6880636"/>
                <a:gd name="connsiteX18" fmla="*/ 2457825 w 7707330"/>
                <a:gd name="connsiteY18" fmla="*/ 9539 h 6880636"/>
                <a:gd name="connsiteX19" fmla="*/ 4391016 w 7707330"/>
                <a:gd name="connsiteY19" fmla="*/ 1942731 h 6880636"/>
                <a:gd name="connsiteX20" fmla="*/ 4969702 w 7707330"/>
                <a:gd name="connsiteY20" fmla="*/ 2521416 h 6880636"/>
                <a:gd name="connsiteX21" fmla="*/ 2381514 w 7707330"/>
                <a:gd name="connsiteY21" fmla="*/ 5109604 h 6880636"/>
                <a:gd name="connsiteX22" fmla="*/ 1802829 w 7707330"/>
                <a:gd name="connsiteY22" fmla="*/ 4530918 h 6880636"/>
                <a:gd name="connsiteX23" fmla="*/ 1325890 w 7707330"/>
                <a:gd name="connsiteY23" fmla="*/ 4053980 h 6880636"/>
                <a:gd name="connsiteX24" fmla="*/ 9539 w 7707330"/>
                <a:gd name="connsiteY24" fmla="*/ 2737629 h 6880636"/>
                <a:gd name="connsiteX25" fmla="*/ 9539 w 7707330"/>
                <a:gd name="connsiteY25" fmla="*/ 2953841 h 6880636"/>
                <a:gd name="connsiteX26" fmla="*/ 1109678 w 7707330"/>
                <a:gd name="connsiteY26" fmla="*/ 4053980 h 6880636"/>
                <a:gd name="connsiteX27" fmla="*/ 9539 w 7707330"/>
                <a:gd name="connsiteY27" fmla="*/ 5154118 h 6880636"/>
                <a:gd name="connsiteX28" fmla="*/ 9539 w 7707330"/>
                <a:gd name="connsiteY28" fmla="*/ 5370331 h 6880636"/>
                <a:gd name="connsiteX29" fmla="*/ 1217784 w 7707330"/>
                <a:gd name="connsiteY29" fmla="*/ 4162086 h 6880636"/>
                <a:gd name="connsiteX30" fmla="*/ 2273408 w 7707330"/>
                <a:gd name="connsiteY30" fmla="*/ 5217710 h 6880636"/>
                <a:gd name="connsiteX31" fmla="*/ 613661 w 7707330"/>
                <a:gd name="connsiteY31" fmla="*/ 6877457 h 6880636"/>
                <a:gd name="connsiteX32" fmla="*/ 829873 w 7707330"/>
                <a:gd name="connsiteY32" fmla="*/ 6877457 h 6880636"/>
                <a:gd name="connsiteX33" fmla="*/ 2381514 w 7707330"/>
                <a:gd name="connsiteY33" fmla="*/ 5325816 h 6880636"/>
                <a:gd name="connsiteX34" fmla="*/ 2489620 w 7707330"/>
                <a:gd name="connsiteY34" fmla="*/ 5217710 h 6880636"/>
                <a:gd name="connsiteX35" fmla="*/ 5077808 w 7707330"/>
                <a:gd name="connsiteY35" fmla="*/ 2629522 h 6880636"/>
                <a:gd name="connsiteX36" fmla="*/ 5185914 w 7707330"/>
                <a:gd name="connsiteY36" fmla="*/ 2521416 h 6880636"/>
                <a:gd name="connsiteX37" fmla="*/ 5656494 w 7707330"/>
                <a:gd name="connsiteY37" fmla="*/ 2050837 h 6880636"/>
                <a:gd name="connsiteX38" fmla="*/ 5764600 w 7707330"/>
                <a:gd name="connsiteY38" fmla="*/ 1942731 h 6880636"/>
                <a:gd name="connsiteX39" fmla="*/ 7697792 w 7707330"/>
                <a:gd name="connsiteY39" fmla="*/ 9539 h 6880636"/>
                <a:gd name="connsiteX40" fmla="*/ 7481580 w 7707330"/>
                <a:gd name="connsiteY40" fmla="*/ 9539 h 6880636"/>
                <a:gd name="connsiteX41" fmla="*/ 5077808 w 7707330"/>
                <a:gd name="connsiteY41" fmla="*/ 2413310 h 6880636"/>
                <a:gd name="connsiteX42" fmla="*/ 4607229 w 7707330"/>
                <a:gd name="connsiteY42" fmla="*/ 1942731 h 6880636"/>
                <a:gd name="connsiteX43" fmla="*/ 5077808 w 7707330"/>
                <a:gd name="connsiteY43" fmla="*/ 1472151 h 6880636"/>
                <a:gd name="connsiteX44" fmla="*/ 5548388 w 7707330"/>
                <a:gd name="connsiteY44" fmla="*/ 1942731 h 6880636"/>
                <a:gd name="connsiteX45" fmla="*/ 5077808 w 7707330"/>
                <a:gd name="connsiteY45" fmla="*/ 2413310 h 68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707330" h="6880636">
                  <a:moveTo>
                    <a:pt x="7481580" y="9539"/>
                  </a:moveTo>
                  <a:lnTo>
                    <a:pt x="5656494" y="1834624"/>
                  </a:lnTo>
                  <a:lnTo>
                    <a:pt x="5185914" y="1364045"/>
                  </a:lnTo>
                  <a:lnTo>
                    <a:pt x="5647591" y="902368"/>
                  </a:lnTo>
                  <a:lnTo>
                    <a:pt x="6540420" y="9539"/>
                  </a:lnTo>
                  <a:lnTo>
                    <a:pt x="6324208" y="9539"/>
                  </a:lnTo>
                  <a:lnTo>
                    <a:pt x="5538213" y="795534"/>
                  </a:lnTo>
                  <a:lnTo>
                    <a:pt x="4753490" y="9539"/>
                  </a:lnTo>
                  <a:lnTo>
                    <a:pt x="4537278" y="9539"/>
                  </a:lnTo>
                  <a:lnTo>
                    <a:pt x="5431379" y="903640"/>
                  </a:lnTo>
                  <a:lnTo>
                    <a:pt x="5077808" y="1255939"/>
                  </a:lnTo>
                  <a:lnTo>
                    <a:pt x="4969702" y="1364045"/>
                  </a:lnTo>
                  <a:lnTo>
                    <a:pt x="4501666" y="1832081"/>
                  </a:lnTo>
                  <a:lnTo>
                    <a:pt x="3573225" y="903640"/>
                  </a:lnTo>
                  <a:lnTo>
                    <a:pt x="4467327" y="9539"/>
                  </a:lnTo>
                  <a:lnTo>
                    <a:pt x="4251114" y="9539"/>
                  </a:lnTo>
                  <a:lnTo>
                    <a:pt x="3462576" y="798078"/>
                  </a:lnTo>
                  <a:lnTo>
                    <a:pt x="2674037" y="9539"/>
                  </a:lnTo>
                  <a:lnTo>
                    <a:pt x="2457825" y="9539"/>
                  </a:lnTo>
                  <a:lnTo>
                    <a:pt x="4391016" y="1942731"/>
                  </a:lnTo>
                  <a:lnTo>
                    <a:pt x="4969702" y="2521416"/>
                  </a:lnTo>
                  <a:lnTo>
                    <a:pt x="2381514" y="5109604"/>
                  </a:lnTo>
                  <a:lnTo>
                    <a:pt x="1802829" y="4530918"/>
                  </a:lnTo>
                  <a:lnTo>
                    <a:pt x="1325890" y="4053980"/>
                  </a:lnTo>
                  <a:lnTo>
                    <a:pt x="9539" y="2737629"/>
                  </a:lnTo>
                  <a:lnTo>
                    <a:pt x="9539" y="2953841"/>
                  </a:lnTo>
                  <a:lnTo>
                    <a:pt x="1109678" y="4053980"/>
                  </a:lnTo>
                  <a:lnTo>
                    <a:pt x="9539" y="5154118"/>
                  </a:lnTo>
                  <a:lnTo>
                    <a:pt x="9539" y="5370331"/>
                  </a:lnTo>
                  <a:lnTo>
                    <a:pt x="1217784" y="4162086"/>
                  </a:lnTo>
                  <a:lnTo>
                    <a:pt x="2273408" y="5217710"/>
                  </a:lnTo>
                  <a:lnTo>
                    <a:pt x="613661" y="6877457"/>
                  </a:lnTo>
                  <a:lnTo>
                    <a:pt x="829873" y="6877457"/>
                  </a:lnTo>
                  <a:lnTo>
                    <a:pt x="2381514" y="5325816"/>
                  </a:lnTo>
                  <a:lnTo>
                    <a:pt x="2489620" y="5217710"/>
                  </a:lnTo>
                  <a:lnTo>
                    <a:pt x="5077808" y="2629522"/>
                  </a:lnTo>
                  <a:lnTo>
                    <a:pt x="5185914" y="2521416"/>
                  </a:lnTo>
                  <a:lnTo>
                    <a:pt x="5656494" y="2050837"/>
                  </a:lnTo>
                  <a:lnTo>
                    <a:pt x="5764600" y="1942731"/>
                  </a:lnTo>
                  <a:lnTo>
                    <a:pt x="7697792" y="9539"/>
                  </a:lnTo>
                  <a:lnTo>
                    <a:pt x="7481580" y="9539"/>
                  </a:lnTo>
                  <a:close/>
                  <a:moveTo>
                    <a:pt x="5077808" y="2413310"/>
                  </a:moveTo>
                  <a:lnTo>
                    <a:pt x="4607229" y="1942731"/>
                  </a:lnTo>
                  <a:lnTo>
                    <a:pt x="5077808" y="1472151"/>
                  </a:lnTo>
                  <a:lnTo>
                    <a:pt x="5548388" y="1942731"/>
                  </a:lnTo>
                  <a:lnTo>
                    <a:pt x="5077808" y="2413310"/>
                  </a:lnTo>
                  <a:close/>
                </a:path>
              </a:pathLst>
            </a:custGeom>
            <a:solidFill>
              <a:srgbClr val="FFFFFF"/>
            </a:solidFill>
            <a:ln w="9525" cap="flat">
              <a:noFill/>
              <a:prstDash val="solid"/>
              <a:miter/>
            </a:ln>
          </p:spPr>
          <p:txBody>
            <a:bodyPr rtlCol="0" anchor="ctr"/>
            <a:lstStyle/>
            <a:p>
              <a:endParaRPr lang="en-US" dirty="0"/>
            </a:p>
          </p:txBody>
        </p:sp>
      </p:grpSp>
      <p:sp>
        <p:nvSpPr>
          <p:cNvPr id="21" name="Slide Number Placeholder 5">
            <a:extLst>
              <a:ext uri="{FF2B5EF4-FFF2-40B4-BE49-F238E27FC236}">
                <a16:creationId xmlns:a16="http://schemas.microsoft.com/office/drawing/2014/main" id="{807C7EFB-0888-4D0A-897C-3CE84D84211B}"/>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3" name="Picture Placeholder 11">
            <a:extLst>
              <a:ext uri="{FF2B5EF4-FFF2-40B4-BE49-F238E27FC236}">
                <a16:creationId xmlns:a16="http://schemas.microsoft.com/office/drawing/2014/main" id="{B7A3A35A-FEEB-444B-875D-C04715D6CCC9}"/>
              </a:ext>
            </a:extLst>
          </p:cNvPr>
          <p:cNvSpPr>
            <a:spLocks noGrp="1"/>
          </p:cNvSpPr>
          <p:nvPr>
            <p:ph type="pic" sz="quarter" idx="16"/>
          </p:nvPr>
        </p:nvSpPr>
        <p:spPr>
          <a:xfrm>
            <a:off x="-255672" y="-174597"/>
            <a:ext cx="5306129" cy="5318097"/>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96582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_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dirty="0"/>
              <a:t>Click to edit Master title style</a:t>
            </a:r>
          </a:p>
        </p:txBody>
      </p:sp>
      <p:sp>
        <p:nvSpPr>
          <p:cNvPr id="12" name="Text Placeholder 9">
            <a:extLst>
              <a:ext uri="{FF2B5EF4-FFF2-40B4-BE49-F238E27FC236}">
                <a16:creationId xmlns:a16="http://schemas.microsoft.com/office/drawing/2014/main" id="{87B36D7A-562D-4CA6-A3CA-A33D229FE778}"/>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7" name="Slide Number Placeholder 5">
            <a:extLst>
              <a:ext uri="{FF2B5EF4-FFF2-40B4-BE49-F238E27FC236}">
                <a16:creationId xmlns:a16="http://schemas.microsoft.com/office/drawing/2014/main" id="{72612477-39D4-41A8-BEC0-25E1F872C04F}"/>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256948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Divider">
    <p:spTree>
      <p:nvGrpSpPr>
        <p:cNvPr id="1" name=""/>
        <p:cNvGrpSpPr/>
        <p:nvPr/>
      </p:nvGrpSpPr>
      <p:grpSpPr>
        <a:xfrm>
          <a:off x="0" y="0"/>
          <a:ext cx="0" cy="0"/>
          <a:chOff x="0" y="0"/>
          <a:chExt cx="0" cy="0"/>
        </a:xfrm>
      </p:grpSpPr>
      <p:grpSp>
        <p:nvGrpSpPr>
          <p:cNvPr id="32" name="Graphic 35">
            <a:extLst>
              <a:ext uri="{FF2B5EF4-FFF2-40B4-BE49-F238E27FC236}">
                <a16:creationId xmlns:a16="http://schemas.microsoft.com/office/drawing/2014/main" id="{0426773C-23B7-49C0-889B-5B193C845FB6}"/>
              </a:ext>
            </a:extLst>
          </p:cNvPr>
          <p:cNvGrpSpPr/>
          <p:nvPr userDrawn="1"/>
        </p:nvGrpSpPr>
        <p:grpSpPr>
          <a:xfrm>
            <a:off x="3762439" y="-28468"/>
            <a:ext cx="8466842" cy="6906488"/>
            <a:chOff x="3721983" y="-28468"/>
            <a:chExt cx="8466842" cy="6906488"/>
          </a:xfrm>
        </p:grpSpPr>
        <p:sp>
          <p:nvSpPr>
            <p:cNvPr id="33" name="Freeform: Shape 32">
              <a:extLst>
                <a:ext uri="{FF2B5EF4-FFF2-40B4-BE49-F238E27FC236}">
                  <a16:creationId xmlns:a16="http://schemas.microsoft.com/office/drawing/2014/main" id="{27F79716-3C91-4642-9294-795F66CDB231}"/>
                </a:ext>
              </a:extLst>
            </p:cNvPr>
            <p:cNvSpPr/>
            <p:nvPr/>
          </p:nvSpPr>
          <p:spPr>
            <a:xfrm>
              <a:off x="3858756" y="5523504"/>
              <a:ext cx="2698646" cy="1355718"/>
            </a:xfrm>
            <a:custGeom>
              <a:avLst/>
              <a:gdLst>
                <a:gd name="connsiteX0" fmla="*/ 2696165 w 2698646"/>
                <a:gd name="connsiteY0" fmla="*/ 1354516 h 1355718"/>
                <a:gd name="connsiteX1" fmla="*/ 1354516 w 2698646"/>
                <a:gd name="connsiteY1" fmla="*/ 12867 h 1355718"/>
                <a:gd name="connsiteX2" fmla="*/ 12867 w 2698646"/>
                <a:gd name="connsiteY2" fmla="*/ 1354516 h 1355718"/>
              </a:gdLst>
              <a:ahLst/>
              <a:cxnLst>
                <a:cxn ang="0">
                  <a:pos x="connsiteX0" y="connsiteY0"/>
                </a:cxn>
                <a:cxn ang="0">
                  <a:pos x="connsiteX1" y="connsiteY1"/>
                </a:cxn>
                <a:cxn ang="0">
                  <a:pos x="connsiteX2" y="connsiteY2"/>
                </a:cxn>
              </a:cxnLst>
              <a:rect l="l" t="t" r="r" b="b"/>
              <a:pathLst>
                <a:path w="2698646" h="1355718">
                  <a:moveTo>
                    <a:pt x="2696165" y="1354516"/>
                  </a:moveTo>
                  <a:lnTo>
                    <a:pt x="1354516" y="12867"/>
                  </a:lnTo>
                  <a:lnTo>
                    <a:pt x="12867" y="1354516"/>
                  </a:lnTo>
                  <a:close/>
                </a:path>
              </a:pathLst>
            </a:custGeom>
            <a:solidFill>
              <a:srgbClr val="05AACB"/>
            </a:solidFill>
            <a:ln w="1277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9C377D9-F95E-4AC6-9C0F-708347BEB05F}"/>
                </a:ext>
              </a:extLst>
            </p:cNvPr>
            <p:cNvSpPr/>
            <p:nvPr/>
          </p:nvSpPr>
          <p:spPr>
            <a:xfrm>
              <a:off x="9115361" y="5523504"/>
              <a:ext cx="2698646" cy="1355718"/>
            </a:xfrm>
            <a:custGeom>
              <a:avLst/>
              <a:gdLst>
                <a:gd name="connsiteX0" fmla="*/ 2696165 w 2698646"/>
                <a:gd name="connsiteY0" fmla="*/ 1354516 h 1355718"/>
                <a:gd name="connsiteX1" fmla="*/ 1354516 w 2698646"/>
                <a:gd name="connsiteY1" fmla="*/ 12867 h 1355718"/>
                <a:gd name="connsiteX2" fmla="*/ 12867 w 2698646"/>
                <a:gd name="connsiteY2" fmla="*/ 1354516 h 1355718"/>
              </a:gdLst>
              <a:ahLst/>
              <a:cxnLst>
                <a:cxn ang="0">
                  <a:pos x="connsiteX0" y="connsiteY0"/>
                </a:cxn>
                <a:cxn ang="0">
                  <a:pos x="connsiteX1" y="connsiteY1"/>
                </a:cxn>
                <a:cxn ang="0">
                  <a:pos x="connsiteX2" y="connsiteY2"/>
                </a:cxn>
              </a:cxnLst>
              <a:rect l="l" t="t" r="r" b="b"/>
              <a:pathLst>
                <a:path w="2698646" h="1355718">
                  <a:moveTo>
                    <a:pt x="2696165" y="1354516"/>
                  </a:moveTo>
                  <a:lnTo>
                    <a:pt x="1354516" y="12867"/>
                  </a:lnTo>
                  <a:lnTo>
                    <a:pt x="12867" y="1354516"/>
                  </a:lnTo>
                  <a:close/>
                </a:path>
              </a:pathLst>
            </a:custGeom>
            <a:solidFill>
              <a:srgbClr val="FFFFFF"/>
            </a:solidFill>
            <a:ln w="12777"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BF6B701-132C-4858-9455-CF4194524787}"/>
                </a:ext>
              </a:extLst>
            </p:cNvPr>
            <p:cNvSpPr/>
            <p:nvPr/>
          </p:nvSpPr>
          <p:spPr>
            <a:xfrm>
              <a:off x="5444691" y="-41335"/>
              <a:ext cx="2698646" cy="1355718"/>
            </a:xfrm>
            <a:custGeom>
              <a:avLst/>
              <a:gdLst>
                <a:gd name="connsiteX0" fmla="*/ 12867 w 2698646"/>
                <a:gd name="connsiteY0" fmla="*/ 12867 h 1355718"/>
                <a:gd name="connsiteX1" fmla="*/ 1354516 w 2698646"/>
                <a:gd name="connsiteY1" fmla="*/ 1354516 h 1355718"/>
                <a:gd name="connsiteX2" fmla="*/ 2696166 w 2698646"/>
                <a:gd name="connsiteY2" fmla="*/ 12867 h 1355718"/>
              </a:gdLst>
              <a:ahLst/>
              <a:cxnLst>
                <a:cxn ang="0">
                  <a:pos x="connsiteX0" y="connsiteY0"/>
                </a:cxn>
                <a:cxn ang="0">
                  <a:pos x="connsiteX1" y="connsiteY1"/>
                </a:cxn>
                <a:cxn ang="0">
                  <a:pos x="connsiteX2" y="connsiteY2"/>
                </a:cxn>
              </a:cxnLst>
              <a:rect l="l" t="t" r="r" b="b"/>
              <a:pathLst>
                <a:path w="2698646" h="1355718">
                  <a:moveTo>
                    <a:pt x="12867" y="12867"/>
                  </a:moveTo>
                  <a:lnTo>
                    <a:pt x="1354516" y="1354516"/>
                  </a:lnTo>
                  <a:lnTo>
                    <a:pt x="2696166" y="12867"/>
                  </a:lnTo>
                  <a:close/>
                </a:path>
              </a:pathLst>
            </a:custGeom>
            <a:solidFill>
              <a:srgbClr val="4B1185"/>
            </a:solidFill>
            <a:ln w="12777"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F26EABE-AAA3-46CD-93D7-9802B44EA4B7}"/>
                </a:ext>
              </a:extLst>
            </p:cNvPr>
            <p:cNvSpPr/>
            <p:nvPr/>
          </p:nvSpPr>
          <p:spPr>
            <a:xfrm>
              <a:off x="6250447" y="5523504"/>
              <a:ext cx="2698646" cy="1355718"/>
            </a:xfrm>
            <a:custGeom>
              <a:avLst/>
              <a:gdLst>
                <a:gd name="connsiteX0" fmla="*/ 2696166 w 2698646"/>
                <a:gd name="connsiteY0" fmla="*/ 1354516 h 1355718"/>
                <a:gd name="connsiteX1" fmla="*/ 1354516 w 2698646"/>
                <a:gd name="connsiteY1" fmla="*/ 12867 h 1355718"/>
                <a:gd name="connsiteX2" fmla="*/ 12867 w 2698646"/>
                <a:gd name="connsiteY2" fmla="*/ 1354516 h 1355718"/>
              </a:gdLst>
              <a:ahLst/>
              <a:cxnLst>
                <a:cxn ang="0">
                  <a:pos x="connsiteX0" y="connsiteY0"/>
                </a:cxn>
                <a:cxn ang="0">
                  <a:pos x="connsiteX1" y="connsiteY1"/>
                </a:cxn>
                <a:cxn ang="0">
                  <a:pos x="connsiteX2" y="connsiteY2"/>
                </a:cxn>
              </a:cxnLst>
              <a:rect l="l" t="t" r="r" b="b"/>
              <a:pathLst>
                <a:path w="2698646" h="1355718">
                  <a:moveTo>
                    <a:pt x="2696166" y="1354516"/>
                  </a:moveTo>
                  <a:lnTo>
                    <a:pt x="1354516" y="12867"/>
                  </a:lnTo>
                  <a:lnTo>
                    <a:pt x="12867" y="1354516"/>
                  </a:lnTo>
                  <a:close/>
                </a:path>
              </a:pathLst>
            </a:custGeom>
            <a:solidFill>
              <a:srgbClr val="336F3D"/>
            </a:solidFill>
            <a:ln w="12777"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3262AE6E-EE20-4643-B553-47370DE1EF15}"/>
                </a:ext>
              </a:extLst>
            </p:cNvPr>
            <p:cNvSpPr/>
            <p:nvPr/>
          </p:nvSpPr>
          <p:spPr>
            <a:xfrm>
              <a:off x="10453173" y="3832693"/>
              <a:ext cx="1739412" cy="3056760"/>
            </a:xfrm>
            <a:custGeom>
              <a:avLst/>
              <a:gdLst>
                <a:gd name="connsiteX0" fmla="*/ 1665308 w 1739411"/>
                <a:gd name="connsiteY0" fmla="*/ 14146 h 3056760"/>
                <a:gd name="connsiteX1" fmla="*/ 12867 w 1739411"/>
                <a:gd name="connsiteY1" fmla="*/ 1666588 h 3056760"/>
                <a:gd name="connsiteX2" fmla="*/ 1396723 w 1739411"/>
                <a:gd name="connsiteY2" fmla="*/ 3045327 h 3056760"/>
                <a:gd name="connsiteX3" fmla="*/ 1729257 w 1739411"/>
                <a:gd name="connsiteY3" fmla="*/ 3045327 h 3056760"/>
                <a:gd name="connsiteX4" fmla="*/ 1729257 w 1739411"/>
                <a:gd name="connsiteY4" fmla="*/ 12867 h 3056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411" h="3056760">
                  <a:moveTo>
                    <a:pt x="1665308" y="14146"/>
                  </a:moveTo>
                  <a:lnTo>
                    <a:pt x="12867" y="1666588"/>
                  </a:lnTo>
                  <a:lnTo>
                    <a:pt x="1396723" y="3045327"/>
                  </a:lnTo>
                  <a:lnTo>
                    <a:pt x="1729257" y="3045327"/>
                  </a:lnTo>
                  <a:lnTo>
                    <a:pt x="1729257" y="12867"/>
                  </a:lnTo>
                  <a:close/>
                </a:path>
              </a:pathLst>
            </a:custGeom>
            <a:solidFill>
              <a:srgbClr val="C52D29"/>
            </a:solidFill>
            <a:ln w="12777"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AE4BA856-99D1-447D-A5F1-6CB03829626E}"/>
                </a:ext>
              </a:extLst>
            </p:cNvPr>
            <p:cNvSpPr/>
            <p:nvPr/>
          </p:nvSpPr>
          <p:spPr>
            <a:xfrm>
              <a:off x="7635582" y="4121742"/>
              <a:ext cx="2839334" cy="2724226"/>
            </a:xfrm>
            <a:custGeom>
              <a:avLst/>
              <a:gdLst>
                <a:gd name="connsiteX0" fmla="*/ 2826621 w 2839333"/>
                <a:gd name="connsiteY0" fmla="*/ 1419744 h 2724225"/>
                <a:gd name="connsiteX1" fmla="*/ 1528457 w 2839333"/>
                <a:gd name="connsiteY1" fmla="*/ 2717908 h 2724225"/>
                <a:gd name="connsiteX2" fmla="*/ 1311031 w 2839333"/>
                <a:gd name="connsiteY2" fmla="*/ 2717908 h 2724225"/>
                <a:gd name="connsiteX3" fmla="*/ 12867 w 2839333"/>
                <a:gd name="connsiteY3" fmla="*/ 1419744 h 2724225"/>
                <a:gd name="connsiteX4" fmla="*/ 1419744 w 2839333"/>
                <a:gd name="connsiteY4" fmla="*/ 12867 h 272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333" h="2724225">
                  <a:moveTo>
                    <a:pt x="2826621" y="1419744"/>
                  </a:moveTo>
                  <a:lnTo>
                    <a:pt x="1528457" y="2717908"/>
                  </a:lnTo>
                  <a:lnTo>
                    <a:pt x="1311031" y="2717908"/>
                  </a:lnTo>
                  <a:lnTo>
                    <a:pt x="12867" y="1419744"/>
                  </a:lnTo>
                  <a:lnTo>
                    <a:pt x="1419744" y="12867"/>
                  </a:lnTo>
                  <a:close/>
                </a:path>
              </a:pathLst>
            </a:custGeom>
            <a:solidFill>
              <a:srgbClr val="DF9818"/>
            </a:solidFill>
            <a:ln w="12777"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439EB9E6-B164-4540-9AB6-A68DBB4ABF47}"/>
                </a:ext>
              </a:extLst>
            </p:cNvPr>
            <p:cNvSpPr/>
            <p:nvPr/>
          </p:nvSpPr>
          <p:spPr>
            <a:xfrm>
              <a:off x="7955327" y="-41335"/>
              <a:ext cx="4233421" cy="4131103"/>
            </a:xfrm>
            <a:custGeom>
              <a:avLst/>
              <a:gdLst>
                <a:gd name="connsiteX0" fmla="*/ 4227104 w 4233421"/>
                <a:gd name="connsiteY0" fmla="*/ 12867 h 4131103"/>
                <a:gd name="connsiteX1" fmla="*/ 211109 w 4233421"/>
                <a:gd name="connsiteY1" fmla="*/ 12867 h 4131103"/>
                <a:gd name="connsiteX2" fmla="*/ 12867 w 4233421"/>
                <a:gd name="connsiteY2" fmla="*/ 211109 h 4131103"/>
                <a:gd name="connsiteX3" fmla="*/ 3926543 w 4233421"/>
                <a:gd name="connsiteY3" fmla="*/ 4124786 h 4131103"/>
                <a:gd name="connsiteX4" fmla="*/ 4227104 w 4233421"/>
                <a:gd name="connsiteY4" fmla="*/ 3824225 h 413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421" h="4131103">
                  <a:moveTo>
                    <a:pt x="4227104" y="12867"/>
                  </a:moveTo>
                  <a:lnTo>
                    <a:pt x="211109" y="12867"/>
                  </a:lnTo>
                  <a:lnTo>
                    <a:pt x="12867" y="211109"/>
                  </a:lnTo>
                  <a:lnTo>
                    <a:pt x="3926543" y="4124786"/>
                  </a:lnTo>
                  <a:lnTo>
                    <a:pt x="4227104" y="3824225"/>
                  </a:lnTo>
                  <a:close/>
                </a:path>
              </a:pathLst>
            </a:custGeom>
            <a:solidFill>
              <a:srgbClr val="C65618"/>
            </a:solidFill>
            <a:ln w="12777"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3B5F5FAC-164B-4D37-BE98-B739FB808D75}"/>
                </a:ext>
              </a:extLst>
            </p:cNvPr>
            <p:cNvSpPr/>
            <p:nvPr/>
          </p:nvSpPr>
          <p:spPr>
            <a:xfrm>
              <a:off x="3709116" y="-41335"/>
              <a:ext cx="8479632" cy="6932068"/>
            </a:xfrm>
            <a:custGeom>
              <a:avLst/>
              <a:gdLst>
                <a:gd name="connsiteX0" fmla="*/ 6874590 w 8479631"/>
                <a:gd name="connsiteY0" fmla="*/ 5544453 h 6932067"/>
                <a:gd name="connsiteX1" fmla="*/ 8294257 w 8479631"/>
                <a:gd name="connsiteY1" fmla="*/ 4124786 h 6932067"/>
                <a:gd name="connsiteX2" fmla="*/ 8454129 w 8479631"/>
                <a:gd name="connsiteY2" fmla="*/ 3964913 h 6932067"/>
                <a:gd name="connsiteX3" fmla="*/ 8473314 w 8479631"/>
                <a:gd name="connsiteY3" fmla="*/ 3984098 h 6932067"/>
                <a:gd name="connsiteX4" fmla="*/ 8473314 w 8479631"/>
                <a:gd name="connsiteY4" fmla="*/ 3766671 h 6932067"/>
                <a:gd name="connsiteX5" fmla="*/ 8454129 w 8479631"/>
                <a:gd name="connsiteY5" fmla="*/ 3747487 h 6932067"/>
                <a:gd name="connsiteX6" fmla="*/ 8185544 w 8479631"/>
                <a:gd name="connsiteY6" fmla="*/ 4016072 h 6932067"/>
                <a:gd name="connsiteX7" fmla="*/ 6874590 w 8479631"/>
                <a:gd name="connsiteY7" fmla="*/ 2705119 h 6932067"/>
                <a:gd name="connsiteX8" fmla="*/ 6765877 w 8479631"/>
                <a:gd name="connsiteY8" fmla="*/ 2596405 h 6932067"/>
                <a:gd name="connsiteX9" fmla="*/ 4355002 w 8479631"/>
                <a:gd name="connsiteY9" fmla="*/ 185529 h 6932067"/>
                <a:gd name="connsiteX10" fmla="*/ 4527664 w 8479631"/>
                <a:gd name="connsiteY10" fmla="*/ 12867 h 6932067"/>
                <a:gd name="connsiteX11" fmla="*/ 4310237 w 8479631"/>
                <a:gd name="connsiteY11" fmla="*/ 12867 h 6932067"/>
                <a:gd name="connsiteX12" fmla="*/ 4246288 w 8479631"/>
                <a:gd name="connsiteY12" fmla="*/ 76816 h 6932067"/>
                <a:gd name="connsiteX13" fmla="*/ 3120787 w 8479631"/>
                <a:gd name="connsiteY13" fmla="*/ 1202318 h 6932067"/>
                <a:gd name="connsiteX14" fmla="*/ 1931336 w 8479631"/>
                <a:gd name="connsiteY14" fmla="*/ 12867 h 6932067"/>
                <a:gd name="connsiteX15" fmla="*/ 1713909 w 8479631"/>
                <a:gd name="connsiteY15" fmla="*/ 12867 h 6932067"/>
                <a:gd name="connsiteX16" fmla="*/ 3012073 w 8479631"/>
                <a:gd name="connsiteY16" fmla="*/ 1311031 h 6932067"/>
                <a:gd name="connsiteX17" fmla="*/ 1617986 w 8479631"/>
                <a:gd name="connsiteY17" fmla="*/ 2705119 h 6932067"/>
                <a:gd name="connsiteX18" fmla="*/ 2600242 w 8479631"/>
                <a:gd name="connsiteY18" fmla="*/ 3687374 h 6932067"/>
                <a:gd name="connsiteX19" fmla="*/ 1059072 w 8479631"/>
                <a:gd name="connsiteY19" fmla="*/ 5228545 h 6932067"/>
                <a:gd name="connsiteX20" fmla="*/ 1381375 w 8479631"/>
                <a:gd name="connsiteY20" fmla="*/ 5550848 h 6932067"/>
                <a:gd name="connsiteX21" fmla="*/ 12867 w 8479631"/>
                <a:gd name="connsiteY21" fmla="*/ 6919355 h 6932067"/>
                <a:gd name="connsiteX22" fmla="*/ 230294 w 8479631"/>
                <a:gd name="connsiteY22" fmla="*/ 6919355 h 6932067"/>
                <a:gd name="connsiteX23" fmla="*/ 1490088 w 8479631"/>
                <a:gd name="connsiteY23" fmla="*/ 5659561 h 6932067"/>
                <a:gd name="connsiteX24" fmla="*/ 2596405 w 8479631"/>
                <a:gd name="connsiteY24" fmla="*/ 6765878 h 6932067"/>
                <a:gd name="connsiteX25" fmla="*/ 2442928 w 8479631"/>
                <a:gd name="connsiteY25" fmla="*/ 6919355 h 6932067"/>
                <a:gd name="connsiteX26" fmla="*/ 2660354 w 8479631"/>
                <a:gd name="connsiteY26" fmla="*/ 6919355 h 6932067"/>
                <a:gd name="connsiteX27" fmla="*/ 3930380 w 8479631"/>
                <a:gd name="connsiteY27" fmla="*/ 5655724 h 6932067"/>
                <a:gd name="connsiteX28" fmla="*/ 5192733 w 8479631"/>
                <a:gd name="connsiteY28" fmla="*/ 6919355 h 6932067"/>
                <a:gd name="connsiteX29" fmla="*/ 5499688 w 8479631"/>
                <a:gd name="connsiteY29" fmla="*/ 6919355 h 6932067"/>
                <a:gd name="connsiteX30" fmla="*/ 6765877 w 8479631"/>
                <a:gd name="connsiteY30" fmla="*/ 5653166 h 6932067"/>
                <a:gd name="connsiteX31" fmla="*/ 8032067 w 8479631"/>
                <a:gd name="connsiteY31" fmla="*/ 6919355 h 6932067"/>
                <a:gd name="connsiteX32" fmla="*/ 8249493 w 8479631"/>
                <a:gd name="connsiteY32" fmla="*/ 6919355 h 6932067"/>
                <a:gd name="connsiteX33" fmla="*/ 6874590 w 8479631"/>
                <a:gd name="connsiteY33" fmla="*/ 5544453 h 6932067"/>
                <a:gd name="connsiteX34" fmla="*/ 1835412 w 8479631"/>
                <a:gd name="connsiteY34" fmla="*/ 2705119 h 6932067"/>
                <a:gd name="connsiteX35" fmla="*/ 3120787 w 8479631"/>
                <a:gd name="connsiteY35" fmla="*/ 1419744 h 6932067"/>
                <a:gd name="connsiteX36" fmla="*/ 4246288 w 8479631"/>
                <a:gd name="connsiteY36" fmla="*/ 294243 h 6932067"/>
                <a:gd name="connsiteX37" fmla="*/ 6657164 w 8479631"/>
                <a:gd name="connsiteY37" fmla="*/ 2705119 h 6932067"/>
                <a:gd name="connsiteX38" fmla="*/ 5346210 w 8479631"/>
                <a:gd name="connsiteY38" fmla="*/ 4016072 h 6932067"/>
                <a:gd name="connsiteX39" fmla="*/ 5237497 w 8479631"/>
                <a:gd name="connsiteY39" fmla="*/ 4124786 h 6932067"/>
                <a:gd name="connsiteX40" fmla="*/ 4246288 w 8479631"/>
                <a:gd name="connsiteY40" fmla="*/ 5115995 h 6932067"/>
                <a:gd name="connsiteX41" fmla="*/ 2707676 w 8479631"/>
                <a:gd name="connsiteY41" fmla="*/ 3578661 h 6932067"/>
                <a:gd name="connsiteX42" fmla="*/ 1835412 w 8479631"/>
                <a:gd name="connsiteY42" fmla="*/ 2705119 h 6932067"/>
                <a:gd name="connsiteX43" fmla="*/ 3926543 w 8479631"/>
                <a:gd name="connsiteY43" fmla="*/ 5435739 h 6932067"/>
                <a:gd name="connsiteX44" fmla="*/ 3817830 w 8479631"/>
                <a:gd name="connsiteY44" fmla="*/ 5544453 h 6932067"/>
                <a:gd name="connsiteX45" fmla="*/ 2705118 w 8479631"/>
                <a:gd name="connsiteY45" fmla="*/ 6657165 h 6932067"/>
                <a:gd name="connsiteX46" fmla="*/ 1490088 w 8479631"/>
                <a:gd name="connsiteY46" fmla="*/ 5442134 h 6932067"/>
                <a:gd name="connsiteX47" fmla="*/ 1275220 w 8479631"/>
                <a:gd name="connsiteY47" fmla="*/ 5227266 h 6932067"/>
                <a:gd name="connsiteX48" fmla="*/ 2707676 w 8479631"/>
                <a:gd name="connsiteY48" fmla="*/ 3794809 h 6932067"/>
                <a:gd name="connsiteX49" fmla="*/ 4137575 w 8479631"/>
                <a:gd name="connsiteY49" fmla="*/ 5224708 h 6932067"/>
                <a:gd name="connsiteX50" fmla="*/ 3926543 w 8479631"/>
                <a:gd name="connsiteY50" fmla="*/ 5435739 h 6932067"/>
                <a:gd name="connsiteX51" fmla="*/ 5346210 w 8479631"/>
                <a:gd name="connsiteY51" fmla="*/ 6855406 h 6932067"/>
                <a:gd name="connsiteX52" fmla="*/ 4037815 w 8479631"/>
                <a:gd name="connsiteY52" fmla="*/ 5548289 h 6932067"/>
                <a:gd name="connsiteX53" fmla="*/ 4357560 w 8479631"/>
                <a:gd name="connsiteY53" fmla="*/ 5228545 h 6932067"/>
                <a:gd name="connsiteX54" fmla="*/ 4353722 w 8479631"/>
                <a:gd name="connsiteY54" fmla="*/ 5224708 h 6932067"/>
                <a:gd name="connsiteX55" fmla="*/ 5346210 w 8479631"/>
                <a:gd name="connsiteY55" fmla="*/ 4233499 h 6932067"/>
                <a:gd name="connsiteX56" fmla="*/ 6657164 w 8479631"/>
                <a:gd name="connsiteY56" fmla="*/ 5544453 h 6932067"/>
                <a:gd name="connsiteX57" fmla="*/ 5346210 w 8479631"/>
                <a:gd name="connsiteY57" fmla="*/ 6855406 h 6932067"/>
                <a:gd name="connsiteX58" fmla="*/ 5454924 w 8479631"/>
                <a:gd name="connsiteY58" fmla="*/ 4124786 h 6932067"/>
                <a:gd name="connsiteX59" fmla="*/ 6765877 w 8479631"/>
                <a:gd name="connsiteY59" fmla="*/ 2813832 h 6932067"/>
                <a:gd name="connsiteX60" fmla="*/ 8076831 w 8479631"/>
                <a:gd name="connsiteY60" fmla="*/ 4124786 h 6932067"/>
                <a:gd name="connsiteX61" fmla="*/ 6765877 w 8479631"/>
                <a:gd name="connsiteY61" fmla="*/ 5435739 h 6932067"/>
                <a:gd name="connsiteX62" fmla="*/ 5454924 w 8479631"/>
                <a:gd name="connsiteY62" fmla="*/ 4124786 h 69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479631" h="6932067">
                  <a:moveTo>
                    <a:pt x="6874590" y="5544453"/>
                  </a:moveTo>
                  <a:lnTo>
                    <a:pt x="8294257" y="4124786"/>
                  </a:lnTo>
                  <a:lnTo>
                    <a:pt x="8454129" y="3964913"/>
                  </a:lnTo>
                  <a:lnTo>
                    <a:pt x="8473314" y="3984098"/>
                  </a:lnTo>
                  <a:lnTo>
                    <a:pt x="8473314" y="3766671"/>
                  </a:lnTo>
                  <a:lnTo>
                    <a:pt x="8454129" y="3747487"/>
                  </a:lnTo>
                  <a:lnTo>
                    <a:pt x="8185544" y="4016072"/>
                  </a:lnTo>
                  <a:lnTo>
                    <a:pt x="6874590" y="2705119"/>
                  </a:lnTo>
                  <a:lnTo>
                    <a:pt x="6765877" y="2596405"/>
                  </a:lnTo>
                  <a:lnTo>
                    <a:pt x="4355002" y="185529"/>
                  </a:lnTo>
                  <a:lnTo>
                    <a:pt x="4527664" y="12867"/>
                  </a:lnTo>
                  <a:lnTo>
                    <a:pt x="4310237" y="12867"/>
                  </a:lnTo>
                  <a:lnTo>
                    <a:pt x="4246288" y="76816"/>
                  </a:lnTo>
                  <a:lnTo>
                    <a:pt x="3120787" y="1202318"/>
                  </a:lnTo>
                  <a:lnTo>
                    <a:pt x="1931336" y="12867"/>
                  </a:lnTo>
                  <a:lnTo>
                    <a:pt x="1713909" y="12867"/>
                  </a:lnTo>
                  <a:lnTo>
                    <a:pt x="3012073" y="1311031"/>
                  </a:lnTo>
                  <a:lnTo>
                    <a:pt x="1617986" y="2705119"/>
                  </a:lnTo>
                  <a:lnTo>
                    <a:pt x="2600242" y="3687374"/>
                  </a:lnTo>
                  <a:lnTo>
                    <a:pt x="1059072" y="5228545"/>
                  </a:lnTo>
                  <a:lnTo>
                    <a:pt x="1381375" y="5550848"/>
                  </a:lnTo>
                  <a:lnTo>
                    <a:pt x="12867" y="6919355"/>
                  </a:lnTo>
                  <a:lnTo>
                    <a:pt x="230294" y="6919355"/>
                  </a:lnTo>
                  <a:lnTo>
                    <a:pt x="1490088" y="5659561"/>
                  </a:lnTo>
                  <a:lnTo>
                    <a:pt x="2596405" y="6765878"/>
                  </a:lnTo>
                  <a:lnTo>
                    <a:pt x="2442928" y="6919355"/>
                  </a:lnTo>
                  <a:lnTo>
                    <a:pt x="2660354" y="6919355"/>
                  </a:lnTo>
                  <a:lnTo>
                    <a:pt x="3930380" y="5655724"/>
                  </a:lnTo>
                  <a:lnTo>
                    <a:pt x="5192733" y="6919355"/>
                  </a:lnTo>
                  <a:lnTo>
                    <a:pt x="5499688" y="6919355"/>
                  </a:lnTo>
                  <a:lnTo>
                    <a:pt x="6765877" y="5653166"/>
                  </a:lnTo>
                  <a:lnTo>
                    <a:pt x="8032067" y="6919355"/>
                  </a:lnTo>
                  <a:lnTo>
                    <a:pt x="8249493" y="6919355"/>
                  </a:lnTo>
                  <a:lnTo>
                    <a:pt x="6874590" y="5544453"/>
                  </a:lnTo>
                  <a:close/>
                  <a:moveTo>
                    <a:pt x="1835412" y="2705119"/>
                  </a:moveTo>
                  <a:lnTo>
                    <a:pt x="3120787" y="1419744"/>
                  </a:lnTo>
                  <a:lnTo>
                    <a:pt x="4246288" y="294243"/>
                  </a:lnTo>
                  <a:lnTo>
                    <a:pt x="6657164" y="2705119"/>
                  </a:lnTo>
                  <a:lnTo>
                    <a:pt x="5346210" y="4016072"/>
                  </a:lnTo>
                  <a:lnTo>
                    <a:pt x="5237497" y="4124786"/>
                  </a:lnTo>
                  <a:lnTo>
                    <a:pt x="4246288" y="5115995"/>
                  </a:lnTo>
                  <a:lnTo>
                    <a:pt x="2707676" y="3578661"/>
                  </a:lnTo>
                  <a:lnTo>
                    <a:pt x="1835412" y="2705119"/>
                  </a:lnTo>
                  <a:close/>
                  <a:moveTo>
                    <a:pt x="3926543" y="5435739"/>
                  </a:moveTo>
                  <a:lnTo>
                    <a:pt x="3817830" y="5544453"/>
                  </a:lnTo>
                  <a:lnTo>
                    <a:pt x="2705118" y="6657165"/>
                  </a:lnTo>
                  <a:lnTo>
                    <a:pt x="1490088" y="5442134"/>
                  </a:lnTo>
                  <a:lnTo>
                    <a:pt x="1275220" y="5227266"/>
                  </a:lnTo>
                  <a:lnTo>
                    <a:pt x="2707676" y="3794809"/>
                  </a:lnTo>
                  <a:lnTo>
                    <a:pt x="4137575" y="5224708"/>
                  </a:lnTo>
                  <a:lnTo>
                    <a:pt x="3926543" y="5435739"/>
                  </a:lnTo>
                  <a:close/>
                  <a:moveTo>
                    <a:pt x="5346210" y="6855406"/>
                  </a:moveTo>
                  <a:lnTo>
                    <a:pt x="4037815" y="5548289"/>
                  </a:lnTo>
                  <a:lnTo>
                    <a:pt x="4357560" y="5228545"/>
                  </a:lnTo>
                  <a:lnTo>
                    <a:pt x="4353722" y="5224708"/>
                  </a:lnTo>
                  <a:lnTo>
                    <a:pt x="5346210" y="4233499"/>
                  </a:lnTo>
                  <a:lnTo>
                    <a:pt x="6657164" y="5544453"/>
                  </a:lnTo>
                  <a:lnTo>
                    <a:pt x="5346210" y="6855406"/>
                  </a:lnTo>
                  <a:close/>
                  <a:moveTo>
                    <a:pt x="5454924" y="4124786"/>
                  </a:moveTo>
                  <a:lnTo>
                    <a:pt x="6765877" y="2813832"/>
                  </a:lnTo>
                  <a:lnTo>
                    <a:pt x="8076831" y="4124786"/>
                  </a:lnTo>
                  <a:lnTo>
                    <a:pt x="6765877" y="5435739"/>
                  </a:lnTo>
                  <a:lnTo>
                    <a:pt x="5454924" y="4124786"/>
                  </a:lnTo>
                  <a:close/>
                </a:path>
              </a:pathLst>
            </a:custGeom>
            <a:solidFill>
              <a:srgbClr val="FFFFFF"/>
            </a:solidFill>
            <a:ln w="12777" cap="flat">
              <a:noFill/>
              <a:prstDash val="solid"/>
              <a:miter/>
            </a:ln>
          </p:spPr>
          <p:txBody>
            <a:bodyPr rtlCol="0" anchor="ctr"/>
            <a:lstStyle/>
            <a:p>
              <a:endParaRPr lang="en-US" dirty="0"/>
            </a:p>
          </p:txBody>
        </p:sp>
      </p:grpSp>
      <p:sp>
        <p:nvSpPr>
          <p:cNvPr id="89" name="Subtitle 2">
            <a:extLst>
              <a:ext uri="{FF2B5EF4-FFF2-40B4-BE49-F238E27FC236}">
                <a16:creationId xmlns:a16="http://schemas.microsoft.com/office/drawing/2014/main" id="{B1DD8BFB-0790-46AA-84AE-0ABB87CDBBCE}"/>
              </a:ext>
            </a:extLst>
          </p:cNvPr>
          <p:cNvSpPr>
            <a:spLocks noGrp="1"/>
          </p:cNvSpPr>
          <p:nvPr>
            <p:ph type="subTitle" idx="1"/>
          </p:nvPr>
        </p:nvSpPr>
        <p:spPr>
          <a:xfrm>
            <a:off x="433402" y="4108937"/>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8" name="Title 1">
            <a:extLst>
              <a:ext uri="{FF2B5EF4-FFF2-40B4-BE49-F238E27FC236}">
                <a16:creationId xmlns:a16="http://schemas.microsoft.com/office/drawing/2014/main" id="{F4D83FEC-A817-4BFE-AFA1-133490079128}"/>
              </a:ext>
            </a:extLst>
          </p:cNvPr>
          <p:cNvSpPr>
            <a:spLocks noGrp="1"/>
          </p:cNvSpPr>
          <p:nvPr>
            <p:ph type="ctrTitle"/>
          </p:nvPr>
        </p:nvSpPr>
        <p:spPr>
          <a:xfrm>
            <a:off x="433402" y="2988744"/>
            <a:ext cx="5657188" cy="1181469"/>
          </a:xfrm>
        </p:spPr>
        <p:txBody>
          <a:bodyPr anchor="ctr">
            <a:noAutofit/>
          </a:bodyPr>
          <a:lstStyle>
            <a:lvl1pPr algn="l" rtl="0" fontAlgn="base">
              <a:spcBef>
                <a:spcPct val="0"/>
              </a:spcBef>
              <a:spcAft>
                <a:spcPct val="0"/>
              </a:spcAft>
              <a:defRPr lang="en-US" sz="4000" b="1" kern="1200" dirty="0">
                <a:solidFill>
                  <a:schemeClr val="bg1"/>
                </a:solidFill>
                <a:latin typeface="+mj-lt"/>
                <a:ea typeface="+mn-ea"/>
                <a:cs typeface="+mn-cs"/>
              </a:defRPr>
            </a:lvl1pPr>
          </a:lstStyle>
          <a:p>
            <a:r>
              <a:rPr lang="en-US" dirty="0"/>
              <a:t>Click to edit Master title style</a:t>
            </a:r>
          </a:p>
        </p:txBody>
      </p:sp>
      <p:sp>
        <p:nvSpPr>
          <p:cNvPr id="3" name="Text Placeholder 2">
            <a:extLst>
              <a:ext uri="{FF2B5EF4-FFF2-40B4-BE49-F238E27FC236}">
                <a16:creationId xmlns:a16="http://schemas.microsoft.com/office/drawing/2014/main" id="{C82C2874-5D87-4D3F-B972-041E23796531}"/>
              </a:ext>
            </a:extLst>
          </p:cNvPr>
          <p:cNvSpPr>
            <a:spLocks noGrp="1"/>
          </p:cNvSpPr>
          <p:nvPr>
            <p:ph type="body" sz="quarter" idx="10"/>
          </p:nvPr>
        </p:nvSpPr>
        <p:spPr>
          <a:xfrm>
            <a:off x="433402" y="2753740"/>
            <a:ext cx="5657188" cy="328612"/>
          </a:xfrm>
        </p:spPr>
        <p:txBody>
          <a:bodyPr anchor="b">
            <a:noAutofit/>
          </a:bodyPr>
          <a:lstStyle>
            <a:lvl1pPr marL="0" indent="0" algn="l" defTabSz="914400" rtl="0" eaLnBrk="1" fontAlgn="base" latinLnBrk="0" hangingPunct="1">
              <a:lnSpc>
                <a:spcPct val="90000"/>
              </a:lnSpc>
              <a:spcBef>
                <a:spcPct val="0"/>
              </a:spcBef>
              <a:spcAft>
                <a:spcPct val="0"/>
              </a:spcAft>
              <a:buFont typeface="+mj-lt"/>
              <a:buNone/>
              <a:defRPr lang="en-US" sz="1800" kern="1200" dirty="0" smtClean="0">
                <a:solidFill>
                  <a:schemeClr val="bg1"/>
                </a:solidFill>
                <a:latin typeface="Arial" panose="020B0604020202020204" pitchFamily="34" charset="0"/>
                <a:ea typeface="+mn-ea"/>
                <a:cs typeface="Arial" panose="020B0604020202020204" pitchFamily="34" charset="0"/>
              </a:defRPr>
            </a:lvl1pPr>
            <a:lvl2pPr marL="0" indent="0" algn="l" defTabSz="914400" rtl="0" eaLnBrk="1" fontAlgn="base" latinLnBrk="0" hangingPunct="1">
              <a:lnSpc>
                <a:spcPct val="90000"/>
              </a:lnSpc>
              <a:spcBef>
                <a:spcPct val="0"/>
              </a:spcBef>
              <a:spcAft>
                <a:spcPct val="0"/>
              </a:spcAft>
              <a:buFont typeface="+mj-lt"/>
              <a:buNone/>
              <a:defRPr lang="en-US" sz="1800" kern="1200" dirty="0" smtClean="0">
                <a:solidFill>
                  <a:schemeClr val="accent3"/>
                </a:solidFill>
                <a:latin typeface="Arial" panose="020B0604020202020204" pitchFamily="34" charset="0"/>
                <a:ea typeface="+mn-ea"/>
                <a:cs typeface="Arial" panose="020B0604020202020204" pitchFamily="34" charset="0"/>
              </a:defRPr>
            </a:lvl2pPr>
            <a:lvl3pPr marL="0" indent="0" algn="l" defTabSz="914400" rtl="0" eaLnBrk="1" fontAlgn="base" latinLnBrk="0" hangingPunct="1">
              <a:lnSpc>
                <a:spcPct val="90000"/>
              </a:lnSpc>
              <a:spcBef>
                <a:spcPct val="0"/>
              </a:spcBef>
              <a:spcAft>
                <a:spcPct val="0"/>
              </a:spcAft>
              <a:buFont typeface="+mj-lt"/>
              <a:buNone/>
              <a:defRPr lang="en-US" sz="1800" kern="1200" dirty="0" smtClean="0">
                <a:solidFill>
                  <a:schemeClr val="accent3"/>
                </a:solidFill>
                <a:latin typeface="Arial" panose="020B0604020202020204" pitchFamily="34" charset="0"/>
                <a:ea typeface="+mn-ea"/>
                <a:cs typeface="Arial" panose="020B0604020202020204" pitchFamily="34" charset="0"/>
              </a:defRPr>
            </a:lvl3pPr>
            <a:lvl4pPr marL="0" indent="0" algn="l" defTabSz="914400" rtl="0" eaLnBrk="1" fontAlgn="base" latinLnBrk="0" hangingPunct="1">
              <a:lnSpc>
                <a:spcPct val="90000"/>
              </a:lnSpc>
              <a:spcBef>
                <a:spcPct val="0"/>
              </a:spcBef>
              <a:spcAft>
                <a:spcPct val="0"/>
              </a:spcAft>
              <a:buFont typeface="+mj-lt"/>
              <a:buNone/>
              <a:defRPr lang="en-US" sz="1800" kern="1200" dirty="0" smtClean="0">
                <a:solidFill>
                  <a:schemeClr val="accent3"/>
                </a:solidFill>
                <a:latin typeface="Arial" panose="020B0604020202020204" pitchFamily="34" charset="0"/>
                <a:ea typeface="+mn-ea"/>
                <a:cs typeface="Arial" panose="020B0604020202020204" pitchFamily="34" charset="0"/>
              </a:defRPr>
            </a:lvl4pPr>
            <a:lvl5pPr marL="0" indent="0" algn="l" defTabSz="914400" rtl="0" eaLnBrk="1" fontAlgn="base" latinLnBrk="0" hangingPunct="1">
              <a:lnSpc>
                <a:spcPct val="90000"/>
              </a:lnSpc>
              <a:spcBef>
                <a:spcPct val="0"/>
              </a:spcBef>
              <a:spcAft>
                <a:spcPct val="0"/>
              </a:spcAft>
              <a:buFont typeface="+mj-lt"/>
              <a:buNone/>
              <a:defRPr lang="en-US" sz="1800" kern="1200" dirty="0" smtClean="0">
                <a:solidFill>
                  <a:schemeClr val="accent3"/>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
        <p:nvSpPr>
          <p:cNvPr id="22" name="Picture Placeholder 11">
            <a:extLst>
              <a:ext uri="{FF2B5EF4-FFF2-40B4-BE49-F238E27FC236}">
                <a16:creationId xmlns:a16="http://schemas.microsoft.com/office/drawing/2014/main" id="{8A3EB5BE-AF8B-4AB4-8D5B-F424BAA0614A}"/>
              </a:ext>
            </a:extLst>
          </p:cNvPr>
          <p:cNvSpPr>
            <a:spLocks noGrp="1"/>
          </p:cNvSpPr>
          <p:nvPr>
            <p:ph type="pic" sz="quarter" idx="16"/>
          </p:nvPr>
        </p:nvSpPr>
        <p:spPr>
          <a:xfrm>
            <a:off x="5572592" y="245863"/>
            <a:ext cx="4810075" cy="4820924"/>
          </a:xfrm>
          <a:prstGeom prst="diamond">
            <a:avLst/>
          </a:prstGeom>
          <a:ln w="57150">
            <a:solidFill>
              <a:schemeClr val="bg1"/>
            </a:solidFill>
          </a:ln>
        </p:spPr>
        <p:txBody>
          <a:bodyPr/>
          <a:lstStyle>
            <a:lvl1pPr algn="ctr">
              <a:defRPr>
                <a:solidFill>
                  <a:schemeClr val="bg1"/>
                </a:solidFill>
              </a:defRPr>
            </a:lvl1pPr>
          </a:lstStyle>
          <a:p>
            <a:endParaRPr lang="en-US" dirty="0"/>
          </a:p>
        </p:txBody>
      </p:sp>
      <p:sp>
        <p:nvSpPr>
          <p:cNvPr id="23" name="Picture Placeholder 11">
            <a:extLst>
              <a:ext uri="{FF2B5EF4-FFF2-40B4-BE49-F238E27FC236}">
                <a16:creationId xmlns:a16="http://schemas.microsoft.com/office/drawing/2014/main" id="{8C21ED33-9DAB-4EF6-86A3-DEEBA2A9D4EE}"/>
              </a:ext>
            </a:extLst>
          </p:cNvPr>
          <p:cNvSpPr>
            <a:spLocks noGrp="1"/>
          </p:cNvSpPr>
          <p:nvPr>
            <p:ph type="pic" sz="quarter" idx="17"/>
          </p:nvPr>
        </p:nvSpPr>
        <p:spPr>
          <a:xfrm>
            <a:off x="9181953" y="2750344"/>
            <a:ext cx="2642407" cy="2648367"/>
          </a:xfrm>
          <a:prstGeom prst="diamond">
            <a:avLst/>
          </a:prstGeom>
          <a:ln w="57150">
            <a:solidFill>
              <a:schemeClr val="bg1"/>
            </a:solidFill>
          </a:ln>
        </p:spPr>
        <p:txBody>
          <a:bodyPr/>
          <a:lstStyle>
            <a:lvl1pPr algn="ctr">
              <a:defRPr>
                <a:solidFill>
                  <a:schemeClr val="bg1"/>
                </a:solidFill>
              </a:defRPr>
            </a:lvl1pPr>
          </a:lstStyle>
          <a:p>
            <a:endParaRPr lang="en-US" dirty="0"/>
          </a:p>
        </p:txBody>
      </p:sp>
      <p:sp>
        <p:nvSpPr>
          <p:cNvPr id="24" name="Picture Placeholder 11">
            <a:extLst>
              <a:ext uri="{FF2B5EF4-FFF2-40B4-BE49-F238E27FC236}">
                <a16:creationId xmlns:a16="http://schemas.microsoft.com/office/drawing/2014/main" id="{58C61CBE-BE42-401C-98FD-690AC5617BB5}"/>
              </a:ext>
            </a:extLst>
          </p:cNvPr>
          <p:cNvSpPr>
            <a:spLocks noGrp="1"/>
          </p:cNvSpPr>
          <p:nvPr>
            <p:ph type="pic" sz="quarter" idx="18"/>
          </p:nvPr>
        </p:nvSpPr>
        <p:spPr>
          <a:xfrm>
            <a:off x="4899278" y="3682305"/>
            <a:ext cx="3004542" cy="3011319"/>
          </a:xfrm>
          <a:prstGeom prst="diamond">
            <a:avLst/>
          </a:prstGeom>
          <a:ln w="57150">
            <a:solidFill>
              <a:schemeClr val="bg1"/>
            </a:solidFill>
          </a:ln>
        </p:spPr>
        <p:txBody>
          <a:bodyPr/>
          <a:lstStyle>
            <a:lvl1pPr algn="ctr">
              <a:defRPr>
                <a:solidFill>
                  <a:schemeClr val="bg1"/>
                </a:solidFill>
              </a:defRPr>
            </a:lvl1pPr>
          </a:lstStyle>
          <a:p>
            <a:endParaRPr lang="en-US" dirty="0"/>
          </a:p>
        </p:txBody>
      </p:sp>
      <p:pic>
        <p:nvPicPr>
          <p:cNvPr id="2" name="Picture 1" descr="Logo, company name&#10;&#10;Description automatically generated">
            <a:extLst>
              <a:ext uri="{FF2B5EF4-FFF2-40B4-BE49-F238E27FC236}">
                <a16:creationId xmlns:a16="http://schemas.microsoft.com/office/drawing/2014/main" id="{03B43FED-A621-6511-DE8E-10C3F6FE8C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395" y="-6849"/>
            <a:ext cx="3869417" cy="2597649"/>
          </a:xfrm>
          <a:prstGeom prst="rect">
            <a:avLst/>
          </a:prstGeom>
        </p:spPr>
      </p:pic>
    </p:spTree>
    <p:extLst>
      <p:ext uri="{BB962C8B-B14F-4D97-AF65-F5344CB8AC3E}">
        <p14:creationId xmlns:p14="http://schemas.microsoft.com/office/powerpoint/2010/main" val="73182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_Nav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572931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7BC58B6A-CEFF-423E-ADD3-4636050FE50E}"/>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2" name="Slide Number Placeholder 5">
            <a:extLst>
              <a:ext uri="{FF2B5EF4-FFF2-40B4-BE49-F238E27FC236}">
                <a16:creationId xmlns:a16="http://schemas.microsoft.com/office/drawing/2014/main" id="{5C691745-FD66-479A-997E-EFA9BE5BC414}"/>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115217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Cya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2" name="Text Placeholder 9">
            <a:extLst>
              <a:ext uri="{FF2B5EF4-FFF2-40B4-BE49-F238E27FC236}">
                <a16:creationId xmlns:a16="http://schemas.microsoft.com/office/drawing/2014/main" id="{A5F8978C-34D5-41CC-8345-719F4208D0E3}"/>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6" name="Slide Number Placeholder 5">
            <a:extLst>
              <a:ext uri="{FF2B5EF4-FFF2-40B4-BE49-F238E27FC236}">
                <a16:creationId xmlns:a16="http://schemas.microsoft.com/office/drawing/2014/main" id="{8DC6F95F-C3E8-4B0A-AC5F-A1C0BBC46EBD}"/>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1967081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_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572931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BA93C4D0-8226-439F-8E80-A55129AFAEE1}"/>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BCE03F94-9A4E-455E-958A-46161E4476A7}"/>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1699031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rgbClr val="4B1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2" name="Text Placeholder 9">
            <a:extLst>
              <a:ext uri="{FF2B5EF4-FFF2-40B4-BE49-F238E27FC236}">
                <a16:creationId xmlns:a16="http://schemas.microsoft.com/office/drawing/2014/main" id="{F2020273-CB06-4B76-9BC6-E889DD42A7DB}"/>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4" name="Slide Number Placeholder 5">
            <a:extLst>
              <a:ext uri="{FF2B5EF4-FFF2-40B4-BE49-F238E27FC236}">
                <a16:creationId xmlns:a16="http://schemas.microsoft.com/office/drawing/2014/main" id="{0D9EB246-B123-4FEF-BA31-336C3BA57005}"/>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392820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rgbClr val="4B1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1145862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04F38A63-4B90-4383-8DB7-5FBA2855E8C2}"/>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055C4200-4FE1-4144-8D0C-7D16E5027E8B}"/>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2658325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2" name="Text Placeholder 9">
            <a:extLst>
              <a:ext uri="{FF2B5EF4-FFF2-40B4-BE49-F238E27FC236}">
                <a16:creationId xmlns:a16="http://schemas.microsoft.com/office/drawing/2014/main" id="{F79923E1-882F-4F46-99EE-E4FD54DA35A3}"/>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4" name="Slide Number Placeholder 5">
            <a:extLst>
              <a:ext uri="{FF2B5EF4-FFF2-40B4-BE49-F238E27FC236}">
                <a16:creationId xmlns:a16="http://schemas.microsoft.com/office/drawing/2014/main" id="{D36006F7-C3C8-42E1-A8CE-A654A6371EA4}"/>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3749428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_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572931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ED46E685-AF0E-447D-81E6-2DA5FDB35B92}"/>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00D6E4DA-3E81-450C-B58B-53DC38A95A27}"/>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3291924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2" name="Text Placeholder 9">
            <a:extLst>
              <a:ext uri="{FF2B5EF4-FFF2-40B4-BE49-F238E27FC236}">
                <a16:creationId xmlns:a16="http://schemas.microsoft.com/office/drawing/2014/main" id="{5DA57570-C0AF-4B2A-8CD3-55A7F630ECBD}"/>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4" name="Slide Number Placeholder 5">
            <a:extLst>
              <a:ext uri="{FF2B5EF4-FFF2-40B4-BE49-F238E27FC236}">
                <a16:creationId xmlns:a16="http://schemas.microsoft.com/office/drawing/2014/main" id="{A4AF34A1-7297-4381-9EB1-ECFB5C093286}"/>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1190390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_Yello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572931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5E3C4F47-3DF0-4BB7-ABB4-5F6689ED45DF}"/>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790B16D2-E633-4059-BA9F-3B76D25DF23C}"/>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3039853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2" name="Text Placeholder 9">
            <a:extLst>
              <a:ext uri="{FF2B5EF4-FFF2-40B4-BE49-F238E27FC236}">
                <a16:creationId xmlns:a16="http://schemas.microsoft.com/office/drawing/2014/main" id="{693EDA24-8998-4EF5-906A-AEB8ED71D289}"/>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4" name="Slide Number Placeholder 5">
            <a:extLst>
              <a:ext uri="{FF2B5EF4-FFF2-40B4-BE49-F238E27FC236}">
                <a16:creationId xmlns:a16="http://schemas.microsoft.com/office/drawing/2014/main" id="{AE25C166-AC36-45E6-95E7-8C269F20749B}"/>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104408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23685" y="-7260"/>
            <a:ext cx="12212509" cy="686526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bg1"/>
              </a:solidFill>
            </a:endParaRPr>
          </a:p>
        </p:txBody>
      </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10" name="Text Placeholder 9">
            <a:extLst>
              <a:ext uri="{FF2B5EF4-FFF2-40B4-BE49-F238E27FC236}">
                <a16:creationId xmlns:a16="http://schemas.microsoft.com/office/drawing/2014/main" id="{B9BFF921-BD56-4270-917C-7FEDED3FBFFD}"/>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5" name="Slide Number Placeholder 5">
            <a:extLst>
              <a:ext uri="{FF2B5EF4-FFF2-40B4-BE49-F238E27FC236}">
                <a16:creationId xmlns:a16="http://schemas.microsoft.com/office/drawing/2014/main" id="{1AA80F42-A10B-4C9C-A9CF-D1AD72D4FABA}"/>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1" name="Picture Placeholder 11">
            <a:extLst>
              <a:ext uri="{FF2B5EF4-FFF2-40B4-BE49-F238E27FC236}">
                <a16:creationId xmlns:a16="http://schemas.microsoft.com/office/drawing/2014/main" id="{E05C558C-630D-47BF-B51B-865DFB92CDA1}"/>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2702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572931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617AC74E-85C5-426C-AA0D-397EC09759F4}"/>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D87E50DF-419B-4113-8643-D484BF075023}"/>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3684613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2F002-2A9C-4EBF-98D0-F8665C484814}"/>
              </a:ext>
            </a:extLst>
          </p:cNvPr>
          <p:cNvSpPr/>
          <p:nvPr userDrawn="1"/>
        </p:nvSpPr>
        <p:spPr>
          <a:xfrm>
            <a:off x="0" y="6287098"/>
            <a:ext cx="12192000" cy="570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Freeform: Shape 18">
            <a:extLst>
              <a:ext uri="{FF2B5EF4-FFF2-40B4-BE49-F238E27FC236}">
                <a16:creationId xmlns:a16="http://schemas.microsoft.com/office/drawing/2014/main" id="{5FD0232E-A59B-4D85-8B90-1031750886A5}"/>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C9AB4DE-E03A-4B10-B09B-2F35E2316A11}"/>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E7F3D99-CD58-4735-8917-21476D0904A6}"/>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8F17EA58-261C-461A-8091-89C5B920C6F7}"/>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2" name="Text Placeholder 9">
            <a:extLst>
              <a:ext uri="{FF2B5EF4-FFF2-40B4-BE49-F238E27FC236}">
                <a16:creationId xmlns:a16="http://schemas.microsoft.com/office/drawing/2014/main" id="{ADCC3AF2-FCA5-44F0-92D2-B9EB40FA16C6}"/>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3" name="Slide Number Placeholder 5">
            <a:extLst>
              <a:ext uri="{FF2B5EF4-FFF2-40B4-BE49-F238E27FC236}">
                <a16:creationId xmlns:a16="http://schemas.microsoft.com/office/drawing/2014/main" id="{64C03EDB-C91F-4DD9-A6C9-6537D3FB4F4B}"/>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2019400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_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7D7FF16-745E-4A78-84DB-AF81B5997ACA}"/>
              </a:ext>
            </a:extLst>
          </p:cNvPr>
          <p:cNvSpPr>
            <a:spLocks noGrp="1"/>
          </p:cNvSpPr>
          <p:nvPr>
            <p:ph idx="1"/>
          </p:nvPr>
        </p:nvSpPr>
        <p:spPr>
          <a:xfrm>
            <a:off x="365100" y="1138136"/>
            <a:ext cx="11458623" cy="50388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1CF6DE3-BBD9-464A-8137-B49E5ADBDDBF}"/>
              </a:ext>
            </a:extLst>
          </p:cNvPr>
          <p:cNvSpPr>
            <a:spLocks noGrp="1"/>
          </p:cNvSpPr>
          <p:nvPr>
            <p:ph type="subTitle" idx="13"/>
          </p:nvPr>
        </p:nvSpPr>
        <p:spPr>
          <a:xfrm>
            <a:off x="365101" y="789234"/>
            <a:ext cx="5729312" cy="400110"/>
          </a:xfrm>
          <a:prstGeom prst="rect">
            <a:avLst/>
          </a:prstGeom>
        </p:spPr>
        <p:txBody>
          <a:bodyPr>
            <a:noAutofit/>
          </a:bodyPr>
          <a:lstStyle>
            <a:lvl1pPr marL="0" indent="0" algn="l" defTabSz="914400" rtl="0" eaLnBrk="1" fontAlgn="base" latinLnBrk="0" hangingPunct="1">
              <a:lnSpc>
                <a:spcPct val="90000"/>
              </a:lnSpc>
              <a:spcBef>
                <a:spcPct val="0"/>
              </a:spcBef>
              <a:spcAft>
                <a:spcPct val="0"/>
              </a:spcAft>
              <a:buFont typeface="Arial" panose="020B0604020202020204" pitchFamily="34" charset="0"/>
              <a:buNone/>
              <a:defRPr lang="en-US" sz="2400" kern="1200" dirty="0">
                <a:solidFill>
                  <a:srgbClr val="213C7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276C3A81-78F2-417A-AA25-E6C77D5F5B84}"/>
              </a:ext>
            </a:extLst>
          </p:cNvPr>
          <p:cNvSpPr>
            <a:spLocks noGrp="1"/>
          </p:cNvSpPr>
          <p:nvPr>
            <p:ph type="title"/>
          </p:nvPr>
        </p:nvSpPr>
        <p:spPr/>
        <p:txBody>
          <a:bodyPr/>
          <a:lstStyle/>
          <a:p>
            <a:r>
              <a:rPr lang="en-US"/>
              <a:t>Click to edit Master title style</a:t>
            </a:r>
          </a:p>
        </p:txBody>
      </p:sp>
      <p:sp>
        <p:nvSpPr>
          <p:cNvPr id="18" name="Text Placeholder 9">
            <a:extLst>
              <a:ext uri="{FF2B5EF4-FFF2-40B4-BE49-F238E27FC236}">
                <a16:creationId xmlns:a16="http://schemas.microsoft.com/office/drawing/2014/main" id="{A6D76F7B-8E84-462D-9BEA-5F0C7B04863F}"/>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05F59B13-DE12-46FF-866E-F2AE64044A34}"/>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Tree>
    <p:extLst>
      <p:ext uri="{BB962C8B-B14F-4D97-AF65-F5344CB8AC3E}">
        <p14:creationId xmlns:p14="http://schemas.microsoft.com/office/powerpoint/2010/main" val="2670043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tivity_Nav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7" name="Freeform: Shape 6">
              <a:extLst>
                <a:ext uri="{FF2B5EF4-FFF2-40B4-BE49-F238E27FC236}">
                  <a16:creationId xmlns:a16="http://schemas.microsoft.com/office/drawing/2014/main" id="{435F8207-8637-4445-94E6-EBF1E9B7A305}"/>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rgbClr val="002060"/>
            </a:solidFill>
            <a:ln w="12649"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2D063083-3742-4C0C-8696-FC92CB0503FB}"/>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4">
            <a:extLst>
              <a:ext uri="{FF2B5EF4-FFF2-40B4-BE49-F238E27FC236}">
                <a16:creationId xmlns:a16="http://schemas.microsoft.com/office/drawing/2014/main" id="{83C4A421-C736-46A6-A071-A0187F450433}"/>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
        <p:nvSpPr>
          <p:cNvPr id="19" name="Text Placeholder 9">
            <a:extLst>
              <a:ext uri="{FF2B5EF4-FFF2-40B4-BE49-F238E27FC236}">
                <a16:creationId xmlns:a16="http://schemas.microsoft.com/office/drawing/2014/main" id="{265BA001-235F-495C-BAA4-ED757505A98B}"/>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47A0D2B3-7ACB-4BC4-A3E9-BE02C3C87710}"/>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2" name="Picture Placeholder 2">
            <a:extLst>
              <a:ext uri="{FF2B5EF4-FFF2-40B4-BE49-F238E27FC236}">
                <a16:creationId xmlns:a16="http://schemas.microsoft.com/office/drawing/2014/main" id="{2685D80A-97C6-437A-A743-3CD761455193}"/>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2324487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ctivity_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3" name="Freeform: Shape 2">
              <a:extLst>
                <a:ext uri="{FF2B5EF4-FFF2-40B4-BE49-F238E27FC236}">
                  <a16:creationId xmlns:a16="http://schemas.microsoft.com/office/drawing/2014/main" id="{EB53EEF5-FA33-48C3-AB32-8744439B896D}"/>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chemeClr val="accent6"/>
            </a:solidFill>
            <a:ln w="12649"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D3AD33E-6C6B-4874-947B-FE1B77BA4B1A}"/>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9">
            <a:extLst>
              <a:ext uri="{FF2B5EF4-FFF2-40B4-BE49-F238E27FC236}">
                <a16:creationId xmlns:a16="http://schemas.microsoft.com/office/drawing/2014/main" id="{98541C45-4336-40F8-9658-D92C805283E3}"/>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AC946EF1-19FB-4658-BB13-CF2158147328}"/>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1" name="Title 4">
            <a:extLst>
              <a:ext uri="{FF2B5EF4-FFF2-40B4-BE49-F238E27FC236}">
                <a16:creationId xmlns:a16="http://schemas.microsoft.com/office/drawing/2014/main" id="{941313CF-C757-4F5D-890B-D892C7266DF4}"/>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
        <p:nvSpPr>
          <p:cNvPr id="22" name="Picture Placeholder 2">
            <a:extLst>
              <a:ext uri="{FF2B5EF4-FFF2-40B4-BE49-F238E27FC236}">
                <a16:creationId xmlns:a16="http://schemas.microsoft.com/office/drawing/2014/main" id="{0C18BF72-2329-4BF8-A8AE-771DF2902527}"/>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358802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ctivity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rgbClr val="4B1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3" name="Freeform: Shape 2">
              <a:extLst>
                <a:ext uri="{FF2B5EF4-FFF2-40B4-BE49-F238E27FC236}">
                  <a16:creationId xmlns:a16="http://schemas.microsoft.com/office/drawing/2014/main" id="{EB53EEF5-FA33-48C3-AB32-8744439B896D}"/>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rgbClr val="4B1185"/>
            </a:solidFill>
            <a:ln w="12649"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D3AD33E-6C6B-4874-947B-FE1B77BA4B1A}"/>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9">
            <a:extLst>
              <a:ext uri="{FF2B5EF4-FFF2-40B4-BE49-F238E27FC236}">
                <a16:creationId xmlns:a16="http://schemas.microsoft.com/office/drawing/2014/main" id="{24E52801-6A5B-4014-95AC-ADB027C9C5CF}"/>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CD00D4FD-88A2-4ADF-AEDC-2E1F05D2E7D9}"/>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1" name="Picture Placeholder 2">
            <a:extLst>
              <a:ext uri="{FF2B5EF4-FFF2-40B4-BE49-F238E27FC236}">
                <a16:creationId xmlns:a16="http://schemas.microsoft.com/office/drawing/2014/main" id="{93516F8D-75C1-4DBC-B791-909ACA23FF0D}"/>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
        <p:nvSpPr>
          <p:cNvPr id="22" name="Title 4">
            <a:extLst>
              <a:ext uri="{FF2B5EF4-FFF2-40B4-BE49-F238E27FC236}">
                <a16:creationId xmlns:a16="http://schemas.microsoft.com/office/drawing/2014/main" id="{8FB00747-EA4F-4000-AFC7-42F6E59F7174}"/>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Tree>
    <p:extLst>
      <p:ext uri="{BB962C8B-B14F-4D97-AF65-F5344CB8AC3E}">
        <p14:creationId xmlns:p14="http://schemas.microsoft.com/office/powerpoint/2010/main" val="2409813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tivity_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3" name="Freeform: Shape 2">
              <a:extLst>
                <a:ext uri="{FF2B5EF4-FFF2-40B4-BE49-F238E27FC236}">
                  <a16:creationId xmlns:a16="http://schemas.microsoft.com/office/drawing/2014/main" id="{EB53EEF5-FA33-48C3-AB32-8744439B896D}"/>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chemeClr val="accent2"/>
            </a:solidFill>
            <a:ln w="12649"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D3AD33E-6C6B-4874-947B-FE1B77BA4B1A}"/>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9">
            <a:extLst>
              <a:ext uri="{FF2B5EF4-FFF2-40B4-BE49-F238E27FC236}">
                <a16:creationId xmlns:a16="http://schemas.microsoft.com/office/drawing/2014/main" id="{5B68888B-646A-4BE6-BFA9-C269C4BC93F1}"/>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D65D49A3-4171-4414-AD8B-612B631952F9}"/>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1" name="Picture Placeholder 2">
            <a:extLst>
              <a:ext uri="{FF2B5EF4-FFF2-40B4-BE49-F238E27FC236}">
                <a16:creationId xmlns:a16="http://schemas.microsoft.com/office/drawing/2014/main" id="{5E8F1689-1B87-4AA7-B803-8A8F8FC0E28E}"/>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
        <p:nvSpPr>
          <p:cNvPr id="22" name="Title 4">
            <a:extLst>
              <a:ext uri="{FF2B5EF4-FFF2-40B4-BE49-F238E27FC236}">
                <a16:creationId xmlns:a16="http://schemas.microsoft.com/office/drawing/2014/main" id="{796EA1AD-B686-4915-8242-D5748D92D80B}"/>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Tree>
    <p:extLst>
      <p:ext uri="{BB962C8B-B14F-4D97-AF65-F5344CB8AC3E}">
        <p14:creationId xmlns:p14="http://schemas.microsoft.com/office/powerpoint/2010/main" val="1544806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ctivity_Yello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3" name="Freeform: Shape 2">
              <a:extLst>
                <a:ext uri="{FF2B5EF4-FFF2-40B4-BE49-F238E27FC236}">
                  <a16:creationId xmlns:a16="http://schemas.microsoft.com/office/drawing/2014/main" id="{EB53EEF5-FA33-48C3-AB32-8744439B896D}"/>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chemeClr val="accent3"/>
            </a:solidFill>
            <a:ln w="12649"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D3AD33E-6C6B-4874-947B-FE1B77BA4B1A}"/>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9">
            <a:extLst>
              <a:ext uri="{FF2B5EF4-FFF2-40B4-BE49-F238E27FC236}">
                <a16:creationId xmlns:a16="http://schemas.microsoft.com/office/drawing/2014/main" id="{377AD807-A408-4BA5-831C-B3E7DC1D30D1}"/>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A8527F0D-331E-4296-81BF-8AF5695B15F1}"/>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1" name="Picture Placeholder 2">
            <a:extLst>
              <a:ext uri="{FF2B5EF4-FFF2-40B4-BE49-F238E27FC236}">
                <a16:creationId xmlns:a16="http://schemas.microsoft.com/office/drawing/2014/main" id="{A31B1E32-1B66-4785-919F-C779A1268C76}"/>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
        <p:nvSpPr>
          <p:cNvPr id="22" name="Title 4">
            <a:extLst>
              <a:ext uri="{FF2B5EF4-FFF2-40B4-BE49-F238E27FC236}">
                <a16:creationId xmlns:a16="http://schemas.microsoft.com/office/drawing/2014/main" id="{B1912D23-D20A-4C2E-8319-44BA0544020C}"/>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Tree>
    <p:extLst>
      <p:ext uri="{BB962C8B-B14F-4D97-AF65-F5344CB8AC3E}">
        <p14:creationId xmlns:p14="http://schemas.microsoft.com/office/powerpoint/2010/main" val="997732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ctivit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3" name="Freeform: Shape 2">
              <a:extLst>
                <a:ext uri="{FF2B5EF4-FFF2-40B4-BE49-F238E27FC236}">
                  <a16:creationId xmlns:a16="http://schemas.microsoft.com/office/drawing/2014/main" id="{EB53EEF5-FA33-48C3-AB32-8744439B896D}"/>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chemeClr val="accent4"/>
            </a:solidFill>
            <a:ln w="12649"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D3AD33E-6C6B-4874-947B-FE1B77BA4B1A}"/>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9">
            <a:extLst>
              <a:ext uri="{FF2B5EF4-FFF2-40B4-BE49-F238E27FC236}">
                <a16:creationId xmlns:a16="http://schemas.microsoft.com/office/drawing/2014/main" id="{594E4468-61B3-4C6E-A6F4-AE50DEFA30EB}"/>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541E8F7F-5B0D-49BE-9E6E-BFF6C820724A}"/>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1" name="Picture Placeholder 2">
            <a:extLst>
              <a:ext uri="{FF2B5EF4-FFF2-40B4-BE49-F238E27FC236}">
                <a16:creationId xmlns:a16="http://schemas.microsoft.com/office/drawing/2014/main" id="{BD34AF21-F98D-4521-8B50-61963FC40D6E}"/>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
        <p:nvSpPr>
          <p:cNvPr id="22" name="Title 4">
            <a:extLst>
              <a:ext uri="{FF2B5EF4-FFF2-40B4-BE49-F238E27FC236}">
                <a16:creationId xmlns:a16="http://schemas.microsoft.com/office/drawing/2014/main" id="{F9DDD39B-6870-495A-BF60-C03EEBE320F6}"/>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Tree>
    <p:extLst>
      <p:ext uri="{BB962C8B-B14F-4D97-AF65-F5344CB8AC3E}">
        <p14:creationId xmlns:p14="http://schemas.microsoft.com/office/powerpoint/2010/main" val="641483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ctivity_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aphic 3">
            <a:extLst>
              <a:ext uri="{FF2B5EF4-FFF2-40B4-BE49-F238E27FC236}">
                <a16:creationId xmlns:a16="http://schemas.microsoft.com/office/drawing/2014/main" id="{072EDB2B-BD79-4812-A8AD-867B78EB5956}"/>
              </a:ext>
            </a:extLst>
          </p:cNvPr>
          <p:cNvGrpSpPr/>
          <p:nvPr/>
        </p:nvGrpSpPr>
        <p:grpSpPr>
          <a:xfrm>
            <a:off x="0" y="0"/>
            <a:ext cx="7829665" cy="6286500"/>
            <a:chOff x="0" y="0"/>
            <a:chExt cx="7829665" cy="6286500"/>
          </a:xfrm>
        </p:grpSpPr>
        <p:sp>
          <p:nvSpPr>
            <p:cNvPr id="3" name="Freeform: Shape 2">
              <a:extLst>
                <a:ext uri="{FF2B5EF4-FFF2-40B4-BE49-F238E27FC236}">
                  <a16:creationId xmlns:a16="http://schemas.microsoft.com/office/drawing/2014/main" id="{EB53EEF5-FA33-48C3-AB32-8744439B896D}"/>
                </a:ext>
              </a:extLst>
            </p:cNvPr>
            <p:cNvSpPr/>
            <p:nvPr/>
          </p:nvSpPr>
          <p:spPr>
            <a:xfrm>
              <a:off x="-12598" y="-12598"/>
              <a:ext cx="7842314" cy="3933806"/>
            </a:xfrm>
            <a:custGeom>
              <a:avLst/>
              <a:gdLst>
                <a:gd name="connsiteX0" fmla="*/ 12598 w 7842313"/>
                <a:gd name="connsiteY0" fmla="*/ 12598 h 3933805"/>
                <a:gd name="connsiteX1" fmla="*/ 3927430 w 7842313"/>
                <a:gd name="connsiteY1" fmla="*/ 3927430 h 3933805"/>
                <a:gd name="connsiteX2" fmla="*/ 7842263 w 7842313"/>
                <a:gd name="connsiteY2" fmla="*/ 12598 h 3933805"/>
              </a:gdLst>
              <a:ahLst/>
              <a:cxnLst>
                <a:cxn ang="0">
                  <a:pos x="connsiteX0" y="connsiteY0"/>
                </a:cxn>
                <a:cxn ang="0">
                  <a:pos x="connsiteX1" y="connsiteY1"/>
                </a:cxn>
                <a:cxn ang="0">
                  <a:pos x="connsiteX2" y="connsiteY2"/>
                </a:cxn>
              </a:cxnLst>
              <a:rect l="l" t="t" r="r" b="b"/>
              <a:pathLst>
                <a:path w="7842313" h="3933805">
                  <a:moveTo>
                    <a:pt x="12598" y="12598"/>
                  </a:moveTo>
                  <a:lnTo>
                    <a:pt x="3927430" y="3927430"/>
                  </a:lnTo>
                  <a:lnTo>
                    <a:pt x="7842263" y="12598"/>
                  </a:lnTo>
                  <a:close/>
                </a:path>
              </a:pathLst>
            </a:custGeom>
            <a:solidFill>
              <a:schemeClr val="accent5"/>
            </a:solidFill>
            <a:ln w="12649"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D3AD33E-6C6B-4874-947B-FE1B77BA4B1A}"/>
                </a:ext>
              </a:extLst>
            </p:cNvPr>
            <p:cNvSpPr/>
            <p:nvPr/>
          </p:nvSpPr>
          <p:spPr>
            <a:xfrm>
              <a:off x="-12598" y="-12598"/>
              <a:ext cx="6450936" cy="6299149"/>
            </a:xfrm>
            <a:custGeom>
              <a:avLst/>
              <a:gdLst>
                <a:gd name="connsiteX0" fmla="*/ 6447090 w 6450935"/>
                <a:gd name="connsiteY0" fmla="*/ 6299098 h 6299148"/>
                <a:gd name="connsiteX1" fmla="*/ 160590 w 6450935"/>
                <a:gd name="connsiteY1" fmla="*/ 12598 h 6299148"/>
                <a:gd name="connsiteX2" fmla="*/ 12598 w 6450935"/>
                <a:gd name="connsiteY2" fmla="*/ 12598 h 6299148"/>
                <a:gd name="connsiteX3" fmla="*/ 12598 w 6450935"/>
                <a:gd name="connsiteY3" fmla="*/ 79637 h 6299148"/>
                <a:gd name="connsiteX4" fmla="*/ 6232059 w 6450935"/>
                <a:gd name="connsiteY4" fmla="*/ 6299098 h 629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935" h="6299148">
                  <a:moveTo>
                    <a:pt x="6447090" y="6299098"/>
                  </a:moveTo>
                  <a:lnTo>
                    <a:pt x="160590" y="12598"/>
                  </a:lnTo>
                  <a:lnTo>
                    <a:pt x="12598" y="12598"/>
                  </a:lnTo>
                  <a:lnTo>
                    <a:pt x="12598" y="79637"/>
                  </a:lnTo>
                  <a:lnTo>
                    <a:pt x="6232059" y="6299098"/>
                  </a:lnTo>
                  <a:close/>
                </a:path>
              </a:pathLst>
            </a:custGeom>
            <a:solidFill>
              <a:srgbClr val="FFFFFF"/>
            </a:solidFill>
            <a:ln w="12649" cap="flat">
              <a:noFill/>
              <a:prstDash val="solid"/>
              <a:miter/>
            </a:ln>
          </p:spPr>
          <p:txBody>
            <a:bodyPr rtlCol="0" anchor="ctr"/>
            <a:lstStyle/>
            <a:p>
              <a:endParaRPr lang="en-US" dirty="0"/>
            </a:p>
          </p:txBody>
        </p:sp>
      </p:gr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9">
            <a:extLst>
              <a:ext uri="{FF2B5EF4-FFF2-40B4-BE49-F238E27FC236}">
                <a16:creationId xmlns:a16="http://schemas.microsoft.com/office/drawing/2014/main" id="{B036562B-6741-4D8E-950D-D9B5219A260C}"/>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0" name="Slide Number Placeholder 5">
            <a:extLst>
              <a:ext uri="{FF2B5EF4-FFF2-40B4-BE49-F238E27FC236}">
                <a16:creationId xmlns:a16="http://schemas.microsoft.com/office/drawing/2014/main" id="{2252137E-9C8B-461D-A3CF-4FBCAE4EA601}"/>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1" name="Picture Placeholder 2">
            <a:extLst>
              <a:ext uri="{FF2B5EF4-FFF2-40B4-BE49-F238E27FC236}">
                <a16:creationId xmlns:a16="http://schemas.microsoft.com/office/drawing/2014/main" id="{9148B94A-C6AB-435F-AE91-0BABAC5B41B2}"/>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
        <p:nvSpPr>
          <p:cNvPr id="22" name="Title 4">
            <a:extLst>
              <a:ext uri="{FF2B5EF4-FFF2-40B4-BE49-F238E27FC236}">
                <a16:creationId xmlns:a16="http://schemas.microsoft.com/office/drawing/2014/main" id="{D0FAB269-163A-4AEE-AB6B-5CD0EF92FE37}"/>
              </a:ext>
            </a:extLst>
          </p:cNvPr>
          <p:cNvSpPr>
            <a:spLocks noGrp="1"/>
          </p:cNvSpPr>
          <p:nvPr>
            <p:ph type="title"/>
          </p:nvPr>
        </p:nvSpPr>
        <p:spPr>
          <a:xfrm>
            <a:off x="1370013" y="1091266"/>
            <a:ext cx="5257800" cy="523220"/>
          </a:xfrm>
        </p:spPr>
        <p:txBody>
          <a:bodyPr>
            <a:noAutofit/>
          </a:bodyPr>
          <a:lstStyle>
            <a:lvl1pPr algn="ctr">
              <a:defRPr>
                <a:solidFill>
                  <a:schemeClr val="bg1"/>
                </a:solidFill>
              </a:defRPr>
            </a:lvl1pPr>
          </a:lstStyle>
          <a:p>
            <a:endParaRPr lang="en-US" sz="3200" dirty="0">
              <a:solidFill>
                <a:schemeClr val="bg1"/>
              </a:solidFill>
            </a:endParaRPr>
          </a:p>
        </p:txBody>
      </p:sp>
    </p:spTree>
    <p:extLst>
      <p:ext uri="{BB962C8B-B14F-4D97-AF65-F5344CB8AC3E}">
        <p14:creationId xmlns:p14="http://schemas.microsoft.com/office/powerpoint/2010/main" val="254881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rgbClr val="002060"/>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405888"/>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A6B1C8"/>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405888"/>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rgbClr val="002060"/>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7385A8"/>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405888"/>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rgbClr val="002060"/>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rgbClr val="002060"/>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22" name="Text Placeholder 9">
            <a:extLst>
              <a:ext uri="{FF2B5EF4-FFF2-40B4-BE49-F238E27FC236}">
                <a16:creationId xmlns:a16="http://schemas.microsoft.com/office/drawing/2014/main" id="{42D980E8-E86F-4CE3-868E-B2C21C0774C3}"/>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5" name="Slide Number Placeholder 5">
            <a:extLst>
              <a:ext uri="{FF2B5EF4-FFF2-40B4-BE49-F238E27FC236}">
                <a16:creationId xmlns:a16="http://schemas.microsoft.com/office/drawing/2014/main" id="{2BD1615C-3CC2-4AF3-94AA-B0FA18EAEF4C}"/>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6" name="Picture Placeholder 11">
            <a:extLst>
              <a:ext uri="{FF2B5EF4-FFF2-40B4-BE49-F238E27FC236}">
                <a16:creationId xmlns:a16="http://schemas.microsoft.com/office/drawing/2014/main" id="{C7E7FCA2-D916-4A5C-82E6-AC19BF974777}"/>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288267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hoto_Nav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aphic 1">
            <a:extLst>
              <a:ext uri="{FF2B5EF4-FFF2-40B4-BE49-F238E27FC236}">
                <a16:creationId xmlns:a16="http://schemas.microsoft.com/office/drawing/2014/main" id="{FBD4A20C-91F7-4C0F-98A9-43EB117F6C18}"/>
              </a:ext>
            </a:extLst>
          </p:cNvPr>
          <p:cNvGrpSpPr/>
          <p:nvPr userDrawn="1"/>
        </p:nvGrpSpPr>
        <p:grpSpPr>
          <a:xfrm>
            <a:off x="0" y="0"/>
            <a:ext cx="6431464" cy="6279838"/>
            <a:chOff x="0" y="0"/>
            <a:chExt cx="6431464" cy="6279838"/>
          </a:xfrm>
        </p:grpSpPr>
        <p:sp>
          <p:nvSpPr>
            <p:cNvPr id="21" name="Freeform: Shape 20">
              <a:extLst>
                <a:ext uri="{FF2B5EF4-FFF2-40B4-BE49-F238E27FC236}">
                  <a16:creationId xmlns:a16="http://schemas.microsoft.com/office/drawing/2014/main" id="{B874995C-3556-4234-BAD7-1495C845F60C}"/>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1"/>
            </a:solidFill>
            <a:ln w="12631"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964CF3E7-3887-46C2-A313-4448D116D1E8}"/>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23" name="Title 6">
            <a:extLst>
              <a:ext uri="{FF2B5EF4-FFF2-40B4-BE49-F238E27FC236}">
                <a16:creationId xmlns:a16="http://schemas.microsoft.com/office/drawing/2014/main" id="{A34AB28B-BF97-41D3-A5D9-F0024D829A9A}"/>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77489E53-2DBF-4482-B5BA-C8B8014CE17F}"/>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C874DD30-8EEE-4258-B5F8-83E2960E942B}"/>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4" name="Picture Placeholder 2">
            <a:extLst>
              <a:ext uri="{FF2B5EF4-FFF2-40B4-BE49-F238E27FC236}">
                <a16:creationId xmlns:a16="http://schemas.microsoft.com/office/drawing/2014/main" id="{AC3210DC-953E-4808-A831-25CE863792D5}"/>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1246663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hoto_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aphic 1">
            <a:extLst>
              <a:ext uri="{FF2B5EF4-FFF2-40B4-BE49-F238E27FC236}">
                <a16:creationId xmlns:a16="http://schemas.microsoft.com/office/drawing/2014/main" id="{05BDB94E-0086-4208-8A32-2BD8B08B5AC3}"/>
              </a:ext>
            </a:extLst>
          </p:cNvPr>
          <p:cNvGrpSpPr/>
          <p:nvPr userDrawn="1"/>
        </p:nvGrpSpPr>
        <p:grpSpPr>
          <a:xfrm>
            <a:off x="0" y="0"/>
            <a:ext cx="6431464" cy="6279838"/>
            <a:chOff x="0" y="0"/>
            <a:chExt cx="6431464" cy="6279838"/>
          </a:xfrm>
        </p:grpSpPr>
        <p:sp>
          <p:nvSpPr>
            <p:cNvPr id="21" name="Freeform: Shape 20">
              <a:extLst>
                <a:ext uri="{FF2B5EF4-FFF2-40B4-BE49-F238E27FC236}">
                  <a16:creationId xmlns:a16="http://schemas.microsoft.com/office/drawing/2014/main" id="{5E471210-E186-4B5F-AD6A-41EFEB4DAF58}"/>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6"/>
            </a:solidFill>
            <a:ln w="12631"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84C5FB49-F239-4AAF-A867-F6262B41CF20}"/>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23" name="Title 6">
            <a:extLst>
              <a:ext uri="{FF2B5EF4-FFF2-40B4-BE49-F238E27FC236}">
                <a16:creationId xmlns:a16="http://schemas.microsoft.com/office/drawing/2014/main" id="{F99394FE-B5B0-4F6D-8160-71706863850F}"/>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80167C3B-D70A-4148-ADD1-3554F2725435}"/>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E2192051-ED45-4A7B-87AB-7C14F33D6535}"/>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4" name="Picture Placeholder 2">
            <a:extLst>
              <a:ext uri="{FF2B5EF4-FFF2-40B4-BE49-F238E27FC236}">
                <a16:creationId xmlns:a16="http://schemas.microsoft.com/office/drawing/2014/main" id="{05561859-126D-4269-8587-4B02B895D973}"/>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2104042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Photo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rgbClr val="4B1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 name="Graphic 1">
            <a:extLst>
              <a:ext uri="{FF2B5EF4-FFF2-40B4-BE49-F238E27FC236}">
                <a16:creationId xmlns:a16="http://schemas.microsoft.com/office/drawing/2014/main" id="{2CB47A2E-7B0F-41ED-94B3-53782AC98EE0}"/>
              </a:ext>
            </a:extLst>
          </p:cNvPr>
          <p:cNvGrpSpPr/>
          <p:nvPr/>
        </p:nvGrpSpPr>
        <p:grpSpPr>
          <a:xfrm>
            <a:off x="0" y="0"/>
            <a:ext cx="6431464" cy="6279838"/>
            <a:chOff x="0" y="0"/>
            <a:chExt cx="6431464" cy="6279838"/>
          </a:xfrm>
        </p:grpSpPr>
        <p:sp>
          <p:nvSpPr>
            <p:cNvPr id="4" name="Freeform: Shape 3">
              <a:extLst>
                <a:ext uri="{FF2B5EF4-FFF2-40B4-BE49-F238E27FC236}">
                  <a16:creationId xmlns:a16="http://schemas.microsoft.com/office/drawing/2014/main" id="{B05AB440-EDBF-462F-9B09-0CDBD9E6D5FF}"/>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rgbClr val="4B1185"/>
            </a:solidFill>
            <a:ln w="12631"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4841B469-328D-461F-8BFF-B186712F9CE0}"/>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7" name="Title 6">
            <a:extLst>
              <a:ext uri="{FF2B5EF4-FFF2-40B4-BE49-F238E27FC236}">
                <a16:creationId xmlns:a16="http://schemas.microsoft.com/office/drawing/2014/main" id="{7DEA8345-9005-431A-A4A8-2196ADA90103}"/>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232FEF7D-7E9E-4C50-BB0A-D28688147DF6}"/>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F19C189E-10D1-4F72-9457-29BD43D34440}"/>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0" name="Picture Placeholder 2">
            <a:extLst>
              <a:ext uri="{FF2B5EF4-FFF2-40B4-BE49-F238E27FC236}">
                <a16:creationId xmlns:a16="http://schemas.microsoft.com/office/drawing/2014/main" id="{801903B1-4165-4EBE-A4BF-82F17D2EE9B0}"/>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2671337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Photo_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aphic 1">
            <a:extLst>
              <a:ext uri="{FF2B5EF4-FFF2-40B4-BE49-F238E27FC236}">
                <a16:creationId xmlns:a16="http://schemas.microsoft.com/office/drawing/2014/main" id="{955AE72F-A7E7-45BE-B8A7-565913D13401}"/>
              </a:ext>
            </a:extLst>
          </p:cNvPr>
          <p:cNvGrpSpPr/>
          <p:nvPr userDrawn="1"/>
        </p:nvGrpSpPr>
        <p:grpSpPr>
          <a:xfrm>
            <a:off x="0" y="0"/>
            <a:ext cx="6431464" cy="6279838"/>
            <a:chOff x="0" y="0"/>
            <a:chExt cx="6431464" cy="6279838"/>
          </a:xfrm>
        </p:grpSpPr>
        <p:sp>
          <p:nvSpPr>
            <p:cNvPr id="21" name="Freeform: Shape 20">
              <a:extLst>
                <a:ext uri="{FF2B5EF4-FFF2-40B4-BE49-F238E27FC236}">
                  <a16:creationId xmlns:a16="http://schemas.microsoft.com/office/drawing/2014/main" id="{81DE6881-A096-4253-B878-D1572E81B1D7}"/>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2"/>
            </a:solidFill>
            <a:ln w="12631"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7821A29-D977-4B77-A8AC-289F015E2835}"/>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23" name="Title 6">
            <a:extLst>
              <a:ext uri="{FF2B5EF4-FFF2-40B4-BE49-F238E27FC236}">
                <a16:creationId xmlns:a16="http://schemas.microsoft.com/office/drawing/2014/main" id="{953862CC-8C4F-4666-B30C-E09F5E570FE6}"/>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0094359D-8A18-45EB-A141-012991FC9D95}"/>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91AD880C-2386-4170-AAE2-681CC46A1F78}"/>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4" name="Picture Placeholder 2">
            <a:extLst>
              <a:ext uri="{FF2B5EF4-FFF2-40B4-BE49-F238E27FC236}">
                <a16:creationId xmlns:a16="http://schemas.microsoft.com/office/drawing/2014/main" id="{66D923C5-9F85-4746-B643-62A0C5D5B66C}"/>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295225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Photo_Yello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aphic 1">
            <a:extLst>
              <a:ext uri="{FF2B5EF4-FFF2-40B4-BE49-F238E27FC236}">
                <a16:creationId xmlns:a16="http://schemas.microsoft.com/office/drawing/2014/main" id="{409A43F5-9061-45B1-BD1E-CCD4C95A5738}"/>
              </a:ext>
            </a:extLst>
          </p:cNvPr>
          <p:cNvGrpSpPr/>
          <p:nvPr userDrawn="1"/>
        </p:nvGrpSpPr>
        <p:grpSpPr>
          <a:xfrm>
            <a:off x="0" y="0"/>
            <a:ext cx="6431464" cy="6279838"/>
            <a:chOff x="0" y="0"/>
            <a:chExt cx="6431464" cy="6279838"/>
          </a:xfrm>
        </p:grpSpPr>
        <p:sp>
          <p:nvSpPr>
            <p:cNvPr id="21" name="Freeform: Shape 20">
              <a:extLst>
                <a:ext uri="{FF2B5EF4-FFF2-40B4-BE49-F238E27FC236}">
                  <a16:creationId xmlns:a16="http://schemas.microsoft.com/office/drawing/2014/main" id="{225786A4-5913-4B2E-8A01-A417ACDB9C92}"/>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3"/>
            </a:solidFill>
            <a:ln w="12631"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50205616-7278-42EC-BE6F-C638A72E1B8B}"/>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23" name="Title 6">
            <a:extLst>
              <a:ext uri="{FF2B5EF4-FFF2-40B4-BE49-F238E27FC236}">
                <a16:creationId xmlns:a16="http://schemas.microsoft.com/office/drawing/2014/main" id="{AB7D304F-45DE-4880-9233-8680FFBC5227}"/>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FF687385-CD57-4064-B633-EE43FA749CA9}"/>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Picture Placeholder 2">
            <a:extLst>
              <a:ext uri="{FF2B5EF4-FFF2-40B4-BE49-F238E27FC236}">
                <a16:creationId xmlns:a16="http://schemas.microsoft.com/office/drawing/2014/main" id="{018205FB-1B6F-4416-9E64-FBFC75BA76F1}"/>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3393856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Photo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aphic 1">
            <a:extLst>
              <a:ext uri="{FF2B5EF4-FFF2-40B4-BE49-F238E27FC236}">
                <a16:creationId xmlns:a16="http://schemas.microsoft.com/office/drawing/2014/main" id="{2EF2384D-C276-476C-8235-A3A6206ABE70}"/>
              </a:ext>
            </a:extLst>
          </p:cNvPr>
          <p:cNvGrpSpPr/>
          <p:nvPr userDrawn="1"/>
        </p:nvGrpSpPr>
        <p:grpSpPr>
          <a:xfrm>
            <a:off x="0" y="0"/>
            <a:ext cx="6431464" cy="6279838"/>
            <a:chOff x="0" y="0"/>
            <a:chExt cx="6431464" cy="6279838"/>
          </a:xfrm>
        </p:grpSpPr>
        <p:sp>
          <p:nvSpPr>
            <p:cNvPr id="21" name="Freeform: Shape 20">
              <a:extLst>
                <a:ext uri="{FF2B5EF4-FFF2-40B4-BE49-F238E27FC236}">
                  <a16:creationId xmlns:a16="http://schemas.microsoft.com/office/drawing/2014/main" id="{E15564B3-BBCB-4B74-B109-0625DE4D742D}"/>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4"/>
            </a:solidFill>
            <a:ln w="12631"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D1EDCE88-BC4C-4C3B-8B15-C690C2B83BBB}"/>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23" name="Title 6">
            <a:extLst>
              <a:ext uri="{FF2B5EF4-FFF2-40B4-BE49-F238E27FC236}">
                <a16:creationId xmlns:a16="http://schemas.microsoft.com/office/drawing/2014/main" id="{B84BD649-C9EA-4A68-B5C1-736D01DCDB9A}"/>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FD20F0B8-9FCA-46D4-A084-59827E68B4EF}"/>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7678986D-CA44-46C4-8FAA-9ACA91F8F02F}"/>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4" name="Picture Placeholder 2">
            <a:extLst>
              <a:ext uri="{FF2B5EF4-FFF2-40B4-BE49-F238E27FC236}">
                <a16:creationId xmlns:a16="http://schemas.microsoft.com/office/drawing/2014/main" id="{AC94387D-67AD-4784-A7C0-4618270A9730}"/>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445641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Photo_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052BDC-1CE7-4742-9C58-A6D126E00D2D}"/>
              </a:ext>
            </a:extLst>
          </p:cNvPr>
          <p:cNvSpPr/>
          <p:nvPr userDrawn="1"/>
        </p:nvSpPr>
        <p:spPr>
          <a:xfrm>
            <a:off x="0" y="6287098"/>
            <a:ext cx="12192000" cy="570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DB1306C-A4DD-48B1-9CC4-4081CA818A82}"/>
              </a:ext>
            </a:extLst>
          </p:cNvPr>
          <p:cNvSpPr/>
          <p:nvPr userDrawn="1"/>
        </p:nvSpPr>
        <p:spPr>
          <a:xfrm>
            <a:off x="10969625" y="5638800"/>
            <a:ext cx="1219200" cy="1219200"/>
          </a:xfrm>
          <a:custGeom>
            <a:avLst/>
            <a:gdLst>
              <a:gd name="connsiteX0" fmla="*/ 1219200 w 1219200"/>
              <a:gd name="connsiteY0" fmla="*/ 0 h 1219200"/>
              <a:gd name="connsiteX1" fmla="*/ 1219200 w 1219200"/>
              <a:gd name="connsiteY1" fmla="*/ 1219200 h 1219200"/>
              <a:gd name="connsiteX2" fmla="*/ 0 w 1219200"/>
              <a:gd name="connsiteY2" fmla="*/ 1219200 h 1219200"/>
            </a:gdLst>
            <a:ahLst/>
            <a:cxnLst>
              <a:cxn ang="0">
                <a:pos x="connsiteX0" y="connsiteY0"/>
              </a:cxn>
              <a:cxn ang="0">
                <a:pos x="connsiteX1" y="connsiteY1"/>
              </a:cxn>
              <a:cxn ang="0">
                <a:pos x="connsiteX2" y="connsiteY2"/>
              </a:cxn>
            </a:cxnLst>
            <a:rect l="l" t="t" r="r" b="b"/>
            <a:pathLst>
              <a:path w="1219200" h="1219200">
                <a:moveTo>
                  <a:pt x="1219200" y="0"/>
                </a:moveTo>
                <a:lnTo>
                  <a:pt x="1219200" y="1219200"/>
                </a:lnTo>
                <a:lnTo>
                  <a:pt x="0" y="12192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A46A5AE-BEA0-4956-A364-474C24B9AB9B}"/>
              </a:ext>
            </a:extLst>
          </p:cNvPr>
          <p:cNvSpPr/>
          <p:nvPr userDrawn="1"/>
        </p:nvSpPr>
        <p:spPr>
          <a:xfrm>
            <a:off x="818" y="6288351"/>
            <a:ext cx="7638584" cy="569650"/>
          </a:xfrm>
          <a:custGeom>
            <a:avLst/>
            <a:gdLst>
              <a:gd name="connsiteX0" fmla="*/ 0 w 7638584"/>
              <a:gd name="connsiteY0" fmla="*/ 0 h 603366"/>
              <a:gd name="connsiteX1" fmla="*/ 7638584 w 7638584"/>
              <a:gd name="connsiteY1" fmla="*/ 0 h 603366"/>
              <a:gd name="connsiteX2" fmla="*/ 7067511 w 7638584"/>
              <a:gd name="connsiteY2" fmla="*/ 603366 h 603366"/>
              <a:gd name="connsiteX3" fmla="*/ 0 w 7638584"/>
              <a:gd name="connsiteY3" fmla="*/ 603366 h 603366"/>
              <a:gd name="connsiteX4" fmla="*/ 0 w 7638584"/>
              <a:gd name="connsiteY4" fmla="*/ 0 h 60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584" h="603366">
                <a:moveTo>
                  <a:pt x="0" y="0"/>
                </a:moveTo>
                <a:lnTo>
                  <a:pt x="7638584" y="0"/>
                </a:lnTo>
                <a:lnTo>
                  <a:pt x="7067511" y="603366"/>
                </a:lnTo>
                <a:lnTo>
                  <a:pt x="0" y="603366"/>
                </a:lnTo>
                <a:lnTo>
                  <a:pt x="0" y="0"/>
                </a:lnTo>
                <a:close/>
              </a:path>
            </a:pathLst>
          </a:cu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Shape 14">
            <a:extLst>
              <a:ext uri="{FF2B5EF4-FFF2-40B4-BE49-F238E27FC236}">
                <a16:creationId xmlns:a16="http://schemas.microsoft.com/office/drawing/2014/main" id="{94CEAF30-0FAD-42C1-94EF-86543F8DCDEF}"/>
              </a:ext>
            </a:extLst>
          </p:cNvPr>
          <p:cNvSpPr/>
          <p:nvPr userDrawn="1"/>
        </p:nvSpPr>
        <p:spPr>
          <a:xfrm>
            <a:off x="10692004" y="6286500"/>
            <a:ext cx="860040" cy="571500"/>
          </a:xfrm>
          <a:custGeom>
            <a:avLst/>
            <a:gdLst>
              <a:gd name="connsiteX0" fmla="*/ 567928 w 860040"/>
              <a:gd name="connsiteY0" fmla="*/ 0 h 571500"/>
              <a:gd name="connsiteX1" fmla="*/ 860040 w 860040"/>
              <a:gd name="connsiteY1" fmla="*/ 0 h 571500"/>
              <a:gd name="connsiteX2" fmla="*/ 292112 w 860040"/>
              <a:gd name="connsiteY2" fmla="*/ 571500 h 571500"/>
              <a:gd name="connsiteX3" fmla="*/ 0 w 86004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860040" h="571500">
                <a:moveTo>
                  <a:pt x="567928" y="0"/>
                </a:moveTo>
                <a:lnTo>
                  <a:pt x="860040" y="0"/>
                </a:lnTo>
                <a:lnTo>
                  <a:pt x="292112" y="571500"/>
                </a:lnTo>
                <a:lnTo>
                  <a:pt x="0" y="571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aphic 1">
            <a:extLst>
              <a:ext uri="{FF2B5EF4-FFF2-40B4-BE49-F238E27FC236}">
                <a16:creationId xmlns:a16="http://schemas.microsoft.com/office/drawing/2014/main" id="{9C43C4B8-ADA2-4C7C-AA9A-D7F85235C013}"/>
              </a:ext>
            </a:extLst>
          </p:cNvPr>
          <p:cNvGrpSpPr/>
          <p:nvPr userDrawn="1"/>
        </p:nvGrpSpPr>
        <p:grpSpPr>
          <a:xfrm>
            <a:off x="0" y="0"/>
            <a:ext cx="6431464" cy="6279838"/>
            <a:chOff x="0" y="0"/>
            <a:chExt cx="6431464" cy="6279838"/>
          </a:xfrm>
        </p:grpSpPr>
        <p:sp>
          <p:nvSpPr>
            <p:cNvPr id="21" name="Freeform: Shape 20">
              <a:extLst>
                <a:ext uri="{FF2B5EF4-FFF2-40B4-BE49-F238E27FC236}">
                  <a16:creationId xmlns:a16="http://schemas.microsoft.com/office/drawing/2014/main" id="{C71B4772-4E46-44E3-8CCE-1323222A56F0}"/>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5"/>
            </a:solidFill>
            <a:ln w="12631"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BE189C81-F92D-4A66-97BB-EC244884CFC2}"/>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23" name="Title 6">
            <a:extLst>
              <a:ext uri="{FF2B5EF4-FFF2-40B4-BE49-F238E27FC236}">
                <a16:creationId xmlns:a16="http://schemas.microsoft.com/office/drawing/2014/main" id="{32EE1DA7-BFCE-4D60-8C3E-AADD58CD328B}"/>
              </a:ext>
            </a:extLst>
          </p:cNvPr>
          <p:cNvSpPr>
            <a:spLocks noGrp="1"/>
          </p:cNvSpPr>
          <p:nvPr>
            <p:ph type="title"/>
          </p:nvPr>
        </p:nvSpPr>
        <p:spPr>
          <a:xfrm>
            <a:off x="2078294" y="914400"/>
            <a:ext cx="2855551" cy="523220"/>
          </a:xfrm>
        </p:spPr>
        <p:txBody>
          <a:bodyPr>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mj-lt"/>
                <a:ea typeface="+mn-ea"/>
                <a:cs typeface="+mn-cs"/>
              </a:defRPr>
            </a:lvl1pPr>
          </a:lstStyle>
          <a:p>
            <a:r>
              <a:rPr lang="en-US" dirty="0"/>
              <a:t>Click to edit Master title style</a:t>
            </a:r>
          </a:p>
        </p:txBody>
      </p:sp>
      <p:sp>
        <p:nvSpPr>
          <p:cNvPr id="18" name="Text Placeholder 9">
            <a:extLst>
              <a:ext uri="{FF2B5EF4-FFF2-40B4-BE49-F238E27FC236}">
                <a16:creationId xmlns:a16="http://schemas.microsoft.com/office/drawing/2014/main" id="{F49FD57A-0BF2-44B4-B3B4-552FADBDD535}"/>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19" name="Slide Number Placeholder 5">
            <a:extLst>
              <a:ext uri="{FF2B5EF4-FFF2-40B4-BE49-F238E27FC236}">
                <a16:creationId xmlns:a16="http://schemas.microsoft.com/office/drawing/2014/main" id="{BE64A19C-7842-423F-A00C-8C040CF90AB0}"/>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pPr algn="r"/>
              <a:t>‹#›</a:t>
            </a:fld>
            <a:endParaRPr lang="en-US" sz="1000" dirty="0"/>
          </a:p>
        </p:txBody>
      </p:sp>
      <p:sp>
        <p:nvSpPr>
          <p:cNvPr id="24" name="Picture Placeholder 2">
            <a:extLst>
              <a:ext uri="{FF2B5EF4-FFF2-40B4-BE49-F238E27FC236}">
                <a16:creationId xmlns:a16="http://schemas.microsoft.com/office/drawing/2014/main" id="{F2144972-FAA5-412C-AEEB-84AD6980C283}"/>
              </a:ext>
            </a:extLst>
          </p:cNvPr>
          <p:cNvSpPr>
            <a:spLocks noGrp="1"/>
          </p:cNvSpPr>
          <p:nvPr>
            <p:ph type="pic" sz="quarter" idx="16"/>
          </p:nvPr>
        </p:nvSpPr>
        <p:spPr>
          <a:xfrm>
            <a:off x="-15773" y="-3601"/>
            <a:ext cx="6304867" cy="6299149"/>
          </a:xfrm>
          <a:prstGeom prst="rtTriangle">
            <a:avLst/>
          </a:prstGeom>
        </p:spPr>
        <p:txBody>
          <a:bodyPr/>
          <a:lstStyle/>
          <a:p>
            <a:endParaRPr lang="en-US" dirty="0"/>
          </a:p>
        </p:txBody>
      </p:sp>
    </p:spTree>
    <p:extLst>
      <p:ext uri="{BB962C8B-B14F-4D97-AF65-F5344CB8AC3E}">
        <p14:creationId xmlns:p14="http://schemas.microsoft.com/office/powerpoint/2010/main" val="304304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Revie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2907"/>
            <a:ext cx="5486400" cy="4632870"/>
          </a:xfrm>
          <a:prstGeom prst="rect">
            <a:avLst/>
          </a:prstGeom>
        </p:spPr>
        <p:txBody>
          <a:bodyPr>
            <a:noAutofit/>
          </a:bodyPr>
          <a:lstStyle>
            <a:lvl1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1pPr>
            <a:lvl2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2pPr>
            <a:lvl3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3pPr>
            <a:lvl4pPr marL="457200" indent="0" algn="l" defTabSz="1218683" rtl="0" fontAlgn="auto">
              <a:lnSpc>
                <a:spcPct val="125000"/>
              </a:lnSpc>
              <a:spcBef>
                <a:spcPts val="0"/>
              </a:spcBef>
              <a:spcAft>
                <a:spcPts val="0"/>
              </a:spcAft>
              <a:buFontTx/>
              <a:buNone/>
              <a:defRPr lang="en-US" sz="2000" kern="1200" spc="-40" dirty="0" smtClean="0">
                <a:solidFill>
                  <a:schemeClr val="bg1"/>
                </a:solidFill>
                <a:latin typeface="Arial" panose="020B0604020202020204" pitchFamily="34" charset="0"/>
                <a:ea typeface="+mn-ea"/>
                <a:cs typeface="Arial" panose="020B0604020202020204" pitchFamily="34" charset="0"/>
              </a:defRPr>
            </a:lvl4pPr>
            <a:lvl5pPr marL="457200" indent="0" algn="l" defTabSz="1218683" rtl="0" fontAlgn="auto">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itle 56">
            <a:extLst>
              <a:ext uri="{FF2B5EF4-FFF2-40B4-BE49-F238E27FC236}">
                <a16:creationId xmlns:a16="http://schemas.microsoft.com/office/drawing/2014/main" id="{3204F2C4-B1CA-452B-BC24-CB95AE1C9DA7}"/>
              </a:ext>
            </a:extLst>
          </p:cNvPr>
          <p:cNvSpPr>
            <a:spLocks noGrp="1"/>
          </p:cNvSpPr>
          <p:nvPr>
            <p:ph type="title"/>
          </p:nvPr>
        </p:nvSpPr>
        <p:spPr>
          <a:xfrm>
            <a:off x="304302" y="1026629"/>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3" name="Subtitle 2">
            <a:extLst>
              <a:ext uri="{FF2B5EF4-FFF2-40B4-BE49-F238E27FC236}">
                <a16:creationId xmlns:a16="http://schemas.microsoft.com/office/drawing/2014/main" id="{5A1B7F14-774F-4C2B-B323-3A384F7E14B3}"/>
              </a:ext>
            </a:extLst>
          </p:cNvPr>
          <p:cNvSpPr>
            <a:spLocks noGrp="1"/>
          </p:cNvSpPr>
          <p:nvPr>
            <p:ph type="subTitle" idx="13"/>
          </p:nvPr>
        </p:nvSpPr>
        <p:spPr>
          <a:xfrm>
            <a:off x="304302" y="83718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9">
            <a:extLst>
              <a:ext uri="{FF2B5EF4-FFF2-40B4-BE49-F238E27FC236}">
                <a16:creationId xmlns:a16="http://schemas.microsoft.com/office/drawing/2014/main" id="{9BAA0D67-A0C3-45AD-8B4B-113D6D51DF95}"/>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9" name="Slide Number Placeholder 5">
            <a:extLst>
              <a:ext uri="{FF2B5EF4-FFF2-40B4-BE49-F238E27FC236}">
                <a16:creationId xmlns:a16="http://schemas.microsoft.com/office/drawing/2014/main" id="{A8D3C437-6D22-4863-9FE0-E36F4D44EF76}"/>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10" name="Picture Placeholder 11">
            <a:extLst>
              <a:ext uri="{FF2B5EF4-FFF2-40B4-BE49-F238E27FC236}">
                <a16:creationId xmlns:a16="http://schemas.microsoft.com/office/drawing/2014/main" id="{0D6D7794-9BA0-4F16-BCC3-B9DC15AF1ABB}"/>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438781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Review_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 name="Graphic 3">
            <a:extLst>
              <a:ext uri="{FF2B5EF4-FFF2-40B4-BE49-F238E27FC236}">
                <a16:creationId xmlns:a16="http://schemas.microsoft.com/office/drawing/2014/main" id="{D3C4A022-ACF6-42BE-A831-A3D6206AF73D}"/>
              </a:ext>
            </a:extLst>
          </p:cNvPr>
          <p:cNvGrpSpPr/>
          <p:nvPr/>
        </p:nvGrpSpPr>
        <p:grpSpPr>
          <a:xfrm>
            <a:off x="3114554" y="-14520"/>
            <a:ext cx="9074272" cy="6872520"/>
            <a:chOff x="3114554" y="-14520"/>
            <a:chExt cx="9074272" cy="6872520"/>
          </a:xfrm>
        </p:grpSpPr>
        <p:sp>
          <p:nvSpPr>
            <p:cNvPr id="9" name="Freeform: Shape 8">
              <a:extLst>
                <a:ext uri="{FF2B5EF4-FFF2-40B4-BE49-F238E27FC236}">
                  <a16:creationId xmlns:a16="http://schemas.microsoft.com/office/drawing/2014/main" id="{CB711EF5-1801-463F-9438-B0AB63BA0909}"/>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rgbClr val="002060"/>
            </a:solidFill>
            <a:ln w="1271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2044FC7-BA62-4A02-AECA-5C0C50BA5146}"/>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rgbClr val="002060"/>
            </a:solidFill>
            <a:ln w="1271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28B96B72-1B3E-499C-8016-858CF90C3343}"/>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405888"/>
            </a:solidFill>
            <a:ln w="1271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3E79B7C-BE1C-4DDA-AC01-7D917B298468}"/>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A6B1C8"/>
            </a:solidFill>
            <a:ln w="1271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EAE6B30-645D-467D-A4EB-20266F29FCCA}"/>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405888"/>
            </a:solidFill>
            <a:ln w="1271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E42BB5A-2DA3-4214-A1FD-61EB2E01FCF4}"/>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rgbClr val="002060"/>
            </a:solidFill>
            <a:ln w="1271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2720A93-ACB2-4746-98E3-ACF1863EE89B}"/>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7385A8"/>
            </a:solidFill>
            <a:ln w="1271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7ABB6E8-E5A7-4F71-9F12-5162019A5807}"/>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405888"/>
            </a:solidFill>
            <a:ln w="1271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9201D73-8D2B-4024-BBFD-86E676CAEAC4}"/>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rgbClr val="002060"/>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E04DE64E-EDB7-4E81-ACA8-10EB1E0F9A19}"/>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DD24991-CDD7-4F00-ABF4-72BD5C372F41}"/>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2907"/>
            <a:ext cx="5486400" cy="4632870"/>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itle 56">
            <a:extLst>
              <a:ext uri="{FF2B5EF4-FFF2-40B4-BE49-F238E27FC236}">
                <a16:creationId xmlns:a16="http://schemas.microsoft.com/office/drawing/2014/main" id="{3204F2C4-B1CA-452B-BC24-CB95AE1C9DA7}"/>
              </a:ext>
            </a:extLst>
          </p:cNvPr>
          <p:cNvSpPr>
            <a:spLocks noGrp="1"/>
          </p:cNvSpPr>
          <p:nvPr>
            <p:ph type="title"/>
          </p:nvPr>
        </p:nvSpPr>
        <p:spPr>
          <a:xfrm>
            <a:off x="304302" y="1026629"/>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3" name="Subtitle 2">
            <a:extLst>
              <a:ext uri="{FF2B5EF4-FFF2-40B4-BE49-F238E27FC236}">
                <a16:creationId xmlns:a16="http://schemas.microsoft.com/office/drawing/2014/main" id="{5A1B7F14-774F-4C2B-B323-3A384F7E14B3}"/>
              </a:ext>
            </a:extLst>
          </p:cNvPr>
          <p:cNvSpPr>
            <a:spLocks noGrp="1"/>
          </p:cNvSpPr>
          <p:nvPr>
            <p:ph type="subTitle" idx="13"/>
          </p:nvPr>
        </p:nvSpPr>
        <p:spPr>
          <a:xfrm>
            <a:off x="304302" y="83718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81A79BD4-BC80-4643-AE9A-736F2374B8F1}"/>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2" name="Slide Number Placeholder 5">
            <a:extLst>
              <a:ext uri="{FF2B5EF4-FFF2-40B4-BE49-F238E27FC236}">
                <a16:creationId xmlns:a16="http://schemas.microsoft.com/office/drawing/2014/main" id="{7D487F41-9F1D-4D6E-BDD9-740CACD6176F}"/>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4" name="Picture Placeholder 11">
            <a:extLst>
              <a:ext uri="{FF2B5EF4-FFF2-40B4-BE49-F238E27FC236}">
                <a16:creationId xmlns:a16="http://schemas.microsoft.com/office/drawing/2014/main" id="{2E021993-6FC6-406E-A742-AE924DB6A753}"/>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974394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Review_Cya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9" name="Graphic 3">
            <a:extLst>
              <a:ext uri="{FF2B5EF4-FFF2-40B4-BE49-F238E27FC236}">
                <a16:creationId xmlns:a16="http://schemas.microsoft.com/office/drawing/2014/main" id="{EC9C7F11-21CA-4B25-A4F3-9512FC67CBA2}"/>
              </a:ext>
            </a:extLst>
          </p:cNvPr>
          <p:cNvGrpSpPr/>
          <p:nvPr userDrawn="1"/>
        </p:nvGrpSpPr>
        <p:grpSpPr>
          <a:xfrm>
            <a:off x="3114554" y="-14520"/>
            <a:ext cx="9074272" cy="6872520"/>
            <a:chOff x="3114554" y="-14520"/>
            <a:chExt cx="9074272" cy="6872520"/>
          </a:xfrm>
        </p:grpSpPr>
        <p:sp>
          <p:nvSpPr>
            <p:cNvPr id="30" name="Freeform: Shape 29">
              <a:extLst>
                <a:ext uri="{FF2B5EF4-FFF2-40B4-BE49-F238E27FC236}">
                  <a16:creationId xmlns:a16="http://schemas.microsoft.com/office/drawing/2014/main" id="{E73FBCBD-AE74-45E8-A108-5D52B229D1E4}"/>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chemeClr val="accent6"/>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561EBED-C1F5-41C2-9EC9-FE163A6ED4B1}"/>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chemeClr val="accent6"/>
            </a:solidFill>
            <a:ln w="127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158771C-8579-49C3-87BC-DC728374F80A}"/>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44BFD8"/>
            </a:solidFill>
            <a:ln w="1271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DEA4A90-CFF6-4413-A74D-79E59EFDAC08}"/>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A8E1ED"/>
            </a:solidFill>
            <a:ln w="1271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4918DE8-77F6-411B-86BE-CEF2C31BB480}"/>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44BFD8"/>
            </a:solidFill>
            <a:ln w="127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6811A37-4095-46D2-B849-1DB47D57B68F}"/>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chemeClr val="accent6"/>
            </a:solidFill>
            <a:ln w="127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9B73EC2B-443C-407B-BEC6-CC84B870A8AD}"/>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76D0E2"/>
            </a:solidFill>
            <a:ln w="127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42459AA9-DE4E-442A-8256-F8A38985551E}"/>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44BFD8"/>
            </a:solidFill>
            <a:ln w="1271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7A1F56F1-A719-4E99-A33C-0DA42F90A4E2}"/>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chemeClr val="accent6"/>
            </a:solidFill>
            <a:ln w="1271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48064017-55D0-4811-BA38-1689A275091F}"/>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96D233AD-000F-42C6-A106-4A0C847602C6}"/>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7945"/>
            <a:ext cx="5486400" cy="4642807"/>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56">
            <a:extLst>
              <a:ext uri="{FF2B5EF4-FFF2-40B4-BE49-F238E27FC236}">
                <a16:creationId xmlns:a16="http://schemas.microsoft.com/office/drawing/2014/main" id="{16F87D76-1510-4859-8344-AA7AF4E869AF}"/>
              </a:ext>
            </a:extLst>
          </p:cNvPr>
          <p:cNvSpPr>
            <a:spLocks noGrp="1"/>
          </p:cNvSpPr>
          <p:nvPr>
            <p:ph type="title"/>
          </p:nvPr>
        </p:nvSpPr>
        <p:spPr>
          <a:xfrm>
            <a:off x="304302" y="1031668"/>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5" name="Subtitle 2">
            <a:extLst>
              <a:ext uri="{FF2B5EF4-FFF2-40B4-BE49-F238E27FC236}">
                <a16:creationId xmlns:a16="http://schemas.microsoft.com/office/drawing/2014/main" id="{B8BD01C4-65A2-43E4-8DA0-B9543BB2557B}"/>
              </a:ext>
            </a:extLst>
          </p:cNvPr>
          <p:cNvSpPr>
            <a:spLocks noGrp="1"/>
          </p:cNvSpPr>
          <p:nvPr>
            <p:ph type="subTitle" idx="13"/>
          </p:nvPr>
        </p:nvSpPr>
        <p:spPr>
          <a:xfrm>
            <a:off x="304302" y="842224"/>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21F843F8-BA7E-4DE6-8345-B3E411B4F88B}"/>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1" name="Slide Number Placeholder 5">
            <a:extLst>
              <a:ext uri="{FF2B5EF4-FFF2-40B4-BE49-F238E27FC236}">
                <a16:creationId xmlns:a16="http://schemas.microsoft.com/office/drawing/2014/main" id="{E3C2B45E-2724-4A2E-9D53-59703BFA98AE}"/>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2" name="Picture Placeholder 11">
            <a:extLst>
              <a:ext uri="{FF2B5EF4-FFF2-40B4-BE49-F238E27FC236}">
                <a16:creationId xmlns:a16="http://schemas.microsoft.com/office/drawing/2014/main" id="{8234E136-251C-4E6A-9430-3E3C5C8E1534}"/>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48179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Cya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chemeClr val="accent6"/>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44BFD8"/>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A8E1ED"/>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44BFD8"/>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chemeClr val="accent6"/>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76D0E2"/>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44BFD8"/>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chemeClr val="accent6"/>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chemeClr val="accent6"/>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26" name="Text Placeholder 9">
            <a:extLst>
              <a:ext uri="{FF2B5EF4-FFF2-40B4-BE49-F238E27FC236}">
                <a16:creationId xmlns:a16="http://schemas.microsoft.com/office/drawing/2014/main" id="{A2E8E284-1598-43D2-A484-A01457141B32}"/>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32" name="Slide Number Placeholder 5">
            <a:extLst>
              <a:ext uri="{FF2B5EF4-FFF2-40B4-BE49-F238E27FC236}">
                <a16:creationId xmlns:a16="http://schemas.microsoft.com/office/drawing/2014/main" id="{3E096F9F-A785-4D10-BEFF-10949BD7A6ED}"/>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33" name="Picture Placeholder 11">
            <a:extLst>
              <a:ext uri="{FF2B5EF4-FFF2-40B4-BE49-F238E27FC236}">
                <a16:creationId xmlns:a16="http://schemas.microsoft.com/office/drawing/2014/main" id="{3CB279EE-032D-4D48-B117-1DF63B7AD4EC}"/>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775552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Review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9" name="Graphic 3">
            <a:extLst>
              <a:ext uri="{FF2B5EF4-FFF2-40B4-BE49-F238E27FC236}">
                <a16:creationId xmlns:a16="http://schemas.microsoft.com/office/drawing/2014/main" id="{B778850C-E7D4-42BB-9185-05C2361791DD}"/>
              </a:ext>
            </a:extLst>
          </p:cNvPr>
          <p:cNvGrpSpPr/>
          <p:nvPr userDrawn="1"/>
        </p:nvGrpSpPr>
        <p:grpSpPr>
          <a:xfrm>
            <a:off x="3114554" y="-14520"/>
            <a:ext cx="9074272" cy="6872520"/>
            <a:chOff x="3114554" y="-14520"/>
            <a:chExt cx="9074272" cy="6872520"/>
          </a:xfrm>
        </p:grpSpPr>
        <p:sp>
          <p:nvSpPr>
            <p:cNvPr id="30" name="Freeform: Shape 29">
              <a:extLst>
                <a:ext uri="{FF2B5EF4-FFF2-40B4-BE49-F238E27FC236}">
                  <a16:creationId xmlns:a16="http://schemas.microsoft.com/office/drawing/2014/main" id="{CD415C0F-3FBD-41B9-A51A-B81AAC48418E}"/>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rgbClr val="4B1185"/>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FF480F3-FD9A-4776-9EA3-0EC76C9F4337}"/>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rgbClr val="4B1185"/>
            </a:solidFill>
            <a:ln w="127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C558C64-DBB0-422B-976C-B315C88C5CAC}"/>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784DA4"/>
            </a:solidFill>
            <a:ln w="1271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D836124-E49B-4D4B-90F6-0281435A0F8C}"/>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C0ACD4"/>
            </a:solidFill>
            <a:ln w="1271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DC5A72CF-E08E-4152-962C-8DC32525A212}"/>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784DA4"/>
            </a:solidFill>
            <a:ln w="1271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B7CDDB0F-3835-456A-9D59-78B20D14E655}"/>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rgbClr val="4B1185"/>
            </a:solidFill>
            <a:ln w="127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1024C902-EDD1-4909-BD04-440FE1EA65A6}"/>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9C7CBC"/>
            </a:solidFill>
            <a:ln w="127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D21E5EB-E4CE-40EF-A800-CC4A19F16B88}"/>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784DA4"/>
            </a:solidFill>
            <a:ln w="127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610A19F8-73A2-40AC-8D8B-6E95E5528F31}"/>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rgbClr val="4B1185"/>
            </a:solidFill>
            <a:ln w="1271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8905F899-507B-45FE-B038-2764DFF47FEA}"/>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760E084-BD4E-4090-8454-B87B626986D2}"/>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6538"/>
            <a:ext cx="5486400" cy="4649812"/>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56">
            <a:extLst>
              <a:ext uri="{FF2B5EF4-FFF2-40B4-BE49-F238E27FC236}">
                <a16:creationId xmlns:a16="http://schemas.microsoft.com/office/drawing/2014/main" id="{41751A75-933B-484C-9FD1-F199FB3055F1}"/>
              </a:ext>
            </a:extLst>
          </p:cNvPr>
          <p:cNvSpPr>
            <a:spLocks noGrp="1"/>
          </p:cNvSpPr>
          <p:nvPr>
            <p:ph type="title"/>
          </p:nvPr>
        </p:nvSpPr>
        <p:spPr>
          <a:xfrm>
            <a:off x="304302" y="1030260"/>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4" name="Subtitle 2">
            <a:extLst>
              <a:ext uri="{FF2B5EF4-FFF2-40B4-BE49-F238E27FC236}">
                <a16:creationId xmlns:a16="http://schemas.microsoft.com/office/drawing/2014/main" id="{99B285E2-9DA2-4418-8A13-A8C243726F48}"/>
              </a:ext>
            </a:extLst>
          </p:cNvPr>
          <p:cNvSpPr>
            <a:spLocks noGrp="1"/>
          </p:cNvSpPr>
          <p:nvPr>
            <p:ph type="subTitle" idx="13"/>
          </p:nvPr>
        </p:nvSpPr>
        <p:spPr>
          <a:xfrm>
            <a:off x="304302" y="840816"/>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0776BF75-F2F8-41FF-AE11-DBA5B7EE6E23}"/>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1" name="Slide Number Placeholder 5">
            <a:extLst>
              <a:ext uri="{FF2B5EF4-FFF2-40B4-BE49-F238E27FC236}">
                <a16:creationId xmlns:a16="http://schemas.microsoft.com/office/drawing/2014/main" id="{EF0AD18A-7B48-4165-99EC-D71E6AD00262}"/>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2" name="Picture Placeholder 11">
            <a:extLst>
              <a:ext uri="{FF2B5EF4-FFF2-40B4-BE49-F238E27FC236}">
                <a16:creationId xmlns:a16="http://schemas.microsoft.com/office/drawing/2014/main" id="{9999F0C3-0E53-48D7-89DD-6F6FEACEE410}"/>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814186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Review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9" name="Graphic 3">
            <a:extLst>
              <a:ext uri="{FF2B5EF4-FFF2-40B4-BE49-F238E27FC236}">
                <a16:creationId xmlns:a16="http://schemas.microsoft.com/office/drawing/2014/main" id="{9F31D7A3-935E-4995-8CB1-71B34EB3AF94}"/>
              </a:ext>
            </a:extLst>
          </p:cNvPr>
          <p:cNvGrpSpPr/>
          <p:nvPr userDrawn="1"/>
        </p:nvGrpSpPr>
        <p:grpSpPr>
          <a:xfrm>
            <a:off x="3114554" y="-14520"/>
            <a:ext cx="9074272" cy="6872520"/>
            <a:chOff x="3114554" y="-14520"/>
            <a:chExt cx="9074272" cy="6872520"/>
          </a:xfrm>
        </p:grpSpPr>
        <p:sp>
          <p:nvSpPr>
            <p:cNvPr id="30" name="Freeform: Shape 29">
              <a:extLst>
                <a:ext uri="{FF2B5EF4-FFF2-40B4-BE49-F238E27FC236}">
                  <a16:creationId xmlns:a16="http://schemas.microsoft.com/office/drawing/2014/main" id="{32B1FAD0-6030-456A-80E5-ABE97D66B817}"/>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rgbClr val="C52D29"/>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A8B1333-FD89-4A5E-8AD8-15FE7F8BD743}"/>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rgbClr val="C52D29"/>
            </a:solidFill>
            <a:ln w="127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91DECF54-DDD1-4496-B1AF-9BC877A425E6}"/>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D4625F"/>
            </a:solidFill>
            <a:ln w="1271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07BA80B-853E-48FB-AA64-58F62D137319}"/>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EBB6B4"/>
            </a:solidFill>
            <a:ln w="1271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5825094-B828-4A83-846E-4B713EB00262}"/>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D4625F"/>
            </a:solidFill>
            <a:ln w="1271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432A3CB-9247-4D28-8279-D4DCD85DF093}"/>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rgbClr val="C52D29"/>
            </a:solidFill>
            <a:ln w="127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ABAF310B-6EEF-4F96-A370-D104C206641F}"/>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DF8C8A"/>
            </a:solidFill>
            <a:ln w="127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EAFC271C-0494-414E-8BC0-D5BCE6075878}"/>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D4625F"/>
            </a:solidFill>
            <a:ln w="127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2BD6AA6-318F-4406-9A5E-18B30061A52E}"/>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rgbClr val="C52D29"/>
            </a:solidFill>
            <a:ln w="1271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E98A495B-4B6E-40BE-BCFC-2344D1B06BAF}"/>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19513D8-C632-41F5-878E-660B50950E8F}"/>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698421"/>
            <a:ext cx="5486400" cy="4652331"/>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56">
            <a:extLst>
              <a:ext uri="{FF2B5EF4-FFF2-40B4-BE49-F238E27FC236}">
                <a16:creationId xmlns:a16="http://schemas.microsoft.com/office/drawing/2014/main" id="{93B45600-1293-4C55-805C-6350658DCD8D}"/>
              </a:ext>
            </a:extLst>
          </p:cNvPr>
          <p:cNvSpPr>
            <a:spLocks noGrp="1"/>
          </p:cNvSpPr>
          <p:nvPr>
            <p:ph type="title"/>
          </p:nvPr>
        </p:nvSpPr>
        <p:spPr>
          <a:xfrm>
            <a:off x="304302" y="1033340"/>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4" name="Subtitle 2">
            <a:extLst>
              <a:ext uri="{FF2B5EF4-FFF2-40B4-BE49-F238E27FC236}">
                <a16:creationId xmlns:a16="http://schemas.microsoft.com/office/drawing/2014/main" id="{174DBBAD-3740-425F-8FC5-09E32A53B9AD}"/>
              </a:ext>
            </a:extLst>
          </p:cNvPr>
          <p:cNvSpPr>
            <a:spLocks noGrp="1"/>
          </p:cNvSpPr>
          <p:nvPr>
            <p:ph type="subTitle" idx="13"/>
          </p:nvPr>
        </p:nvSpPr>
        <p:spPr>
          <a:xfrm>
            <a:off x="304302" y="843896"/>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38D4E149-5E6C-450B-817E-01DBCDE4DB36}"/>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1" name="Slide Number Placeholder 5">
            <a:extLst>
              <a:ext uri="{FF2B5EF4-FFF2-40B4-BE49-F238E27FC236}">
                <a16:creationId xmlns:a16="http://schemas.microsoft.com/office/drawing/2014/main" id="{8B72DF1D-0CF1-428D-AAAB-AA16E4CCF9C0}"/>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2" name="Picture Placeholder 11">
            <a:extLst>
              <a:ext uri="{FF2B5EF4-FFF2-40B4-BE49-F238E27FC236}">
                <a16:creationId xmlns:a16="http://schemas.microsoft.com/office/drawing/2014/main" id="{0353F143-8C57-4234-B3C3-F0979B004608}"/>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731790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Review_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9" name="Graphic 3">
            <a:extLst>
              <a:ext uri="{FF2B5EF4-FFF2-40B4-BE49-F238E27FC236}">
                <a16:creationId xmlns:a16="http://schemas.microsoft.com/office/drawing/2014/main" id="{2BDCA4C7-4EC0-4139-8891-AE8F4E0D31AE}"/>
              </a:ext>
            </a:extLst>
          </p:cNvPr>
          <p:cNvGrpSpPr/>
          <p:nvPr userDrawn="1"/>
        </p:nvGrpSpPr>
        <p:grpSpPr>
          <a:xfrm>
            <a:off x="3114554" y="-14520"/>
            <a:ext cx="9074272" cy="6872520"/>
            <a:chOff x="3114554" y="-14520"/>
            <a:chExt cx="9074272" cy="6872520"/>
          </a:xfrm>
        </p:grpSpPr>
        <p:sp>
          <p:nvSpPr>
            <p:cNvPr id="30" name="Freeform: Shape 29">
              <a:extLst>
                <a:ext uri="{FF2B5EF4-FFF2-40B4-BE49-F238E27FC236}">
                  <a16:creationId xmlns:a16="http://schemas.microsoft.com/office/drawing/2014/main" id="{4A89C8F5-6A60-412F-85B3-510F0967E436}"/>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chemeClr val="accent3"/>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C4FD8498-AF52-4AD0-B04B-BBC02584936D}"/>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chemeClr val="accent3"/>
            </a:solidFill>
            <a:ln w="127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364C6B76-6CF0-48C2-A379-70E70E2AD932}"/>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E7B252"/>
            </a:solidFill>
            <a:ln w="1271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40766755-2BE8-43A7-B7DB-C3EE04F6D301}"/>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F4DBAE"/>
            </a:solidFill>
            <a:ln w="1271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452ACFE4-0CDD-4F66-BE5A-B2BF34D24268}"/>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E7B252"/>
            </a:solidFill>
            <a:ln w="1271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AFD5EF8-2F19-46BD-97DC-6996C59D05DF}"/>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chemeClr val="accent3"/>
            </a:solidFill>
            <a:ln w="127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05D9069-D260-4D5B-8844-B905A444B4E4}"/>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EDC680"/>
            </a:solidFill>
            <a:ln w="127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8E5A7D29-FF7F-465B-8FF1-9C238380A7EE}"/>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E7B252"/>
            </a:solidFill>
            <a:ln w="127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7EFFA9B-3FB2-4347-96A2-44F771C20276}"/>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chemeClr val="accent3"/>
            </a:solidFill>
            <a:ln w="1271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10A47A9-7C16-4B05-961A-4EF55B90E18A}"/>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A4CB17E-6F96-493B-97D9-0AEF1A32AE0F}"/>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5787"/>
            <a:ext cx="5486400" cy="4644966"/>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56">
            <a:extLst>
              <a:ext uri="{FF2B5EF4-FFF2-40B4-BE49-F238E27FC236}">
                <a16:creationId xmlns:a16="http://schemas.microsoft.com/office/drawing/2014/main" id="{4CF4989E-09D5-4389-9F10-7A7AEA310C84}"/>
              </a:ext>
            </a:extLst>
          </p:cNvPr>
          <p:cNvSpPr>
            <a:spLocks noGrp="1"/>
          </p:cNvSpPr>
          <p:nvPr>
            <p:ph type="title"/>
          </p:nvPr>
        </p:nvSpPr>
        <p:spPr>
          <a:xfrm>
            <a:off x="304302" y="1029509"/>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4" name="Subtitle 2">
            <a:extLst>
              <a:ext uri="{FF2B5EF4-FFF2-40B4-BE49-F238E27FC236}">
                <a16:creationId xmlns:a16="http://schemas.microsoft.com/office/drawing/2014/main" id="{63C7BCBB-9C67-4A72-B28C-9E2D607FE7D8}"/>
              </a:ext>
            </a:extLst>
          </p:cNvPr>
          <p:cNvSpPr>
            <a:spLocks noGrp="1"/>
          </p:cNvSpPr>
          <p:nvPr>
            <p:ph type="subTitle" idx="13"/>
          </p:nvPr>
        </p:nvSpPr>
        <p:spPr>
          <a:xfrm>
            <a:off x="304302" y="840065"/>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B6EDF8B5-4802-458F-8F42-A102FF19D010}"/>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1" name="Slide Number Placeholder 5">
            <a:extLst>
              <a:ext uri="{FF2B5EF4-FFF2-40B4-BE49-F238E27FC236}">
                <a16:creationId xmlns:a16="http://schemas.microsoft.com/office/drawing/2014/main" id="{6D625752-B686-4894-BD76-6344FF5DFC2C}"/>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2" name="Picture Placeholder 11">
            <a:extLst>
              <a:ext uri="{FF2B5EF4-FFF2-40B4-BE49-F238E27FC236}">
                <a16:creationId xmlns:a16="http://schemas.microsoft.com/office/drawing/2014/main" id="{A4A72093-01E4-4109-954C-836F52D54834}"/>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579299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Review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9" name="Graphic 3">
            <a:extLst>
              <a:ext uri="{FF2B5EF4-FFF2-40B4-BE49-F238E27FC236}">
                <a16:creationId xmlns:a16="http://schemas.microsoft.com/office/drawing/2014/main" id="{C031C7FB-36F7-42BF-AF99-415E368C6BA8}"/>
              </a:ext>
            </a:extLst>
          </p:cNvPr>
          <p:cNvGrpSpPr/>
          <p:nvPr userDrawn="1"/>
        </p:nvGrpSpPr>
        <p:grpSpPr>
          <a:xfrm>
            <a:off x="3114554" y="-14520"/>
            <a:ext cx="9074272" cy="6872520"/>
            <a:chOff x="3114554" y="-14520"/>
            <a:chExt cx="9074272" cy="6872520"/>
          </a:xfrm>
        </p:grpSpPr>
        <p:sp>
          <p:nvSpPr>
            <p:cNvPr id="30" name="Freeform: Shape 29">
              <a:extLst>
                <a:ext uri="{FF2B5EF4-FFF2-40B4-BE49-F238E27FC236}">
                  <a16:creationId xmlns:a16="http://schemas.microsoft.com/office/drawing/2014/main" id="{133A4F6A-7F42-466E-97D8-24E76C2A23BA}"/>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chemeClr val="accent4"/>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4DA2C0B-FD46-4209-9975-942F12416B17}"/>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chemeClr val="accent4"/>
            </a:solidFill>
            <a:ln w="127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01E3B8B-495F-41B5-A444-C09C7E5F4494}"/>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D48052"/>
            </a:solidFill>
            <a:ln w="1271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41B2B7E7-76D6-4AEA-8B96-EA3BE40588E0}"/>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EBC4AE"/>
            </a:solidFill>
            <a:ln w="1271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A174372C-95FC-411C-B9CA-1DF4894D0311}"/>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D48052"/>
            </a:solidFill>
            <a:ln w="1271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BD0FF7B-7FF6-46D3-8EBB-06DE1332492C}"/>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chemeClr val="accent4"/>
            </a:solidFill>
            <a:ln w="127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424C4B3-4A1A-40FB-A953-83471CF75C50}"/>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E0A280"/>
            </a:solidFill>
            <a:ln w="127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BA3FB-DEC2-4F67-9D9A-55E51CE73F02}"/>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D48052"/>
            </a:solidFill>
            <a:ln w="127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43EE780-BBA3-40B2-B131-839805D17C5A}"/>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chemeClr val="accent4"/>
            </a:solidFill>
            <a:ln w="1271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D1D66EC1-6383-413C-9A51-0DBB0185358E}"/>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4C51D0CB-E912-4069-A676-2239A36A8223}"/>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3257"/>
            <a:ext cx="5486400" cy="4647495"/>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56">
            <a:extLst>
              <a:ext uri="{FF2B5EF4-FFF2-40B4-BE49-F238E27FC236}">
                <a16:creationId xmlns:a16="http://schemas.microsoft.com/office/drawing/2014/main" id="{C890D22A-4A79-4780-8153-148446C384C6}"/>
              </a:ext>
            </a:extLst>
          </p:cNvPr>
          <p:cNvSpPr>
            <a:spLocks noGrp="1"/>
          </p:cNvSpPr>
          <p:nvPr>
            <p:ph type="title"/>
          </p:nvPr>
        </p:nvSpPr>
        <p:spPr>
          <a:xfrm>
            <a:off x="304302" y="1026980"/>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4" name="Subtitle 2">
            <a:extLst>
              <a:ext uri="{FF2B5EF4-FFF2-40B4-BE49-F238E27FC236}">
                <a16:creationId xmlns:a16="http://schemas.microsoft.com/office/drawing/2014/main" id="{6EFF5E95-DCFC-408C-A9E7-452A3A70393D}"/>
              </a:ext>
            </a:extLst>
          </p:cNvPr>
          <p:cNvSpPr>
            <a:spLocks noGrp="1"/>
          </p:cNvSpPr>
          <p:nvPr>
            <p:ph type="subTitle" idx="13"/>
          </p:nvPr>
        </p:nvSpPr>
        <p:spPr>
          <a:xfrm>
            <a:off x="304302" y="837536"/>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8DCBEE6F-213B-4886-9943-A7FC4A7FDD76}"/>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1" name="Slide Number Placeholder 5">
            <a:extLst>
              <a:ext uri="{FF2B5EF4-FFF2-40B4-BE49-F238E27FC236}">
                <a16:creationId xmlns:a16="http://schemas.microsoft.com/office/drawing/2014/main" id="{12BD2397-5A40-4141-87BA-126A608D7193}"/>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2" name="Picture Placeholder 11">
            <a:extLst>
              <a:ext uri="{FF2B5EF4-FFF2-40B4-BE49-F238E27FC236}">
                <a16:creationId xmlns:a16="http://schemas.microsoft.com/office/drawing/2014/main" id="{3B1C5FA7-8A3B-4EB2-AA10-CE320ECC04FC}"/>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725638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Review_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2710"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9" name="Graphic 3">
            <a:extLst>
              <a:ext uri="{FF2B5EF4-FFF2-40B4-BE49-F238E27FC236}">
                <a16:creationId xmlns:a16="http://schemas.microsoft.com/office/drawing/2014/main" id="{CD6823AE-E53B-477D-B5E6-CC680033D47A}"/>
              </a:ext>
            </a:extLst>
          </p:cNvPr>
          <p:cNvGrpSpPr/>
          <p:nvPr userDrawn="1"/>
        </p:nvGrpSpPr>
        <p:grpSpPr>
          <a:xfrm>
            <a:off x="3114554" y="-14520"/>
            <a:ext cx="9074272" cy="6872520"/>
            <a:chOff x="3114554" y="-14520"/>
            <a:chExt cx="9074272" cy="6872520"/>
          </a:xfrm>
        </p:grpSpPr>
        <p:sp>
          <p:nvSpPr>
            <p:cNvPr id="30" name="Freeform: Shape 29">
              <a:extLst>
                <a:ext uri="{FF2B5EF4-FFF2-40B4-BE49-F238E27FC236}">
                  <a16:creationId xmlns:a16="http://schemas.microsoft.com/office/drawing/2014/main" id="{C2075DC8-B02C-421C-A7B7-2D3576EB0B87}"/>
                </a:ext>
              </a:extLst>
            </p:cNvPr>
            <p:cNvSpPr/>
            <p:nvPr/>
          </p:nvSpPr>
          <p:spPr>
            <a:xfrm>
              <a:off x="9439800" y="-27265"/>
              <a:ext cx="2761735" cy="2049029"/>
            </a:xfrm>
            <a:custGeom>
              <a:avLst/>
              <a:gdLst>
                <a:gd name="connsiteX0" fmla="*/ 1336341 w 2761734"/>
                <a:gd name="connsiteY0" fmla="*/ 2043956 h 2049029"/>
                <a:gd name="connsiteX1" fmla="*/ 2749026 w 2761734"/>
                <a:gd name="connsiteY1" fmla="*/ 674543 h 2049029"/>
                <a:gd name="connsiteX2" fmla="*/ 2749026 w 2761734"/>
                <a:gd name="connsiteY2" fmla="*/ 12745 h 2049029"/>
                <a:gd name="connsiteX3" fmla="*/ 649089 w 2761734"/>
                <a:gd name="connsiteY3" fmla="*/ 12745 h 2049029"/>
                <a:gd name="connsiteX4" fmla="*/ 12745 w 2761734"/>
                <a:gd name="connsiteY4" fmla="*/ 719087 h 20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734" h="2049029">
                  <a:moveTo>
                    <a:pt x="1336341" y="2043956"/>
                  </a:moveTo>
                  <a:lnTo>
                    <a:pt x="2749026" y="674543"/>
                  </a:lnTo>
                  <a:lnTo>
                    <a:pt x="2749026" y="12745"/>
                  </a:lnTo>
                  <a:lnTo>
                    <a:pt x="649089" y="12745"/>
                  </a:lnTo>
                  <a:lnTo>
                    <a:pt x="12745" y="719087"/>
                  </a:lnTo>
                  <a:close/>
                </a:path>
              </a:pathLst>
            </a:custGeom>
            <a:solidFill>
              <a:schemeClr val="accent5"/>
            </a:solidFill>
            <a:ln w="1271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63BF06B-19F5-4C68-9A7B-C45596855B3A}"/>
                </a:ext>
              </a:extLst>
            </p:cNvPr>
            <p:cNvSpPr/>
            <p:nvPr/>
          </p:nvSpPr>
          <p:spPr>
            <a:xfrm>
              <a:off x="4548857" y="5758379"/>
              <a:ext cx="2189025" cy="1107239"/>
            </a:xfrm>
            <a:custGeom>
              <a:avLst/>
              <a:gdLst>
                <a:gd name="connsiteX0" fmla="*/ 2186498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6498" y="1099621"/>
                  </a:moveTo>
                  <a:lnTo>
                    <a:pt x="1099621" y="12745"/>
                  </a:lnTo>
                  <a:lnTo>
                    <a:pt x="12745" y="1099621"/>
                  </a:lnTo>
                  <a:close/>
                </a:path>
              </a:pathLst>
            </a:custGeom>
            <a:solidFill>
              <a:schemeClr val="accent5"/>
            </a:solidFill>
            <a:ln w="127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2F99FC1-7947-45F4-AD34-6D1D425FC0EA}"/>
                </a:ext>
              </a:extLst>
            </p:cNvPr>
            <p:cNvSpPr/>
            <p:nvPr/>
          </p:nvSpPr>
          <p:spPr>
            <a:xfrm>
              <a:off x="7006419" y="5758379"/>
              <a:ext cx="2189025" cy="1107239"/>
            </a:xfrm>
            <a:custGeom>
              <a:avLst/>
              <a:gdLst>
                <a:gd name="connsiteX0" fmla="*/ 2187771 w 2189024"/>
                <a:gd name="connsiteY0" fmla="*/ 1099621 h 1107239"/>
                <a:gd name="connsiteX1" fmla="*/ 1099621 w 2189024"/>
                <a:gd name="connsiteY1" fmla="*/ 12745 h 1107239"/>
                <a:gd name="connsiteX2" fmla="*/ 12745 w 2189024"/>
                <a:gd name="connsiteY2" fmla="*/ 1099621 h 1107239"/>
              </a:gdLst>
              <a:ahLst/>
              <a:cxnLst>
                <a:cxn ang="0">
                  <a:pos x="connsiteX0" y="connsiteY0"/>
                </a:cxn>
                <a:cxn ang="0">
                  <a:pos x="connsiteX1" y="connsiteY1"/>
                </a:cxn>
                <a:cxn ang="0">
                  <a:pos x="connsiteX2" y="connsiteY2"/>
                </a:cxn>
              </a:cxnLst>
              <a:rect l="l" t="t" r="r" b="b"/>
              <a:pathLst>
                <a:path w="2189024" h="1107239">
                  <a:moveTo>
                    <a:pt x="2187771" y="1099621"/>
                  </a:moveTo>
                  <a:lnTo>
                    <a:pt x="1099621" y="12745"/>
                  </a:lnTo>
                  <a:lnTo>
                    <a:pt x="12745" y="1099621"/>
                  </a:lnTo>
                  <a:close/>
                </a:path>
              </a:pathLst>
            </a:custGeom>
            <a:solidFill>
              <a:srgbClr val="66936E"/>
            </a:solidFill>
            <a:ln w="1271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D234A54-D1F8-4283-AB4F-F9D19C1A7930}"/>
                </a:ext>
              </a:extLst>
            </p:cNvPr>
            <p:cNvSpPr/>
            <p:nvPr/>
          </p:nvSpPr>
          <p:spPr>
            <a:xfrm>
              <a:off x="10788850" y="635806"/>
              <a:ext cx="1412685" cy="2799916"/>
            </a:xfrm>
            <a:custGeom>
              <a:avLst/>
              <a:gdLst>
                <a:gd name="connsiteX0" fmla="*/ 1399976 w 1412684"/>
                <a:gd name="connsiteY0" fmla="*/ 12745 h 2799915"/>
                <a:gd name="connsiteX1" fmla="*/ 12745 w 1412684"/>
                <a:gd name="connsiteY1" fmla="*/ 1399976 h 2799915"/>
                <a:gd name="connsiteX2" fmla="*/ 1399976 w 1412684"/>
                <a:gd name="connsiteY2" fmla="*/ 2787207 h 2799915"/>
              </a:gdLst>
              <a:ahLst/>
              <a:cxnLst>
                <a:cxn ang="0">
                  <a:pos x="connsiteX0" y="connsiteY0"/>
                </a:cxn>
                <a:cxn ang="0">
                  <a:pos x="connsiteX1" y="connsiteY1"/>
                </a:cxn>
                <a:cxn ang="0">
                  <a:pos x="connsiteX2" y="connsiteY2"/>
                </a:cxn>
              </a:cxnLst>
              <a:rect l="l" t="t" r="r" b="b"/>
              <a:pathLst>
                <a:path w="1412684" h="2799915">
                  <a:moveTo>
                    <a:pt x="1399976" y="12745"/>
                  </a:moveTo>
                  <a:lnTo>
                    <a:pt x="12745" y="1399976"/>
                  </a:lnTo>
                  <a:lnTo>
                    <a:pt x="1399976" y="2787207"/>
                  </a:lnTo>
                  <a:close/>
                </a:path>
              </a:pathLst>
            </a:custGeom>
            <a:solidFill>
              <a:srgbClr val="B8CDBB"/>
            </a:solidFill>
            <a:ln w="1271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FE8D4452-AA61-46B1-A7FE-4F26C17A4984}"/>
                </a:ext>
              </a:extLst>
            </p:cNvPr>
            <p:cNvSpPr/>
            <p:nvPr/>
          </p:nvSpPr>
          <p:spPr>
            <a:xfrm>
              <a:off x="9513616" y="6188548"/>
              <a:ext cx="1336323" cy="674525"/>
            </a:xfrm>
            <a:custGeom>
              <a:avLst/>
              <a:gdLst>
                <a:gd name="connsiteX0" fmla="*/ 1326160 w 1336323"/>
                <a:gd name="connsiteY0" fmla="*/ 669452 h 674525"/>
                <a:gd name="connsiteX1" fmla="*/ 669453 w 1336323"/>
                <a:gd name="connsiteY1" fmla="*/ 12745 h 674525"/>
                <a:gd name="connsiteX2" fmla="*/ 12745 w 1336323"/>
                <a:gd name="connsiteY2" fmla="*/ 669452 h 674525"/>
              </a:gdLst>
              <a:ahLst/>
              <a:cxnLst>
                <a:cxn ang="0">
                  <a:pos x="connsiteX0" y="connsiteY0"/>
                </a:cxn>
                <a:cxn ang="0">
                  <a:pos x="connsiteX1" y="connsiteY1"/>
                </a:cxn>
                <a:cxn ang="0">
                  <a:pos x="connsiteX2" y="connsiteY2"/>
                </a:cxn>
              </a:cxnLst>
              <a:rect l="l" t="t" r="r" b="b"/>
              <a:pathLst>
                <a:path w="1336323" h="674525">
                  <a:moveTo>
                    <a:pt x="1326160" y="669452"/>
                  </a:moveTo>
                  <a:lnTo>
                    <a:pt x="669453" y="12745"/>
                  </a:lnTo>
                  <a:lnTo>
                    <a:pt x="12745" y="669452"/>
                  </a:lnTo>
                  <a:close/>
                </a:path>
              </a:pathLst>
            </a:custGeom>
            <a:solidFill>
              <a:srgbClr val="66936E"/>
            </a:solidFill>
            <a:ln w="1271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14ABCA9-6401-47D8-822A-9B59396B2962}"/>
                </a:ext>
              </a:extLst>
            </p:cNvPr>
            <p:cNvSpPr/>
            <p:nvPr/>
          </p:nvSpPr>
          <p:spPr>
            <a:xfrm>
              <a:off x="10228867" y="4176427"/>
              <a:ext cx="1972668" cy="2685374"/>
            </a:xfrm>
            <a:custGeom>
              <a:avLst/>
              <a:gdLst>
                <a:gd name="connsiteX0" fmla="*/ 1959959 w 1972667"/>
                <a:gd name="connsiteY0" fmla="*/ 12745 h 2685373"/>
                <a:gd name="connsiteX1" fmla="*/ 12745 w 1972667"/>
                <a:gd name="connsiteY1" fmla="*/ 1959959 h 2685373"/>
                <a:gd name="connsiteX2" fmla="*/ 636362 w 1972667"/>
                <a:gd name="connsiteY2" fmla="*/ 2681574 h 2685373"/>
                <a:gd name="connsiteX3" fmla="*/ 1959959 w 1972667"/>
                <a:gd name="connsiteY3" fmla="*/ 2681574 h 2685373"/>
              </a:gdLst>
              <a:ahLst/>
              <a:cxnLst>
                <a:cxn ang="0">
                  <a:pos x="connsiteX0" y="connsiteY0"/>
                </a:cxn>
                <a:cxn ang="0">
                  <a:pos x="connsiteX1" y="connsiteY1"/>
                </a:cxn>
                <a:cxn ang="0">
                  <a:pos x="connsiteX2" y="connsiteY2"/>
                </a:cxn>
                <a:cxn ang="0">
                  <a:pos x="connsiteX3" y="connsiteY3"/>
                </a:cxn>
              </a:cxnLst>
              <a:rect l="l" t="t" r="r" b="b"/>
              <a:pathLst>
                <a:path w="1972667" h="2685373">
                  <a:moveTo>
                    <a:pt x="1959959" y="12745"/>
                  </a:moveTo>
                  <a:lnTo>
                    <a:pt x="12745" y="1959959"/>
                  </a:lnTo>
                  <a:lnTo>
                    <a:pt x="636362" y="2681574"/>
                  </a:lnTo>
                  <a:lnTo>
                    <a:pt x="1959959" y="2681574"/>
                  </a:lnTo>
                  <a:close/>
                </a:path>
              </a:pathLst>
            </a:custGeom>
            <a:solidFill>
              <a:schemeClr val="accent5"/>
            </a:solidFill>
            <a:ln w="127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C4EDDD41-EA5B-456A-B6CE-C503088B410F}"/>
                </a:ext>
              </a:extLst>
            </p:cNvPr>
            <p:cNvSpPr/>
            <p:nvPr/>
          </p:nvSpPr>
          <p:spPr>
            <a:xfrm>
              <a:off x="5633187" y="4521325"/>
              <a:ext cx="2430836" cy="2341748"/>
            </a:xfrm>
            <a:custGeom>
              <a:avLst/>
              <a:gdLst>
                <a:gd name="connsiteX0" fmla="*/ 2427036 w 2430835"/>
                <a:gd name="connsiteY0" fmla="*/ 1219254 h 2341747"/>
                <a:gd name="connsiteX1" fmla="*/ 1313433 w 2430835"/>
                <a:gd name="connsiteY1" fmla="*/ 2332857 h 2341747"/>
                <a:gd name="connsiteX2" fmla="*/ 1126348 w 2430835"/>
                <a:gd name="connsiteY2" fmla="*/ 2332857 h 2341747"/>
                <a:gd name="connsiteX3" fmla="*/ 12745 w 2430835"/>
                <a:gd name="connsiteY3" fmla="*/ 1219254 h 2341747"/>
                <a:gd name="connsiteX4" fmla="*/ 1219254 w 2430835"/>
                <a:gd name="connsiteY4" fmla="*/ 12745 h 234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835" h="2341747">
                  <a:moveTo>
                    <a:pt x="2427036" y="1219254"/>
                  </a:moveTo>
                  <a:lnTo>
                    <a:pt x="1313433" y="2332857"/>
                  </a:lnTo>
                  <a:lnTo>
                    <a:pt x="1126348" y="2332857"/>
                  </a:lnTo>
                  <a:lnTo>
                    <a:pt x="12745" y="1219254"/>
                  </a:lnTo>
                  <a:lnTo>
                    <a:pt x="1219254" y="12745"/>
                  </a:lnTo>
                  <a:close/>
                </a:path>
              </a:pathLst>
            </a:custGeom>
            <a:solidFill>
              <a:srgbClr val="8FB094"/>
            </a:solidFill>
            <a:ln w="127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BD7AE67-6B57-407A-942C-B99EB9FFDC36}"/>
                </a:ext>
              </a:extLst>
            </p:cNvPr>
            <p:cNvSpPr/>
            <p:nvPr/>
          </p:nvSpPr>
          <p:spPr>
            <a:xfrm>
              <a:off x="5504646" y="3854436"/>
              <a:ext cx="1361777" cy="1310870"/>
            </a:xfrm>
            <a:custGeom>
              <a:avLst/>
              <a:gdLst>
                <a:gd name="connsiteX0" fmla="*/ 1350341 w 1361777"/>
                <a:gd name="connsiteY0" fmla="*/ 682179 h 1310869"/>
                <a:gd name="connsiteX1" fmla="*/ 733087 w 1361777"/>
                <a:gd name="connsiteY1" fmla="*/ 1299433 h 1310869"/>
                <a:gd name="connsiteX2" fmla="*/ 629999 w 1361777"/>
                <a:gd name="connsiteY2" fmla="*/ 1299433 h 1310869"/>
                <a:gd name="connsiteX3" fmla="*/ 12745 w 1361777"/>
                <a:gd name="connsiteY3" fmla="*/ 682179 h 1310869"/>
                <a:gd name="connsiteX4" fmla="*/ 680906 w 1361777"/>
                <a:gd name="connsiteY4" fmla="*/ 12745 h 131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777" h="1310869">
                  <a:moveTo>
                    <a:pt x="1350341" y="682179"/>
                  </a:moveTo>
                  <a:lnTo>
                    <a:pt x="733087" y="1299433"/>
                  </a:lnTo>
                  <a:lnTo>
                    <a:pt x="629999" y="1299433"/>
                  </a:lnTo>
                  <a:lnTo>
                    <a:pt x="12745" y="682179"/>
                  </a:lnTo>
                  <a:lnTo>
                    <a:pt x="680906" y="12745"/>
                  </a:lnTo>
                  <a:close/>
                </a:path>
              </a:pathLst>
            </a:custGeom>
            <a:solidFill>
              <a:srgbClr val="66936E"/>
            </a:solidFill>
            <a:ln w="127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FCB1E0FF-FCB9-4592-AE62-332BB54DE107}"/>
                </a:ext>
              </a:extLst>
            </p:cNvPr>
            <p:cNvSpPr/>
            <p:nvPr/>
          </p:nvSpPr>
          <p:spPr>
            <a:xfrm>
              <a:off x="3188352" y="4535325"/>
              <a:ext cx="2978092" cy="2329021"/>
            </a:xfrm>
            <a:custGeom>
              <a:avLst/>
              <a:gdLst>
                <a:gd name="connsiteX0" fmla="*/ 2975565 w 2978092"/>
                <a:gd name="connsiteY0" fmla="*/ 668180 h 2329020"/>
                <a:gd name="connsiteX1" fmla="*/ 1324887 w 2978092"/>
                <a:gd name="connsiteY1" fmla="*/ 2318857 h 2329020"/>
                <a:gd name="connsiteX2" fmla="*/ 12745 w 2978092"/>
                <a:gd name="connsiteY2" fmla="*/ 2318857 h 2329020"/>
                <a:gd name="connsiteX3" fmla="*/ 2318857 w 2978092"/>
                <a:gd name="connsiteY3" fmla="*/ 12745 h 2329020"/>
              </a:gdLst>
              <a:ahLst/>
              <a:cxnLst>
                <a:cxn ang="0">
                  <a:pos x="connsiteX0" y="connsiteY0"/>
                </a:cxn>
                <a:cxn ang="0">
                  <a:pos x="connsiteX1" y="connsiteY1"/>
                </a:cxn>
                <a:cxn ang="0">
                  <a:pos x="connsiteX2" y="connsiteY2"/>
                </a:cxn>
                <a:cxn ang="0">
                  <a:pos x="connsiteX3" y="connsiteY3"/>
                </a:cxn>
              </a:cxnLst>
              <a:rect l="l" t="t" r="r" b="b"/>
              <a:pathLst>
                <a:path w="2978092" h="2329020">
                  <a:moveTo>
                    <a:pt x="2975565" y="668180"/>
                  </a:moveTo>
                  <a:lnTo>
                    <a:pt x="1324887" y="2318857"/>
                  </a:lnTo>
                  <a:lnTo>
                    <a:pt x="12745" y="2318857"/>
                  </a:lnTo>
                  <a:lnTo>
                    <a:pt x="2318857" y="12745"/>
                  </a:lnTo>
                  <a:close/>
                </a:path>
              </a:pathLst>
            </a:custGeom>
            <a:solidFill>
              <a:schemeClr val="accent5"/>
            </a:solidFill>
            <a:ln w="1271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816A159A-6F90-4961-BB5C-0EB4A6EEDEA3}"/>
                </a:ext>
              </a:extLst>
            </p:cNvPr>
            <p:cNvSpPr/>
            <p:nvPr/>
          </p:nvSpPr>
          <p:spPr>
            <a:xfrm>
              <a:off x="9470999" y="4143991"/>
              <a:ext cx="2723554" cy="2723554"/>
            </a:xfrm>
            <a:custGeom>
              <a:avLst/>
              <a:gdLst>
                <a:gd name="connsiteX0" fmla="*/ 850792 w 2723554"/>
                <a:gd name="connsiteY0" fmla="*/ 2089119 h 2723554"/>
                <a:gd name="connsiteX1" fmla="*/ 2714009 w 2723554"/>
                <a:gd name="connsiteY1" fmla="*/ 225902 h 2723554"/>
                <a:gd name="connsiteX2" fmla="*/ 2714009 w 2723554"/>
                <a:gd name="connsiteY2" fmla="*/ 9545 h 2723554"/>
                <a:gd name="connsiteX3" fmla="*/ 635708 w 2723554"/>
                <a:gd name="connsiteY3" fmla="*/ 2089119 h 2723554"/>
                <a:gd name="connsiteX4" fmla="*/ 635708 w 2723554"/>
                <a:gd name="connsiteY4" fmla="*/ 2089119 h 2723554"/>
                <a:gd name="connsiteX5" fmla="*/ 9545 w 2723554"/>
                <a:gd name="connsiteY5" fmla="*/ 2714009 h 2723554"/>
                <a:gd name="connsiteX6" fmla="*/ 225902 w 2723554"/>
                <a:gd name="connsiteY6" fmla="*/ 2714009 h 2723554"/>
                <a:gd name="connsiteX7" fmla="*/ 743887 w 2723554"/>
                <a:gd name="connsiteY7" fmla="*/ 2197297 h 2723554"/>
                <a:gd name="connsiteX8" fmla="*/ 1260598 w 2723554"/>
                <a:gd name="connsiteY8" fmla="*/ 2714009 h 2723554"/>
                <a:gd name="connsiteX9" fmla="*/ 1476955 w 2723554"/>
                <a:gd name="connsiteY9" fmla="*/ 2714009 h 272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3554" h="2723554">
                  <a:moveTo>
                    <a:pt x="850792" y="2089119"/>
                  </a:moveTo>
                  <a:lnTo>
                    <a:pt x="2714009" y="225902"/>
                  </a:lnTo>
                  <a:lnTo>
                    <a:pt x="2714009" y="9545"/>
                  </a:lnTo>
                  <a:lnTo>
                    <a:pt x="635708" y="2089119"/>
                  </a:lnTo>
                  <a:lnTo>
                    <a:pt x="635708" y="2089119"/>
                  </a:lnTo>
                  <a:lnTo>
                    <a:pt x="9545" y="2714009"/>
                  </a:lnTo>
                  <a:lnTo>
                    <a:pt x="225902" y="2714009"/>
                  </a:lnTo>
                  <a:lnTo>
                    <a:pt x="743887" y="2197297"/>
                  </a:lnTo>
                  <a:lnTo>
                    <a:pt x="1260598" y="2714009"/>
                  </a:lnTo>
                  <a:lnTo>
                    <a:pt x="1476955" y="2714009"/>
                  </a:lnTo>
                  <a:close/>
                </a:path>
              </a:pathLst>
            </a:custGeom>
            <a:solidFill>
              <a:srgbClr val="FFFFFF"/>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CA9CA14-1DBA-4DFA-ACD7-9D0EDB993CD6}"/>
                </a:ext>
              </a:extLst>
            </p:cNvPr>
            <p:cNvSpPr/>
            <p:nvPr/>
          </p:nvSpPr>
          <p:spPr>
            <a:xfrm>
              <a:off x="3105009" y="-24065"/>
              <a:ext cx="9086999" cy="6885247"/>
            </a:xfrm>
            <a:custGeom>
              <a:avLst/>
              <a:gdLst>
                <a:gd name="connsiteX0" fmla="*/ 3903973 w 9086998"/>
                <a:gd name="connsiteY0" fmla="*/ 4569590 h 6885246"/>
                <a:gd name="connsiteX1" fmla="*/ 3220539 w 9086998"/>
                <a:gd name="connsiteY1" fmla="*/ 3886156 h 6885246"/>
                <a:gd name="connsiteX2" fmla="*/ 6296629 w 9086998"/>
                <a:gd name="connsiteY2" fmla="*/ 811339 h 6885246"/>
                <a:gd name="connsiteX3" fmla="*/ 9081272 w 9086998"/>
                <a:gd name="connsiteY3" fmla="*/ 3595982 h 6885246"/>
                <a:gd name="connsiteX4" fmla="*/ 9081272 w 9086998"/>
                <a:gd name="connsiteY4" fmla="*/ 3379625 h 6885246"/>
                <a:gd name="connsiteX5" fmla="*/ 7778039 w 9086998"/>
                <a:gd name="connsiteY5" fmla="*/ 2077665 h 6885246"/>
                <a:gd name="connsiteX6" fmla="*/ 9079999 w 9086998"/>
                <a:gd name="connsiteY6" fmla="*/ 774431 h 6885246"/>
                <a:gd name="connsiteX7" fmla="*/ 9079999 w 9086998"/>
                <a:gd name="connsiteY7" fmla="*/ 558074 h 6885246"/>
                <a:gd name="connsiteX8" fmla="*/ 7669860 w 9086998"/>
                <a:gd name="connsiteY8" fmla="*/ 1969486 h 6885246"/>
                <a:gd name="connsiteX9" fmla="*/ 6403534 w 9086998"/>
                <a:gd name="connsiteY9" fmla="*/ 703161 h 6885246"/>
                <a:gd name="connsiteX10" fmla="*/ 7098423 w 9086998"/>
                <a:gd name="connsiteY10" fmla="*/ 9545 h 6885246"/>
                <a:gd name="connsiteX11" fmla="*/ 6882066 w 9086998"/>
                <a:gd name="connsiteY11" fmla="*/ 9545 h 6885246"/>
                <a:gd name="connsiteX12" fmla="*/ 6188450 w 9086998"/>
                <a:gd name="connsiteY12" fmla="*/ 703161 h 6885246"/>
                <a:gd name="connsiteX13" fmla="*/ 3091998 w 9086998"/>
                <a:gd name="connsiteY13" fmla="*/ 3799613 h 6885246"/>
                <a:gd name="connsiteX14" fmla="*/ 2430200 w 9086998"/>
                <a:gd name="connsiteY14" fmla="*/ 4461411 h 6885246"/>
                <a:gd name="connsiteX15" fmla="*/ 2430200 w 9086998"/>
                <a:gd name="connsiteY15" fmla="*/ 4461411 h 6885246"/>
                <a:gd name="connsiteX16" fmla="*/ 9545 w 9086998"/>
                <a:gd name="connsiteY16" fmla="*/ 6882065 h 6885246"/>
                <a:gd name="connsiteX17" fmla="*/ 225902 w 9086998"/>
                <a:gd name="connsiteY17" fmla="*/ 6882065 h 6885246"/>
                <a:gd name="connsiteX18" fmla="*/ 2430200 w 9086998"/>
                <a:gd name="connsiteY18" fmla="*/ 4677768 h 6885246"/>
                <a:gd name="connsiteX19" fmla="*/ 3005455 w 9086998"/>
                <a:gd name="connsiteY19" fmla="*/ 5253024 h 6885246"/>
                <a:gd name="connsiteX20" fmla="*/ 2460744 w 9086998"/>
                <a:gd name="connsiteY20" fmla="*/ 5797734 h 6885246"/>
                <a:gd name="connsiteX21" fmla="*/ 1376413 w 9086998"/>
                <a:gd name="connsiteY21" fmla="*/ 6882065 h 6885246"/>
                <a:gd name="connsiteX22" fmla="*/ 1592770 w 9086998"/>
                <a:gd name="connsiteY22" fmla="*/ 6882065 h 6885246"/>
                <a:gd name="connsiteX23" fmla="*/ 2570195 w 9086998"/>
                <a:gd name="connsiteY23" fmla="*/ 5904641 h 6885246"/>
                <a:gd name="connsiteX24" fmla="*/ 3547620 w 9086998"/>
                <a:gd name="connsiteY24" fmla="*/ 6882065 h 6885246"/>
                <a:gd name="connsiteX25" fmla="*/ 3763978 w 9086998"/>
                <a:gd name="connsiteY25" fmla="*/ 6882065 h 6885246"/>
                <a:gd name="connsiteX26" fmla="*/ 2679647 w 9086998"/>
                <a:gd name="connsiteY26" fmla="*/ 5797734 h 6885246"/>
                <a:gd name="connsiteX27" fmla="*/ 3224358 w 9086998"/>
                <a:gd name="connsiteY27" fmla="*/ 5253024 h 6885246"/>
                <a:gd name="connsiteX28" fmla="*/ 3224358 w 9086998"/>
                <a:gd name="connsiteY28" fmla="*/ 5253024 h 6885246"/>
                <a:gd name="connsiteX29" fmla="*/ 3795795 w 9086998"/>
                <a:gd name="connsiteY29" fmla="*/ 4681586 h 6885246"/>
                <a:gd name="connsiteX30" fmla="*/ 4911943 w 9086998"/>
                <a:gd name="connsiteY30" fmla="*/ 5797734 h 6885246"/>
                <a:gd name="connsiteX31" fmla="*/ 3823794 w 9086998"/>
                <a:gd name="connsiteY31" fmla="*/ 6882065 h 6885246"/>
                <a:gd name="connsiteX32" fmla="*/ 4040151 w 9086998"/>
                <a:gd name="connsiteY32" fmla="*/ 6882065 h 6885246"/>
                <a:gd name="connsiteX33" fmla="*/ 5020122 w 9086998"/>
                <a:gd name="connsiteY33" fmla="*/ 5902095 h 6885246"/>
                <a:gd name="connsiteX34" fmla="*/ 6000092 w 9086998"/>
                <a:gd name="connsiteY34" fmla="*/ 6882065 h 6885246"/>
                <a:gd name="connsiteX35" fmla="*/ 6216449 w 9086998"/>
                <a:gd name="connsiteY35" fmla="*/ 6882065 h 6885246"/>
                <a:gd name="connsiteX36" fmla="*/ 3903973 w 9086998"/>
                <a:gd name="connsiteY36" fmla="*/ 4569590 h 6885246"/>
                <a:gd name="connsiteX37" fmla="*/ 3608709 w 9086998"/>
                <a:gd name="connsiteY37" fmla="*/ 4648496 h 6885246"/>
                <a:gd name="connsiteX38" fmla="*/ 3112361 w 9086998"/>
                <a:gd name="connsiteY38" fmla="*/ 5144845 h 6885246"/>
                <a:gd name="connsiteX39" fmla="*/ 2537106 w 9086998"/>
                <a:gd name="connsiteY39" fmla="*/ 4569590 h 6885246"/>
                <a:gd name="connsiteX40" fmla="*/ 3112361 w 9086998"/>
                <a:gd name="connsiteY40" fmla="*/ 3994334 h 6885246"/>
                <a:gd name="connsiteX41" fmla="*/ 3687616 w 9086998"/>
                <a:gd name="connsiteY41" fmla="*/ 4569590 h 6885246"/>
                <a:gd name="connsiteX42" fmla="*/ 3608709 w 9086998"/>
                <a:gd name="connsiteY42" fmla="*/ 4648496 h 68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86998" h="6885246">
                  <a:moveTo>
                    <a:pt x="3903973" y="4569590"/>
                  </a:moveTo>
                  <a:lnTo>
                    <a:pt x="3220539" y="3886156"/>
                  </a:lnTo>
                  <a:lnTo>
                    <a:pt x="6296629" y="811339"/>
                  </a:lnTo>
                  <a:lnTo>
                    <a:pt x="9081272" y="3595982"/>
                  </a:lnTo>
                  <a:lnTo>
                    <a:pt x="9081272" y="3379625"/>
                  </a:lnTo>
                  <a:lnTo>
                    <a:pt x="7778039" y="2077665"/>
                  </a:lnTo>
                  <a:lnTo>
                    <a:pt x="9079999" y="774431"/>
                  </a:lnTo>
                  <a:lnTo>
                    <a:pt x="9079999" y="558074"/>
                  </a:lnTo>
                  <a:lnTo>
                    <a:pt x="7669860" y="1969486"/>
                  </a:lnTo>
                  <a:lnTo>
                    <a:pt x="6403534" y="703161"/>
                  </a:lnTo>
                  <a:lnTo>
                    <a:pt x="7098423" y="9545"/>
                  </a:lnTo>
                  <a:lnTo>
                    <a:pt x="6882066" y="9545"/>
                  </a:lnTo>
                  <a:lnTo>
                    <a:pt x="6188450" y="703161"/>
                  </a:lnTo>
                  <a:lnTo>
                    <a:pt x="3091998" y="3799613"/>
                  </a:lnTo>
                  <a:lnTo>
                    <a:pt x="2430200" y="4461411"/>
                  </a:lnTo>
                  <a:lnTo>
                    <a:pt x="2430200" y="4461411"/>
                  </a:lnTo>
                  <a:lnTo>
                    <a:pt x="9545" y="6882065"/>
                  </a:lnTo>
                  <a:lnTo>
                    <a:pt x="225902" y="6882065"/>
                  </a:lnTo>
                  <a:lnTo>
                    <a:pt x="2430200" y="4677768"/>
                  </a:lnTo>
                  <a:lnTo>
                    <a:pt x="3005455" y="5253024"/>
                  </a:lnTo>
                  <a:lnTo>
                    <a:pt x="2460744" y="5797734"/>
                  </a:lnTo>
                  <a:lnTo>
                    <a:pt x="1376413" y="6882065"/>
                  </a:lnTo>
                  <a:lnTo>
                    <a:pt x="1592770" y="6882065"/>
                  </a:lnTo>
                  <a:lnTo>
                    <a:pt x="2570195" y="5904641"/>
                  </a:lnTo>
                  <a:lnTo>
                    <a:pt x="3547620" y="6882065"/>
                  </a:lnTo>
                  <a:lnTo>
                    <a:pt x="3763978" y="6882065"/>
                  </a:lnTo>
                  <a:lnTo>
                    <a:pt x="2679647" y="5797734"/>
                  </a:lnTo>
                  <a:lnTo>
                    <a:pt x="3224358" y="5253024"/>
                  </a:lnTo>
                  <a:lnTo>
                    <a:pt x="3224358" y="5253024"/>
                  </a:lnTo>
                  <a:lnTo>
                    <a:pt x="3795795" y="4681586"/>
                  </a:lnTo>
                  <a:lnTo>
                    <a:pt x="4911943" y="5797734"/>
                  </a:lnTo>
                  <a:lnTo>
                    <a:pt x="3823794" y="6882065"/>
                  </a:lnTo>
                  <a:lnTo>
                    <a:pt x="4040151" y="6882065"/>
                  </a:lnTo>
                  <a:lnTo>
                    <a:pt x="5020122" y="5902095"/>
                  </a:lnTo>
                  <a:lnTo>
                    <a:pt x="6000092" y="6882065"/>
                  </a:lnTo>
                  <a:lnTo>
                    <a:pt x="6216449" y="6882065"/>
                  </a:lnTo>
                  <a:lnTo>
                    <a:pt x="3903973" y="4569590"/>
                  </a:lnTo>
                  <a:close/>
                  <a:moveTo>
                    <a:pt x="3608709" y="4648496"/>
                  </a:moveTo>
                  <a:lnTo>
                    <a:pt x="3112361" y="5144845"/>
                  </a:lnTo>
                  <a:lnTo>
                    <a:pt x="2537106" y="4569590"/>
                  </a:lnTo>
                  <a:lnTo>
                    <a:pt x="3112361" y="3994334"/>
                  </a:lnTo>
                  <a:lnTo>
                    <a:pt x="3687616" y="4569590"/>
                  </a:lnTo>
                  <a:lnTo>
                    <a:pt x="3608709" y="4648496"/>
                  </a:lnTo>
                  <a:close/>
                </a:path>
              </a:pathLst>
            </a:custGeom>
            <a:solidFill>
              <a:srgbClr val="FFFFFF"/>
            </a:solidFill>
            <a:ln w="9525" cap="flat">
              <a:noFill/>
              <a:prstDash val="solid"/>
              <a:miter/>
            </a:ln>
          </p:spPr>
          <p:txBody>
            <a:bodyPr rtlCol="0" anchor="ctr"/>
            <a:lstStyle/>
            <a:p>
              <a:endParaRPr lang="en-US" dirty="0"/>
            </a:p>
          </p:txBody>
        </p:sp>
      </p:grpSp>
      <p:sp>
        <p:nvSpPr>
          <p:cNvPr id="28" name="Text Placeholder 38">
            <a:extLst>
              <a:ext uri="{FF2B5EF4-FFF2-40B4-BE49-F238E27FC236}">
                <a16:creationId xmlns:a16="http://schemas.microsoft.com/office/drawing/2014/main" id="{95127572-0485-42A7-840D-919D46AEC7D0}"/>
              </a:ext>
            </a:extLst>
          </p:cNvPr>
          <p:cNvSpPr>
            <a:spLocks noGrp="1"/>
          </p:cNvSpPr>
          <p:nvPr>
            <p:ph type="body" sz="quarter" idx="10"/>
          </p:nvPr>
        </p:nvSpPr>
        <p:spPr>
          <a:xfrm>
            <a:off x="305080" y="1708091"/>
            <a:ext cx="5486400" cy="4642903"/>
          </a:xfrm>
          <a:prstGeom prst="rect">
            <a:avLst/>
          </a:prstGeom>
        </p:spPr>
        <p:txBody>
          <a:bodyPr>
            <a:noAutofit/>
          </a:bodyPr>
          <a:lstStyle>
            <a:lvl1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1pPr>
            <a:lvl2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2pPr>
            <a:lvl3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3pPr>
            <a:lvl4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4pPr>
            <a:lvl5pPr marL="457200" indent="0" algn="l" defTabSz="1218683" rtl="0" eaLnBrk="1" fontAlgn="auto" latinLnBrk="0" hangingPunct="1">
              <a:lnSpc>
                <a:spcPct val="125000"/>
              </a:lnSpc>
              <a:spcBef>
                <a:spcPts val="0"/>
              </a:spcBef>
              <a:spcAft>
                <a:spcPts val="0"/>
              </a:spcAft>
              <a:buFontTx/>
              <a:buNone/>
              <a:defRPr lang="en-US" sz="2000" kern="1200" spc="-4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56">
            <a:extLst>
              <a:ext uri="{FF2B5EF4-FFF2-40B4-BE49-F238E27FC236}">
                <a16:creationId xmlns:a16="http://schemas.microsoft.com/office/drawing/2014/main" id="{2E9D03C6-D8DB-4B16-A9CC-D5D099737A3E}"/>
              </a:ext>
            </a:extLst>
          </p:cNvPr>
          <p:cNvSpPr>
            <a:spLocks noGrp="1"/>
          </p:cNvSpPr>
          <p:nvPr>
            <p:ph type="title"/>
          </p:nvPr>
        </p:nvSpPr>
        <p:spPr>
          <a:xfrm>
            <a:off x="304302" y="1031814"/>
            <a:ext cx="6171110" cy="670681"/>
          </a:xfrm>
        </p:spPr>
        <p:txBody>
          <a:bodyPr anchor="b">
            <a:noAutofit/>
          </a:bodyPr>
          <a:lstStyle>
            <a:lvl1pPr algn="l" defTabSz="914400" rtl="0" eaLnBrk="1" fontAlgn="base" latinLnBrk="0" hangingPunct="1">
              <a:lnSpc>
                <a:spcPct val="90000"/>
              </a:lnSpc>
              <a:spcBef>
                <a:spcPct val="0"/>
              </a:spcBef>
              <a:spcAft>
                <a:spcPct val="0"/>
              </a:spcAft>
              <a:buNone/>
              <a:defRPr lang="en-US" sz="3200" b="1" kern="1200" dirty="0">
                <a:solidFill>
                  <a:schemeClr val="bg1"/>
                </a:solidFill>
                <a:latin typeface="Tahoma"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4" name="Subtitle 2">
            <a:extLst>
              <a:ext uri="{FF2B5EF4-FFF2-40B4-BE49-F238E27FC236}">
                <a16:creationId xmlns:a16="http://schemas.microsoft.com/office/drawing/2014/main" id="{CC00BC75-03DA-4983-AD88-CCD79785899F}"/>
              </a:ext>
            </a:extLst>
          </p:cNvPr>
          <p:cNvSpPr>
            <a:spLocks noGrp="1"/>
          </p:cNvSpPr>
          <p:nvPr>
            <p:ph type="subTitle" idx="13"/>
          </p:nvPr>
        </p:nvSpPr>
        <p:spPr>
          <a:xfrm>
            <a:off x="304302" y="842370"/>
            <a:ext cx="5486399" cy="351372"/>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ext Placeholder 9">
            <a:extLst>
              <a:ext uri="{FF2B5EF4-FFF2-40B4-BE49-F238E27FC236}">
                <a16:creationId xmlns:a16="http://schemas.microsoft.com/office/drawing/2014/main" id="{BC0FC26F-6551-4575-9EDB-DB990729F289}"/>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1" name="Slide Number Placeholder 5">
            <a:extLst>
              <a:ext uri="{FF2B5EF4-FFF2-40B4-BE49-F238E27FC236}">
                <a16:creationId xmlns:a16="http://schemas.microsoft.com/office/drawing/2014/main" id="{78FC4A6D-7B1F-4B4D-AD7F-E6E8701E5C69}"/>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2" name="Picture Placeholder 11">
            <a:extLst>
              <a:ext uri="{FF2B5EF4-FFF2-40B4-BE49-F238E27FC236}">
                <a16:creationId xmlns:a16="http://schemas.microsoft.com/office/drawing/2014/main" id="{24C17144-C033-4EA1-8D7D-CC89C913697F}"/>
              </a:ext>
            </a:extLst>
          </p:cNvPr>
          <p:cNvSpPr>
            <a:spLocks noGrp="1"/>
          </p:cNvSpPr>
          <p:nvPr>
            <p:ph type="pic" sz="quarter" idx="16"/>
          </p:nvPr>
        </p:nvSpPr>
        <p:spPr>
          <a:xfrm>
            <a:off x="6249786" y="723226"/>
            <a:ext cx="6237225" cy="6251293"/>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47634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rgbClr val="4B1185"/>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784DA4"/>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C0ACD4"/>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784DA4"/>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rgbClr val="4B1185"/>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B093CD"/>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784DA4"/>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rgbClr val="4B1185"/>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rgbClr val="4B1185"/>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19" name="Text Placeholder 9">
            <a:extLst>
              <a:ext uri="{FF2B5EF4-FFF2-40B4-BE49-F238E27FC236}">
                <a16:creationId xmlns:a16="http://schemas.microsoft.com/office/drawing/2014/main" id="{EAEAD90C-EF12-4CF0-8D9C-563EE84B7E85}"/>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4" name="Slide Number Placeholder 5">
            <a:extLst>
              <a:ext uri="{FF2B5EF4-FFF2-40B4-BE49-F238E27FC236}">
                <a16:creationId xmlns:a16="http://schemas.microsoft.com/office/drawing/2014/main" id="{0BF173D5-1B13-40DE-BC32-050904418B5C}"/>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5" name="Picture Placeholder 11">
            <a:extLst>
              <a:ext uri="{FF2B5EF4-FFF2-40B4-BE49-F238E27FC236}">
                <a16:creationId xmlns:a16="http://schemas.microsoft.com/office/drawing/2014/main" id="{D00B0096-298D-4BC1-9CE0-27D050B7DFC1}"/>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67843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chemeClr val="accent2"/>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D4625F"/>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EBB6B4"/>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D4625F"/>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chemeClr val="accent2"/>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DF8C8A"/>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D4625F"/>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chemeClr val="accent2"/>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chemeClr val="accent2"/>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19" name="Text Placeholder 9">
            <a:extLst>
              <a:ext uri="{FF2B5EF4-FFF2-40B4-BE49-F238E27FC236}">
                <a16:creationId xmlns:a16="http://schemas.microsoft.com/office/drawing/2014/main" id="{12E4FACC-E11F-497E-8517-B4939F5FF058}"/>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4" name="Slide Number Placeholder 5">
            <a:extLst>
              <a:ext uri="{FF2B5EF4-FFF2-40B4-BE49-F238E27FC236}">
                <a16:creationId xmlns:a16="http://schemas.microsoft.com/office/drawing/2014/main" id="{8ADEEEA2-5907-489A-824A-BAE3F50ECDAF}"/>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5" name="Picture Placeholder 11">
            <a:extLst>
              <a:ext uri="{FF2B5EF4-FFF2-40B4-BE49-F238E27FC236}">
                <a16:creationId xmlns:a16="http://schemas.microsoft.com/office/drawing/2014/main" id="{CF1741A9-BB83-4132-AF2B-FA48965D2B44}"/>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367118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chemeClr val="accent3"/>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E7B252"/>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F4DBAE"/>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E7B252"/>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chemeClr val="accent3"/>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EDC680"/>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E7B252"/>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chemeClr val="accent3"/>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chemeClr val="accent3"/>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19" name="Text Placeholder 9">
            <a:extLst>
              <a:ext uri="{FF2B5EF4-FFF2-40B4-BE49-F238E27FC236}">
                <a16:creationId xmlns:a16="http://schemas.microsoft.com/office/drawing/2014/main" id="{83C34E45-0250-4080-8574-0DFFDDF25595}"/>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4" name="Slide Number Placeholder 5">
            <a:extLst>
              <a:ext uri="{FF2B5EF4-FFF2-40B4-BE49-F238E27FC236}">
                <a16:creationId xmlns:a16="http://schemas.microsoft.com/office/drawing/2014/main" id="{4E438608-68AA-4873-B25A-BD4B40696904}"/>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5" name="Picture Placeholder 11">
            <a:extLst>
              <a:ext uri="{FF2B5EF4-FFF2-40B4-BE49-F238E27FC236}">
                <a16:creationId xmlns:a16="http://schemas.microsoft.com/office/drawing/2014/main" id="{8741DE92-0046-4217-874F-DEAAEE8D6142}"/>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108498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E55EF6-6DC1-4F5F-98A7-B10A9A214A97}"/>
              </a:ext>
            </a:extLst>
          </p:cNvPr>
          <p:cNvSpPr/>
          <p:nvPr userDrawn="1"/>
        </p:nvSpPr>
        <p:spPr>
          <a:xfrm>
            <a:off x="3057" y="-7260"/>
            <a:ext cx="12185768" cy="6872520"/>
          </a:xfrm>
          <a:prstGeom prst="rect">
            <a:avLst/>
          </a:prstGeom>
          <a:gradFill>
            <a:gsLst>
              <a:gs pos="100000">
                <a:srgbClr val="0070C0"/>
              </a:gs>
              <a:gs pos="59300">
                <a:srgbClr val="004F99"/>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aphic 1">
            <a:extLst>
              <a:ext uri="{FF2B5EF4-FFF2-40B4-BE49-F238E27FC236}">
                <a16:creationId xmlns:a16="http://schemas.microsoft.com/office/drawing/2014/main" id="{492FB2E0-687A-4701-AA2A-471CEC6E9B68}"/>
              </a:ext>
            </a:extLst>
          </p:cNvPr>
          <p:cNvGrpSpPr/>
          <p:nvPr/>
        </p:nvGrpSpPr>
        <p:grpSpPr>
          <a:xfrm>
            <a:off x="0" y="-7261"/>
            <a:ext cx="9142412" cy="6895115"/>
            <a:chOff x="0" y="-7261"/>
            <a:chExt cx="9142412" cy="6895115"/>
          </a:xfrm>
        </p:grpSpPr>
        <p:sp>
          <p:nvSpPr>
            <p:cNvPr id="8" name="Freeform: Shape 7">
              <a:extLst>
                <a:ext uri="{FF2B5EF4-FFF2-40B4-BE49-F238E27FC236}">
                  <a16:creationId xmlns:a16="http://schemas.microsoft.com/office/drawing/2014/main" id="{F60586F0-5392-4879-B91C-98796F9D85D7}"/>
                </a:ext>
              </a:extLst>
            </p:cNvPr>
            <p:cNvSpPr/>
            <p:nvPr/>
          </p:nvSpPr>
          <p:spPr>
            <a:xfrm>
              <a:off x="5454744" y="-20088"/>
              <a:ext cx="2183453" cy="1098111"/>
            </a:xfrm>
            <a:custGeom>
              <a:avLst/>
              <a:gdLst>
                <a:gd name="connsiteX0" fmla="*/ 12827 w 2183453"/>
                <a:gd name="connsiteY0" fmla="*/ 12827 h 1098110"/>
                <a:gd name="connsiteX1" fmla="*/ 1096892 w 2183453"/>
                <a:gd name="connsiteY1" fmla="*/ 1096892 h 1098110"/>
                <a:gd name="connsiteX2" fmla="*/ 2180957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7" y="12827"/>
                  </a:lnTo>
                  <a:close/>
                </a:path>
              </a:pathLst>
            </a:custGeom>
            <a:solidFill>
              <a:schemeClr val="accent4"/>
            </a:solidFill>
            <a:ln w="1275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5E78617E-EDD2-470A-BB18-94E51ACD0914}"/>
                </a:ext>
              </a:extLst>
            </p:cNvPr>
            <p:cNvSpPr/>
            <p:nvPr/>
          </p:nvSpPr>
          <p:spPr>
            <a:xfrm>
              <a:off x="3003148" y="-20088"/>
              <a:ext cx="2183453" cy="1098111"/>
            </a:xfrm>
            <a:custGeom>
              <a:avLst/>
              <a:gdLst>
                <a:gd name="connsiteX0" fmla="*/ 12827 w 2183453"/>
                <a:gd name="connsiteY0" fmla="*/ 12827 h 1098110"/>
                <a:gd name="connsiteX1" fmla="*/ 1096892 w 2183453"/>
                <a:gd name="connsiteY1" fmla="*/ 1096892 h 1098110"/>
                <a:gd name="connsiteX2" fmla="*/ 2180958 w 2183453"/>
                <a:gd name="connsiteY2" fmla="*/ 12827 h 1098110"/>
              </a:gdLst>
              <a:ahLst/>
              <a:cxnLst>
                <a:cxn ang="0">
                  <a:pos x="connsiteX0" y="connsiteY0"/>
                </a:cxn>
                <a:cxn ang="0">
                  <a:pos x="connsiteX1" y="connsiteY1"/>
                </a:cxn>
                <a:cxn ang="0">
                  <a:pos x="connsiteX2" y="connsiteY2"/>
                </a:cxn>
              </a:cxnLst>
              <a:rect l="l" t="t" r="r" b="b"/>
              <a:pathLst>
                <a:path w="2183453" h="1098110">
                  <a:moveTo>
                    <a:pt x="12827" y="12827"/>
                  </a:moveTo>
                  <a:lnTo>
                    <a:pt x="1096892" y="1096892"/>
                  </a:lnTo>
                  <a:lnTo>
                    <a:pt x="2180958" y="12827"/>
                  </a:lnTo>
                  <a:close/>
                </a:path>
              </a:pathLst>
            </a:custGeom>
            <a:solidFill>
              <a:srgbClr val="D48052"/>
            </a:solidFill>
            <a:ln w="1275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A6E4B4-674F-461B-BAB3-360DD65A178C}"/>
                </a:ext>
              </a:extLst>
            </p:cNvPr>
            <p:cNvSpPr/>
            <p:nvPr/>
          </p:nvSpPr>
          <p:spPr>
            <a:xfrm>
              <a:off x="-12827" y="3325320"/>
              <a:ext cx="1481173" cy="2949577"/>
            </a:xfrm>
            <a:custGeom>
              <a:avLst/>
              <a:gdLst>
                <a:gd name="connsiteX0" fmla="*/ 12827 w 1481172"/>
                <a:gd name="connsiteY0" fmla="*/ 2936866 h 2949576"/>
                <a:gd name="connsiteX1" fmla="*/ 1474847 w 1481172"/>
                <a:gd name="connsiteY1" fmla="*/ 1474847 h 2949576"/>
                <a:gd name="connsiteX2" fmla="*/ 12827 w 1481172"/>
                <a:gd name="connsiteY2" fmla="*/ 12827 h 2949576"/>
              </a:gdLst>
              <a:ahLst/>
              <a:cxnLst>
                <a:cxn ang="0">
                  <a:pos x="connsiteX0" y="connsiteY0"/>
                </a:cxn>
                <a:cxn ang="0">
                  <a:pos x="connsiteX1" y="connsiteY1"/>
                </a:cxn>
                <a:cxn ang="0">
                  <a:pos x="connsiteX2" y="connsiteY2"/>
                </a:cxn>
              </a:cxnLst>
              <a:rect l="l" t="t" r="r" b="b"/>
              <a:pathLst>
                <a:path w="1481172" h="2949576">
                  <a:moveTo>
                    <a:pt x="12827" y="2936866"/>
                  </a:moveTo>
                  <a:lnTo>
                    <a:pt x="1474847" y="1474847"/>
                  </a:lnTo>
                  <a:lnTo>
                    <a:pt x="12827" y="12827"/>
                  </a:lnTo>
                  <a:close/>
                </a:path>
              </a:pathLst>
            </a:custGeom>
            <a:solidFill>
              <a:srgbClr val="EBC4AE"/>
            </a:solidFill>
            <a:ln w="1275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874E7FD-DFAC-4D6B-9370-54676E888E5A}"/>
                </a:ext>
              </a:extLst>
            </p:cNvPr>
            <p:cNvSpPr/>
            <p:nvPr/>
          </p:nvSpPr>
          <p:spPr>
            <a:xfrm>
              <a:off x="561766" y="-20088"/>
              <a:ext cx="2094072" cy="1059805"/>
            </a:xfrm>
            <a:custGeom>
              <a:avLst/>
              <a:gdLst>
                <a:gd name="connsiteX0" fmla="*/ 12827 w 2094072"/>
                <a:gd name="connsiteY0" fmla="*/ 12827 h 1059804"/>
                <a:gd name="connsiteX1" fmla="*/ 1047094 w 2094072"/>
                <a:gd name="connsiteY1" fmla="*/ 1047094 h 1059804"/>
                <a:gd name="connsiteX2" fmla="*/ 2081361 w 2094072"/>
                <a:gd name="connsiteY2" fmla="*/ 12827 h 1059804"/>
              </a:gdLst>
              <a:ahLst/>
              <a:cxnLst>
                <a:cxn ang="0">
                  <a:pos x="connsiteX0" y="connsiteY0"/>
                </a:cxn>
                <a:cxn ang="0">
                  <a:pos x="connsiteX1" y="connsiteY1"/>
                </a:cxn>
                <a:cxn ang="0">
                  <a:pos x="connsiteX2" y="connsiteY2"/>
                </a:cxn>
              </a:cxnLst>
              <a:rect l="l" t="t" r="r" b="b"/>
              <a:pathLst>
                <a:path w="2094072" h="1059804">
                  <a:moveTo>
                    <a:pt x="12827" y="12827"/>
                  </a:moveTo>
                  <a:lnTo>
                    <a:pt x="1047094" y="1047094"/>
                  </a:lnTo>
                  <a:lnTo>
                    <a:pt x="2081361" y="12827"/>
                  </a:lnTo>
                  <a:close/>
                </a:path>
              </a:pathLst>
            </a:custGeom>
            <a:solidFill>
              <a:srgbClr val="D48052"/>
            </a:solidFill>
            <a:ln w="1275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8BE2B47-3129-4FD3-A9F7-7A2B8F8E718A}"/>
                </a:ext>
              </a:extLst>
            </p:cNvPr>
            <p:cNvSpPr/>
            <p:nvPr/>
          </p:nvSpPr>
          <p:spPr>
            <a:xfrm>
              <a:off x="-12827" y="-20088"/>
              <a:ext cx="1634398" cy="2668665"/>
            </a:xfrm>
            <a:custGeom>
              <a:avLst/>
              <a:gdLst>
                <a:gd name="connsiteX0" fmla="*/ 12827 w 1634397"/>
                <a:gd name="connsiteY0" fmla="*/ 2662339 h 2668664"/>
                <a:gd name="connsiteX1" fmla="*/ 1631902 w 1634397"/>
                <a:gd name="connsiteY1" fmla="*/ 1043263 h 2668664"/>
                <a:gd name="connsiteX2" fmla="*/ 740644 w 1634397"/>
                <a:gd name="connsiteY2" fmla="*/ 12827 h 2668664"/>
                <a:gd name="connsiteX3" fmla="*/ 12827 w 1634397"/>
                <a:gd name="connsiteY3" fmla="*/ 12827 h 2668664"/>
              </a:gdLst>
              <a:ahLst/>
              <a:cxnLst>
                <a:cxn ang="0">
                  <a:pos x="connsiteX0" y="connsiteY0"/>
                </a:cxn>
                <a:cxn ang="0">
                  <a:pos x="connsiteX1" y="connsiteY1"/>
                </a:cxn>
                <a:cxn ang="0">
                  <a:pos x="connsiteX2" y="connsiteY2"/>
                </a:cxn>
                <a:cxn ang="0">
                  <a:pos x="connsiteX3" y="connsiteY3"/>
                </a:cxn>
              </a:cxnLst>
              <a:rect l="l" t="t" r="r" b="b"/>
              <a:pathLst>
                <a:path w="1634397" h="2668664">
                  <a:moveTo>
                    <a:pt x="12827" y="2662339"/>
                  </a:moveTo>
                  <a:lnTo>
                    <a:pt x="1631902" y="1043263"/>
                  </a:lnTo>
                  <a:lnTo>
                    <a:pt x="740644" y="12827"/>
                  </a:lnTo>
                  <a:lnTo>
                    <a:pt x="12827" y="12827"/>
                  </a:lnTo>
                  <a:close/>
                </a:path>
              </a:pathLst>
            </a:custGeom>
            <a:solidFill>
              <a:schemeClr val="accent4"/>
            </a:solidFill>
            <a:ln w="1275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150082B-ED9E-4FFF-976B-8E3D211D212C}"/>
                </a:ext>
              </a:extLst>
            </p:cNvPr>
            <p:cNvSpPr/>
            <p:nvPr/>
          </p:nvSpPr>
          <p:spPr>
            <a:xfrm>
              <a:off x="4134457" y="-16257"/>
              <a:ext cx="2426059" cy="2336678"/>
            </a:xfrm>
            <a:custGeom>
              <a:avLst/>
              <a:gdLst>
                <a:gd name="connsiteX0" fmla="*/ 12827 w 2426059"/>
                <a:gd name="connsiteY0" fmla="*/ 1123706 h 2336677"/>
                <a:gd name="connsiteX1" fmla="*/ 1122430 w 2426059"/>
                <a:gd name="connsiteY1" fmla="*/ 12827 h 2336677"/>
                <a:gd name="connsiteX2" fmla="*/ 1308853 w 2426059"/>
                <a:gd name="connsiteY2" fmla="*/ 12827 h 2336677"/>
                <a:gd name="connsiteX3" fmla="*/ 2419733 w 2426059"/>
                <a:gd name="connsiteY3" fmla="*/ 1123706 h 2336677"/>
                <a:gd name="connsiteX4" fmla="*/ 1215641 w 2426059"/>
                <a:gd name="connsiteY4" fmla="*/ 2326521 h 23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059" h="2336677">
                  <a:moveTo>
                    <a:pt x="12827" y="1123706"/>
                  </a:moveTo>
                  <a:lnTo>
                    <a:pt x="1122430" y="12827"/>
                  </a:lnTo>
                  <a:lnTo>
                    <a:pt x="1308853" y="12827"/>
                  </a:lnTo>
                  <a:lnTo>
                    <a:pt x="2419733" y="1123706"/>
                  </a:lnTo>
                  <a:lnTo>
                    <a:pt x="1215641" y="2326521"/>
                  </a:lnTo>
                  <a:close/>
                </a:path>
              </a:pathLst>
            </a:custGeom>
            <a:solidFill>
              <a:srgbClr val="E0A280"/>
            </a:solidFill>
            <a:ln w="1275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FEEA761E-277B-40F9-B9D7-53DE37B518A1}"/>
                </a:ext>
              </a:extLst>
            </p:cNvPr>
            <p:cNvSpPr/>
            <p:nvPr/>
          </p:nvSpPr>
          <p:spPr>
            <a:xfrm>
              <a:off x="5335995" y="1679431"/>
              <a:ext cx="1353486" cy="1302411"/>
            </a:xfrm>
            <a:custGeom>
              <a:avLst/>
              <a:gdLst>
                <a:gd name="connsiteX0" fmla="*/ 12827 w 1353485"/>
                <a:gd name="connsiteY0" fmla="*/ 628280 h 1302410"/>
                <a:gd name="connsiteX1" fmla="*/ 628280 w 1353485"/>
                <a:gd name="connsiteY1" fmla="*/ 12827 h 1302410"/>
                <a:gd name="connsiteX2" fmla="*/ 730430 w 1353485"/>
                <a:gd name="connsiteY2" fmla="*/ 12827 h 1302410"/>
                <a:gd name="connsiteX3" fmla="*/ 1345882 w 1353485"/>
                <a:gd name="connsiteY3" fmla="*/ 628280 h 1302410"/>
                <a:gd name="connsiteX4" fmla="*/ 679355 w 1353485"/>
                <a:gd name="connsiteY4" fmla="*/ 1296084 h 130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485" h="1302410">
                  <a:moveTo>
                    <a:pt x="12827" y="628280"/>
                  </a:moveTo>
                  <a:lnTo>
                    <a:pt x="628280" y="12827"/>
                  </a:lnTo>
                  <a:lnTo>
                    <a:pt x="730430" y="12827"/>
                  </a:lnTo>
                  <a:lnTo>
                    <a:pt x="1345882" y="628280"/>
                  </a:lnTo>
                  <a:lnTo>
                    <a:pt x="679355" y="1296084"/>
                  </a:lnTo>
                  <a:close/>
                </a:path>
              </a:pathLst>
            </a:custGeom>
            <a:solidFill>
              <a:srgbClr val="D48052"/>
            </a:solidFill>
            <a:ln w="1275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5013174-CC5B-4592-B337-78CF3E8B5C53}"/>
                </a:ext>
              </a:extLst>
            </p:cNvPr>
            <p:cNvSpPr/>
            <p:nvPr/>
          </p:nvSpPr>
          <p:spPr>
            <a:xfrm>
              <a:off x="6025507" y="-16257"/>
              <a:ext cx="2975115" cy="2323909"/>
            </a:xfrm>
            <a:custGeom>
              <a:avLst/>
              <a:gdLst>
                <a:gd name="connsiteX0" fmla="*/ 12827 w 2975114"/>
                <a:gd name="connsiteY0" fmla="*/ 1658716 h 2323909"/>
                <a:gd name="connsiteX1" fmla="*/ 1658716 w 2975114"/>
                <a:gd name="connsiteY1" fmla="*/ 12827 h 2323909"/>
                <a:gd name="connsiteX2" fmla="*/ 2967511 w 2975114"/>
                <a:gd name="connsiteY2" fmla="*/ 12827 h 2323909"/>
                <a:gd name="connsiteX3" fmla="*/ 666586 w 2975114"/>
                <a:gd name="connsiteY3" fmla="*/ 2313752 h 2323909"/>
              </a:gdLst>
              <a:ahLst/>
              <a:cxnLst>
                <a:cxn ang="0">
                  <a:pos x="connsiteX0" y="connsiteY0"/>
                </a:cxn>
                <a:cxn ang="0">
                  <a:pos x="connsiteX1" y="connsiteY1"/>
                </a:cxn>
                <a:cxn ang="0">
                  <a:pos x="connsiteX2" y="connsiteY2"/>
                </a:cxn>
                <a:cxn ang="0">
                  <a:pos x="connsiteX3" y="connsiteY3"/>
                </a:cxn>
              </a:cxnLst>
              <a:rect l="l" t="t" r="r" b="b"/>
              <a:pathLst>
                <a:path w="2975114" h="2323909">
                  <a:moveTo>
                    <a:pt x="12827" y="1658716"/>
                  </a:moveTo>
                  <a:lnTo>
                    <a:pt x="1658716" y="12827"/>
                  </a:lnTo>
                  <a:lnTo>
                    <a:pt x="2967511" y="12827"/>
                  </a:lnTo>
                  <a:lnTo>
                    <a:pt x="666586" y="2313752"/>
                  </a:lnTo>
                  <a:close/>
                </a:path>
              </a:pathLst>
            </a:custGeom>
            <a:solidFill>
              <a:schemeClr val="accent4"/>
            </a:solidFill>
            <a:ln w="1275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995DB5E-88FF-48AA-855E-4D30C7061B87}"/>
                </a:ext>
              </a:extLst>
            </p:cNvPr>
            <p:cNvSpPr/>
            <p:nvPr/>
          </p:nvSpPr>
          <p:spPr>
            <a:xfrm>
              <a:off x="-12827" y="4780955"/>
              <a:ext cx="2847427" cy="2119609"/>
            </a:xfrm>
            <a:custGeom>
              <a:avLst/>
              <a:gdLst>
                <a:gd name="connsiteX0" fmla="*/ 1442925 w 2847427"/>
                <a:gd name="connsiteY0" fmla="*/ 12827 h 2119609"/>
                <a:gd name="connsiteX1" fmla="*/ 12827 w 2847427"/>
                <a:gd name="connsiteY1" fmla="*/ 1481231 h 2119609"/>
                <a:gd name="connsiteX2" fmla="*/ 12827 w 2847427"/>
                <a:gd name="connsiteY2" fmla="*/ 2106899 h 2119609"/>
                <a:gd name="connsiteX3" fmla="*/ 2150312 w 2847427"/>
                <a:gd name="connsiteY3" fmla="*/ 2106899 h 2119609"/>
                <a:gd name="connsiteX4" fmla="*/ 2843655 w 2847427"/>
                <a:gd name="connsiteY4" fmla="*/ 1413557 h 211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27" h="2119609">
                  <a:moveTo>
                    <a:pt x="1442925" y="12827"/>
                  </a:moveTo>
                  <a:lnTo>
                    <a:pt x="12827" y="1481231"/>
                  </a:lnTo>
                  <a:lnTo>
                    <a:pt x="12827" y="2106899"/>
                  </a:lnTo>
                  <a:lnTo>
                    <a:pt x="2150312" y="2106899"/>
                  </a:lnTo>
                  <a:lnTo>
                    <a:pt x="2843655" y="1413557"/>
                  </a:lnTo>
                  <a:close/>
                </a:path>
              </a:pathLst>
            </a:custGeom>
            <a:solidFill>
              <a:schemeClr val="accent4"/>
            </a:solidFill>
            <a:ln w="1275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74FBF210-604A-49F5-8DF2-91910FC6CDC0}"/>
                </a:ext>
              </a:extLst>
            </p:cNvPr>
            <p:cNvSpPr/>
            <p:nvPr/>
          </p:nvSpPr>
          <p:spPr>
            <a:xfrm>
              <a:off x="-9577" y="-16838"/>
              <a:ext cx="2758046" cy="2758046"/>
            </a:xfrm>
            <a:custGeom>
              <a:avLst/>
              <a:gdLst>
                <a:gd name="connsiteX0" fmla="*/ 1540548 w 2758046"/>
                <a:gd name="connsiteY0" fmla="*/ 1010645 h 2758046"/>
                <a:gd name="connsiteX1" fmla="*/ 9577 w 2758046"/>
                <a:gd name="connsiteY1" fmla="*/ 2542893 h 2758046"/>
                <a:gd name="connsiteX2" fmla="*/ 9577 w 2758046"/>
                <a:gd name="connsiteY2" fmla="*/ 2759961 h 2758046"/>
                <a:gd name="connsiteX3" fmla="*/ 2759961 w 2758046"/>
                <a:gd name="connsiteY3" fmla="*/ 9577 h 2758046"/>
                <a:gd name="connsiteX4" fmla="*/ 2542893 w 2758046"/>
                <a:gd name="connsiteY4" fmla="*/ 9577 h 2758046"/>
                <a:gd name="connsiteX5" fmla="*/ 1649082 w 2758046"/>
                <a:gd name="connsiteY5" fmla="*/ 902111 h 2758046"/>
                <a:gd name="connsiteX6" fmla="*/ 756547 w 2758046"/>
                <a:gd name="connsiteY6" fmla="*/ 9577 h 2758046"/>
                <a:gd name="connsiteX7" fmla="*/ 539479 w 2758046"/>
                <a:gd name="connsiteY7" fmla="*/ 9577 h 27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8046" h="2758046">
                  <a:moveTo>
                    <a:pt x="1540548" y="1010645"/>
                  </a:moveTo>
                  <a:lnTo>
                    <a:pt x="9577" y="2542893"/>
                  </a:lnTo>
                  <a:lnTo>
                    <a:pt x="9577" y="2759961"/>
                  </a:lnTo>
                  <a:lnTo>
                    <a:pt x="2759961" y="9577"/>
                  </a:lnTo>
                  <a:lnTo>
                    <a:pt x="2542893" y="9577"/>
                  </a:lnTo>
                  <a:lnTo>
                    <a:pt x="1649082" y="902111"/>
                  </a:lnTo>
                  <a:lnTo>
                    <a:pt x="756547" y="9577"/>
                  </a:lnTo>
                  <a:lnTo>
                    <a:pt x="539479" y="9577"/>
                  </a:lnTo>
                  <a:close/>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B7A9F45-0390-43ED-AA9D-67AE45AA351A}"/>
                </a:ext>
              </a:extLst>
            </p:cNvPr>
            <p:cNvSpPr/>
            <p:nvPr/>
          </p:nvSpPr>
          <p:spPr>
            <a:xfrm>
              <a:off x="-9577" y="-16838"/>
              <a:ext cx="9155181" cy="6907884"/>
            </a:xfrm>
            <a:custGeom>
              <a:avLst/>
              <a:gdLst>
                <a:gd name="connsiteX0" fmla="*/ 9146881 w 9155180"/>
                <a:gd name="connsiteY0" fmla="*/ 9577 h 6907883"/>
                <a:gd name="connsiteX1" fmla="*/ 8929812 w 9155180"/>
                <a:gd name="connsiteY1" fmla="*/ 9577 h 6907883"/>
                <a:gd name="connsiteX2" fmla="*/ 6714438 w 9155180"/>
                <a:gd name="connsiteY2" fmla="*/ 2224952 h 6907883"/>
                <a:gd name="connsiteX3" fmla="*/ 6425865 w 9155180"/>
                <a:gd name="connsiteY3" fmla="*/ 1936378 h 6907883"/>
                <a:gd name="connsiteX4" fmla="*/ 6137291 w 9155180"/>
                <a:gd name="connsiteY4" fmla="*/ 1647805 h 6907883"/>
                <a:gd name="connsiteX5" fmla="*/ 6683793 w 9155180"/>
                <a:gd name="connsiteY5" fmla="*/ 1101303 h 6907883"/>
                <a:gd name="connsiteX6" fmla="*/ 6683793 w 9155180"/>
                <a:gd name="connsiteY6" fmla="*/ 1101303 h 6907883"/>
                <a:gd name="connsiteX7" fmla="*/ 7775520 w 9155180"/>
                <a:gd name="connsiteY7" fmla="*/ 9577 h 6907883"/>
                <a:gd name="connsiteX8" fmla="*/ 7558451 w 9155180"/>
                <a:gd name="connsiteY8" fmla="*/ 9577 h 6907883"/>
                <a:gd name="connsiteX9" fmla="*/ 6573982 w 9155180"/>
                <a:gd name="connsiteY9" fmla="*/ 994046 h 6907883"/>
                <a:gd name="connsiteX10" fmla="*/ 5590790 w 9155180"/>
                <a:gd name="connsiteY10" fmla="*/ 9577 h 6907883"/>
                <a:gd name="connsiteX11" fmla="*/ 5373721 w 9155180"/>
                <a:gd name="connsiteY11" fmla="*/ 9577 h 6907883"/>
                <a:gd name="connsiteX12" fmla="*/ 6465448 w 9155180"/>
                <a:gd name="connsiteY12" fmla="*/ 1101303 h 6907883"/>
                <a:gd name="connsiteX13" fmla="*/ 6027480 w 9155180"/>
                <a:gd name="connsiteY13" fmla="*/ 1539271 h 6907883"/>
                <a:gd name="connsiteX14" fmla="*/ 5346907 w 9155180"/>
                <a:gd name="connsiteY14" fmla="*/ 2221121 h 6907883"/>
                <a:gd name="connsiteX15" fmla="*/ 4227089 w 9155180"/>
                <a:gd name="connsiteY15" fmla="*/ 1101303 h 6907883"/>
                <a:gd name="connsiteX16" fmla="*/ 5320092 w 9155180"/>
                <a:gd name="connsiteY16" fmla="*/ 9577 h 6907883"/>
                <a:gd name="connsiteX17" fmla="*/ 5103024 w 9155180"/>
                <a:gd name="connsiteY17" fmla="*/ 9577 h 6907883"/>
                <a:gd name="connsiteX18" fmla="*/ 4114724 w 9155180"/>
                <a:gd name="connsiteY18" fmla="*/ 997876 h 6907883"/>
                <a:gd name="connsiteX19" fmla="*/ 3127701 w 9155180"/>
                <a:gd name="connsiteY19" fmla="*/ 9577 h 6907883"/>
                <a:gd name="connsiteX20" fmla="*/ 2910633 w 9155180"/>
                <a:gd name="connsiteY20" fmla="*/ 9577 h 6907883"/>
                <a:gd name="connsiteX21" fmla="*/ 5920223 w 9155180"/>
                <a:gd name="connsiteY21" fmla="*/ 3019167 h 6907883"/>
                <a:gd name="connsiteX22" fmla="*/ 2835297 w 9155180"/>
                <a:gd name="connsiteY22" fmla="*/ 6104092 h 6907883"/>
                <a:gd name="connsiteX23" fmla="*/ 9577 w 9155180"/>
                <a:gd name="connsiteY23" fmla="*/ 3278372 h 6907883"/>
                <a:gd name="connsiteX24" fmla="*/ 9577 w 9155180"/>
                <a:gd name="connsiteY24" fmla="*/ 3495440 h 6907883"/>
                <a:gd name="connsiteX25" fmla="*/ 1347740 w 9155180"/>
                <a:gd name="connsiteY25" fmla="*/ 4833603 h 6907883"/>
                <a:gd name="connsiteX26" fmla="*/ 9577 w 9155180"/>
                <a:gd name="connsiteY26" fmla="*/ 6170490 h 6907883"/>
                <a:gd name="connsiteX27" fmla="*/ 9577 w 9155180"/>
                <a:gd name="connsiteY27" fmla="*/ 6390112 h 6907883"/>
                <a:gd name="connsiteX28" fmla="*/ 1457551 w 9155180"/>
                <a:gd name="connsiteY28" fmla="*/ 4942138 h 6907883"/>
                <a:gd name="connsiteX29" fmla="*/ 2728040 w 9155180"/>
                <a:gd name="connsiteY29" fmla="*/ 6212626 h 6907883"/>
                <a:gd name="connsiteX30" fmla="*/ 2034698 w 9155180"/>
                <a:gd name="connsiteY30" fmla="*/ 6904692 h 6907883"/>
                <a:gd name="connsiteX31" fmla="*/ 2251766 w 9155180"/>
                <a:gd name="connsiteY31" fmla="*/ 6904692 h 6907883"/>
                <a:gd name="connsiteX32" fmla="*/ 2913186 w 9155180"/>
                <a:gd name="connsiteY32" fmla="*/ 6243272 h 6907883"/>
                <a:gd name="connsiteX33" fmla="*/ 6028757 w 9155180"/>
                <a:gd name="connsiteY33" fmla="*/ 3127701 h 6907883"/>
                <a:gd name="connsiteX34" fmla="*/ 6049187 w 9155180"/>
                <a:gd name="connsiteY34" fmla="*/ 3107271 h 6907883"/>
                <a:gd name="connsiteX35" fmla="*/ 6136014 w 9155180"/>
                <a:gd name="connsiteY35" fmla="*/ 3020444 h 6907883"/>
                <a:gd name="connsiteX36" fmla="*/ 6136014 w 9155180"/>
                <a:gd name="connsiteY36" fmla="*/ 3020444 h 6907883"/>
                <a:gd name="connsiteX37" fmla="*/ 6780835 w 9155180"/>
                <a:gd name="connsiteY37" fmla="*/ 2375623 h 6907883"/>
                <a:gd name="connsiteX38" fmla="*/ 9146881 w 9155180"/>
                <a:gd name="connsiteY38" fmla="*/ 9577 h 6907883"/>
                <a:gd name="connsiteX39" fmla="*/ 6028757 w 9155180"/>
                <a:gd name="connsiteY39" fmla="*/ 2910632 h 6907883"/>
                <a:gd name="connsiteX40" fmla="*/ 5451610 w 9155180"/>
                <a:gd name="connsiteY40" fmla="*/ 2333486 h 6907883"/>
                <a:gd name="connsiteX41" fmla="*/ 6028757 w 9155180"/>
                <a:gd name="connsiteY41" fmla="*/ 1756339 h 6907883"/>
                <a:gd name="connsiteX42" fmla="*/ 6317330 w 9155180"/>
                <a:gd name="connsiteY42" fmla="*/ 2044912 h 6907883"/>
                <a:gd name="connsiteX43" fmla="*/ 6605903 w 9155180"/>
                <a:gd name="connsiteY43" fmla="*/ 2333486 h 6907883"/>
                <a:gd name="connsiteX44" fmla="*/ 6028757 w 9155180"/>
                <a:gd name="connsiteY44" fmla="*/ 2910632 h 69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55180" h="6907883">
                  <a:moveTo>
                    <a:pt x="9146881" y="9577"/>
                  </a:moveTo>
                  <a:lnTo>
                    <a:pt x="8929812" y="9577"/>
                  </a:lnTo>
                  <a:lnTo>
                    <a:pt x="6714438" y="2224952"/>
                  </a:lnTo>
                  <a:lnTo>
                    <a:pt x="6425865" y="1936378"/>
                  </a:lnTo>
                  <a:lnTo>
                    <a:pt x="6137291" y="1647805"/>
                  </a:lnTo>
                  <a:lnTo>
                    <a:pt x="6683793" y="1101303"/>
                  </a:lnTo>
                  <a:lnTo>
                    <a:pt x="6683793" y="1101303"/>
                  </a:lnTo>
                  <a:lnTo>
                    <a:pt x="7775520" y="9577"/>
                  </a:lnTo>
                  <a:lnTo>
                    <a:pt x="7558451" y="9577"/>
                  </a:lnTo>
                  <a:lnTo>
                    <a:pt x="6573982" y="994046"/>
                  </a:lnTo>
                  <a:lnTo>
                    <a:pt x="5590790" y="9577"/>
                  </a:lnTo>
                  <a:lnTo>
                    <a:pt x="5373721" y="9577"/>
                  </a:lnTo>
                  <a:lnTo>
                    <a:pt x="6465448" y="1101303"/>
                  </a:lnTo>
                  <a:lnTo>
                    <a:pt x="6027480" y="1539271"/>
                  </a:lnTo>
                  <a:lnTo>
                    <a:pt x="5346907" y="2221121"/>
                  </a:lnTo>
                  <a:lnTo>
                    <a:pt x="4227089" y="1101303"/>
                  </a:lnTo>
                  <a:lnTo>
                    <a:pt x="5320092" y="9577"/>
                  </a:lnTo>
                  <a:lnTo>
                    <a:pt x="5103024" y="9577"/>
                  </a:lnTo>
                  <a:lnTo>
                    <a:pt x="4114724" y="997876"/>
                  </a:lnTo>
                  <a:lnTo>
                    <a:pt x="3127701" y="9577"/>
                  </a:lnTo>
                  <a:lnTo>
                    <a:pt x="2910633" y="9577"/>
                  </a:lnTo>
                  <a:lnTo>
                    <a:pt x="5920223" y="3019167"/>
                  </a:lnTo>
                  <a:lnTo>
                    <a:pt x="2835297" y="6104092"/>
                  </a:lnTo>
                  <a:lnTo>
                    <a:pt x="9577" y="3278372"/>
                  </a:lnTo>
                  <a:lnTo>
                    <a:pt x="9577" y="3495440"/>
                  </a:lnTo>
                  <a:lnTo>
                    <a:pt x="1347740" y="4833603"/>
                  </a:lnTo>
                  <a:lnTo>
                    <a:pt x="9577" y="6170490"/>
                  </a:lnTo>
                  <a:lnTo>
                    <a:pt x="9577" y="6390112"/>
                  </a:lnTo>
                  <a:lnTo>
                    <a:pt x="1457551" y="4942138"/>
                  </a:lnTo>
                  <a:lnTo>
                    <a:pt x="2728040" y="6212626"/>
                  </a:lnTo>
                  <a:lnTo>
                    <a:pt x="2034698" y="6904692"/>
                  </a:lnTo>
                  <a:lnTo>
                    <a:pt x="2251766" y="6904692"/>
                  </a:lnTo>
                  <a:lnTo>
                    <a:pt x="2913186" y="6243272"/>
                  </a:lnTo>
                  <a:lnTo>
                    <a:pt x="6028757" y="3127701"/>
                  </a:lnTo>
                  <a:lnTo>
                    <a:pt x="6049187" y="3107271"/>
                  </a:lnTo>
                  <a:lnTo>
                    <a:pt x="6136014" y="3020444"/>
                  </a:lnTo>
                  <a:lnTo>
                    <a:pt x="6136014" y="3020444"/>
                  </a:lnTo>
                  <a:lnTo>
                    <a:pt x="6780835" y="2375623"/>
                  </a:lnTo>
                  <a:lnTo>
                    <a:pt x="9146881" y="9577"/>
                  </a:lnTo>
                  <a:close/>
                  <a:moveTo>
                    <a:pt x="6028757" y="2910632"/>
                  </a:moveTo>
                  <a:lnTo>
                    <a:pt x="5451610" y="2333486"/>
                  </a:lnTo>
                  <a:lnTo>
                    <a:pt x="6028757" y="1756339"/>
                  </a:lnTo>
                  <a:lnTo>
                    <a:pt x="6317330" y="2044912"/>
                  </a:lnTo>
                  <a:lnTo>
                    <a:pt x="6605903" y="2333486"/>
                  </a:lnTo>
                  <a:lnTo>
                    <a:pt x="6028757" y="2910632"/>
                  </a:lnTo>
                  <a:close/>
                </a:path>
              </a:pathLst>
            </a:custGeom>
            <a:solidFill>
              <a:srgbClr val="FFFFFF"/>
            </a:solidFill>
            <a:ln w="9525" cap="flat">
              <a:noFill/>
              <a:prstDash val="solid"/>
              <a:miter/>
            </a:ln>
          </p:spPr>
          <p:txBody>
            <a:bodyPr rtlCol="0" anchor="ctr"/>
            <a:lstStyle/>
            <a:p>
              <a:endParaRPr lang="en-US" dirty="0"/>
            </a:p>
          </p:txBody>
        </p:sp>
      </p:grpSp>
      <p:sp>
        <p:nvSpPr>
          <p:cNvPr id="30" name="Subtitle 2">
            <a:extLst>
              <a:ext uri="{FF2B5EF4-FFF2-40B4-BE49-F238E27FC236}">
                <a16:creationId xmlns:a16="http://schemas.microsoft.com/office/drawing/2014/main" id="{36E171D7-1F85-4285-A705-FA913172217E}"/>
              </a:ext>
            </a:extLst>
          </p:cNvPr>
          <p:cNvSpPr>
            <a:spLocks noGrp="1"/>
          </p:cNvSpPr>
          <p:nvPr userDrawn="1">
            <p:ph type="subTitle" idx="13"/>
          </p:nvPr>
        </p:nvSpPr>
        <p:spPr>
          <a:xfrm>
            <a:off x="6510145" y="3871783"/>
            <a:ext cx="5664833" cy="767863"/>
          </a:xfrm>
          <a:prstGeom prst="rect">
            <a:avLst/>
          </a:prstGeom>
        </p:spPr>
        <p:txBody>
          <a:bodyPr>
            <a:noAutofit/>
          </a:bodyPr>
          <a:lstStyle>
            <a:lvl1pPr marL="0" indent="0" algn="l" rtl="0" fontAlgn="base">
              <a:spcBef>
                <a:spcPct val="0"/>
              </a:spcBef>
              <a:spcAft>
                <a:spcPct val="0"/>
              </a:spcAft>
              <a:buNone/>
              <a:defRPr lang="en-US" sz="2000"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7" name="Title 56">
            <a:extLst>
              <a:ext uri="{FF2B5EF4-FFF2-40B4-BE49-F238E27FC236}">
                <a16:creationId xmlns:a16="http://schemas.microsoft.com/office/drawing/2014/main" id="{E7699D2C-8C22-478A-B5AB-94CDD8EBB3DF}"/>
              </a:ext>
            </a:extLst>
          </p:cNvPr>
          <p:cNvSpPr>
            <a:spLocks noGrp="1"/>
          </p:cNvSpPr>
          <p:nvPr>
            <p:ph type="title"/>
          </p:nvPr>
        </p:nvSpPr>
        <p:spPr>
          <a:xfrm>
            <a:off x="6510146" y="2793015"/>
            <a:ext cx="5678679" cy="1141069"/>
          </a:xfrm>
        </p:spPr>
        <p:txBody>
          <a:bodyPr anchor="b">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t>Click to edit Master title style</a:t>
            </a:r>
          </a:p>
        </p:txBody>
      </p:sp>
      <p:sp>
        <p:nvSpPr>
          <p:cNvPr id="19" name="Text Placeholder 9">
            <a:extLst>
              <a:ext uri="{FF2B5EF4-FFF2-40B4-BE49-F238E27FC236}">
                <a16:creationId xmlns:a16="http://schemas.microsoft.com/office/drawing/2014/main" id="{5462AAB9-5061-48CD-9135-69969CC868BF}"/>
              </a:ext>
            </a:extLst>
          </p:cNvPr>
          <p:cNvSpPr>
            <a:spLocks noGrp="1"/>
          </p:cNvSpPr>
          <p:nvPr>
            <p:ph type="body" sz="quarter" idx="15" hasCustomPrompt="1"/>
          </p:nvPr>
        </p:nvSpPr>
        <p:spPr>
          <a:xfrm>
            <a:off x="290466" y="6326931"/>
            <a:ext cx="7023146" cy="273050"/>
          </a:xfrm>
        </p:spPr>
        <p:txBody>
          <a:bodyPr anchor="b">
            <a:normAutofit/>
          </a:bodyPr>
          <a:lstStyle>
            <a:lvl1pPr>
              <a:defRPr sz="1000">
                <a:solidFill>
                  <a:schemeClr val="bg1"/>
                </a:solidFill>
              </a:defRPr>
            </a:lvl1pPr>
          </a:lstStyle>
          <a:p>
            <a:pPr lvl="0"/>
            <a:r>
              <a:rPr lang="en-US" dirty="0"/>
              <a:t>Footer goes here. 2018</a:t>
            </a:r>
          </a:p>
        </p:txBody>
      </p:sp>
      <p:sp>
        <p:nvSpPr>
          <p:cNvPr id="24" name="Slide Number Placeholder 5">
            <a:extLst>
              <a:ext uri="{FF2B5EF4-FFF2-40B4-BE49-F238E27FC236}">
                <a16:creationId xmlns:a16="http://schemas.microsoft.com/office/drawing/2014/main" id="{59EBB3BA-ADBF-40DA-BB93-2AAC9A5625C1}"/>
              </a:ext>
            </a:extLst>
          </p:cNvPr>
          <p:cNvSpPr txBox="1">
            <a:spLocks/>
          </p:cNvSpPr>
          <p:nvPr userDrawn="1"/>
        </p:nvSpPr>
        <p:spPr>
          <a:xfrm>
            <a:off x="11315028" y="6298672"/>
            <a:ext cx="56712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4A4A4A"/>
                </a:solidFill>
                <a:latin typeface="+mn-lt"/>
                <a:ea typeface="Nunito" charset="0"/>
                <a:cs typeface="Nuni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4AD157B-5654-6A42-908C-B52E4C2991EB}" type="slidenum">
              <a:rPr lang="en-US" sz="1000" smtClean="0">
                <a:solidFill>
                  <a:schemeClr val="bg1"/>
                </a:solidFill>
              </a:rPr>
              <a:pPr algn="r"/>
              <a:t>‹#›</a:t>
            </a:fld>
            <a:endParaRPr lang="en-US" sz="1000" dirty="0">
              <a:solidFill>
                <a:schemeClr val="bg1"/>
              </a:solidFill>
            </a:endParaRPr>
          </a:p>
        </p:txBody>
      </p:sp>
      <p:sp>
        <p:nvSpPr>
          <p:cNvPr id="25" name="Picture Placeholder 11">
            <a:extLst>
              <a:ext uri="{FF2B5EF4-FFF2-40B4-BE49-F238E27FC236}">
                <a16:creationId xmlns:a16="http://schemas.microsoft.com/office/drawing/2014/main" id="{2E80D1F8-1E79-4745-B46A-7AEC1466804C}"/>
              </a:ext>
            </a:extLst>
          </p:cNvPr>
          <p:cNvSpPr>
            <a:spLocks noGrp="1"/>
          </p:cNvSpPr>
          <p:nvPr>
            <p:ph type="pic" sz="quarter" idx="16"/>
          </p:nvPr>
        </p:nvSpPr>
        <p:spPr>
          <a:xfrm>
            <a:off x="-240037" y="-67689"/>
            <a:ext cx="6138221" cy="6152066"/>
          </a:xfrm>
          <a:prstGeom prst="diamond">
            <a:avLst/>
          </a:prstGeom>
          <a:ln w="57150">
            <a:solidFill>
              <a:schemeClr val="bg1"/>
            </a:solidFill>
          </a:ln>
        </p:spPr>
        <p:txBody>
          <a:bodyPr/>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1192676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F2BCC-FE32-4680-B81D-4D1123A57D88}"/>
              </a:ext>
            </a:extLst>
          </p:cNvPr>
          <p:cNvSpPr>
            <a:spLocks noGrp="1"/>
          </p:cNvSpPr>
          <p:nvPr>
            <p:ph type="body" idx="1"/>
          </p:nvPr>
        </p:nvSpPr>
        <p:spPr>
          <a:xfrm>
            <a:off x="365100" y="1138136"/>
            <a:ext cx="11458623" cy="503882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8DC9CA0E-0229-4EB2-AAEE-2246C3FEF0D3}"/>
              </a:ext>
            </a:extLst>
          </p:cNvPr>
          <p:cNvSpPr>
            <a:spLocks noGrp="1"/>
          </p:cNvSpPr>
          <p:nvPr>
            <p:ph type="title"/>
          </p:nvPr>
        </p:nvSpPr>
        <p:spPr>
          <a:xfrm>
            <a:off x="365100" y="332446"/>
            <a:ext cx="11458623" cy="523220"/>
          </a:xfrm>
          <a:prstGeom prst="rect">
            <a:avLst/>
          </a:prstGeom>
        </p:spPr>
        <p:txBody>
          <a:bodyPr vert="horz" lIns="91440" tIns="45720" rIns="91440" bIns="45720" rtlCol="0" anchor="ctr">
            <a:no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ECE5DE7D-939A-4973-90E7-3C7C40B575A4}"/>
              </a:ext>
            </a:extLst>
          </p:cNvPr>
          <p:cNvSpPr>
            <a:spLocks noGrp="1"/>
          </p:cNvSpPr>
          <p:nvPr>
            <p:ph type="sldNum" sz="quarter" idx="4"/>
          </p:nvPr>
        </p:nvSpPr>
        <p:spPr>
          <a:xfrm>
            <a:off x="11315028" y="6317405"/>
            <a:ext cx="419773" cy="365125"/>
          </a:xfrm>
          <a:prstGeom prst="rect">
            <a:avLst/>
          </a:prstGeom>
        </p:spPr>
        <p:txBody>
          <a:bodyPr vert="horz" lIns="91440" tIns="45720" rIns="91440" bIns="45720" rtlCol="0" anchor="ctr"/>
          <a:lstStyle>
            <a:lvl1pPr algn="r">
              <a:defRPr sz="1000">
                <a:solidFill>
                  <a:schemeClr val="tx2"/>
                </a:solidFill>
              </a:defRPr>
            </a:lvl1pPr>
          </a:lstStyle>
          <a:p>
            <a:fld id="{C70EC9F1-F7CB-4011-B396-B6CBDC972D7E}" type="slidenum">
              <a:rPr lang="en-US" smtClean="0"/>
              <a:pPr/>
              <a:t>‹#›</a:t>
            </a:fld>
            <a:endParaRPr lang="en-US" dirty="0"/>
          </a:p>
        </p:txBody>
      </p:sp>
      <p:pic>
        <p:nvPicPr>
          <p:cNvPr id="6" name="Picture 5">
            <a:extLst>
              <a:ext uri="{FF2B5EF4-FFF2-40B4-BE49-F238E27FC236}">
                <a16:creationId xmlns:a16="http://schemas.microsoft.com/office/drawing/2014/main" id="{C6CD3CC5-214C-6821-D270-014C397FBF92}"/>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0437812" y="76200"/>
            <a:ext cx="1498318" cy="1033866"/>
          </a:xfrm>
          <a:prstGeom prst="rect">
            <a:avLst/>
          </a:prstGeom>
        </p:spPr>
      </p:pic>
      <p:sp>
        <p:nvSpPr>
          <p:cNvPr id="7" name="TextBox 6">
            <a:extLst>
              <a:ext uri="{FF2B5EF4-FFF2-40B4-BE49-F238E27FC236}">
                <a16:creationId xmlns:a16="http://schemas.microsoft.com/office/drawing/2014/main" id="{3A787D49-9353-997A-3C45-6C6FC74B6BCD}"/>
              </a:ext>
            </a:extLst>
          </p:cNvPr>
          <p:cNvSpPr txBox="1"/>
          <p:nvPr userDrawn="1"/>
        </p:nvSpPr>
        <p:spPr>
          <a:xfrm>
            <a:off x="10440706" y="769120"/>
            <a:ext cx="1498318" cy="461665"/>
          </a:xfrm>
          <a:prstGeom prst="rect">
            <a:avLst/>
          </a:prstGeom>
          <a:solidFill>
            <a:schemeClr val="tx1">
              <a:lumMod val="95000"/>
              <a:lumOff val="5000"/>
            </a:schemeClr>
          </a:solidFill>
        </p:spPr>
        <p:txBody>
          <a:bodyPr wrap="square" rtlCol="0">
            <a:spAutoFit/>
          </a:bodyPr>
          <a:lstStyle/>
          <a:p>
            <a:pPr algn="ctr"/>
            <a:r>
              <a:rPr lang="en-US" sz="1200" b="1" dirty="0">
                <a:solidFill>
                  <a:schemeClr val="bg1"/>
                </a:solidFill>
              </a:rPr>
              <a:t>APEX Accelerator</a:t>
            </a:r>
          </a:p>
        </p:txBody>
      </p:sp>
    </p:spTree>
    <p:extLst>
      <p:ext uri="{BB962C8B-B14F-4D97-AF65-F5344CB8AC3E}">
        <p14:creationId xmlns:p14="http://schemas.microsoft.com/office/powerpoint/2010/main" val="4050614085"/>
      </p:ext>
    </p:extLst>
  </p:cSld>
  <p:clrMap bg1="lt1" tx1="dk1" bg2="lt2" tx2="dk2" accent1="accent1" accent2="accent2" accent3="accent3" accent4="accent4" accent5="accent5" accent6="accent6" hlink="hlink" folHlink="folHlink"/>
  <p:sldLayoutIdLst>
    <p:sldLayoutId id="2147484225" r:id="rId1"/>
    <p:sldLayoutId id="2147484265" r:id="rId2"/>
    <p:sldLayoutId id="2147484291" r:id="rId3"/>
    <p:sldLayoutId id="2147484227" r:id="rId4"/>
    <p:sldLayoutId id="2147484284" r:id="rId5"/>
    <p:sldLayoutId id="2147484285" r:id="rId6"/>
    <p:sldLayoutId id="2147484286" r:id="rId7"/>
    <p:sldLayoutId id="2147484287" r:id="rId8"/>
    <p:sldLayoutId id="2147484288" r:id="rId9"/>
    <p:sldLayoutId id="2147484289" r:id="rId10"/>
    <p:sldLayoutId id="2147484307" r:id="rId11"/>
    <p:sldLayoutId id="2147484290" r:id="rId12"/>
    <p:sldLayoutId id="2147484237" r:id="rId13"/>
    <p:sldLayoutId id="2147484260" r:id="rId14"/>
    <p:sldLayoutId id="2147484261" r:id="rId15"/>
    <p:sldLayoutId id="2147484262" r:id="rId16"/>
    <p:sldLayoutId id="2147484263" r:id="rId17"/>
    <p:sldLayoutId id="2147484264" r:id="rId18"/>
    <p:sldLayoutId id="2147484226" r:id="rId19"/>
    <p:sldLayoutId id="2147484238" r:id="rId20"/>
    <p:sldLayoutId id="2147484248" r:id="rId21"/>
    <p:sldLayoutId id="2147484249" r:id="rId22"/>
    <p:sldLayoutId id="2147484266" r:id="rId23"/>
    <p:sldLayoutId id="2147484267" r:id="rId24"/>
    <p:sldLayoutId id="2147484268" r:id="rId25"/>
    <p:sldLayoutId id="2147484269" r:id="rId26"/>
    <p:sldLayoutId id="2147484270" r:id="rId27"/>
    <p:sldLayoutId id="2147484271" r:id="rId28"/>
    <p:sldLayoutId id="2147484272" r:id="rId29"/>
    <p:sldLayoutId id="2147484273" r:id="rId30"/>
    <p:sldLayoutId id="2147484274" r:id="rId31"/>
    <p:sldLayoutId id="2147484275" r:id="rId32"/>
    <p:sldLayoutId id="2147484292" r:id="rId33"/>
    <p:sldLayoutId id="2147484293" r:id="rId34"/>
    <p:sldLayoutId id="2147484294" r:id="rId35"/>
    <p:sldLayoutId id="2147484295" r:id="rId36"/>
    <p:sldLayoutId id="2147484296" r:id="rId37"/>
    <p:sldLayoutId id="2147484297" r:id="rId38"/>
    <p:sldLayoutId id="2147484298" r:id="rId39"/>
    <p:sldLayoutId id="2147484299" r:id="rId40"/>
    <p:sldLayoutId id="2147484300" r:id="rId41"/>
    <p:sldLayoutId id="2147484302" r:id="rId42"/>
    <p:sldLayoutId id="2147484301" r:id="rId43"/>
    <p:sldLayoutId id="2147484303" r:id="rId44"/>
    <p:sldLayoutId id="2147484304" r:id="rId45"/>
    <p:sldLayoutId id="2147484305" r:id="rId46"/>
    <p:sldLayoutId id="2147484306" r:id="rId47"/>
    <p:sldLayoutId id="2147484277" r:id="rId48"/>
    <p:sldLayoutId id="2147484278" r:id="rId49"/>
    <p:sldLayoutId id="2147484279" r:id="rId50"/>
    <p:sldLayoutId id="2147484280" r:id="rId51"/>
    <p:sldLayoutId id="2147484281" r:id="rId52"/>
    <p:sldLayoutId id="2147484282" r:id="rId53"/>
    <p:sldLayoutId id="2147484283" r:id="rId54"/>
  </p:sldLayoutIdLst>
  <p:hf hdr="0" ftr="0" dt="0"/>
  <p:txStyles>
    <p:titleStyle>
      <a:lvl1pPr algn="l" defTabSz="914400" rtl="0" eaLnBrk="1" fontAlgn="base" latinLnBrk="0" hangingPunct="1">
        <a:lnSpc>
          <a:spcPct val="90000"/>
        </a:lnSpc>
        <a:spcBef>
          <a:spcPct val="0"/>
        </a:spcBef>
        <a:spcAft>
          <a:spcPct val="0"/>
        </a:spcAft>
        <a:buNone/>
        <a:defRPr lang="en-US" sz="2800" b="1" kern="1200" dirty="0">
          <a:solidFill>
            <a:srgbClr val="213C74"/>
          </a:solidFill>
          <a:latin typeface="+mj-lt"/>
          <a:ea typeface="+mn-ea"/>
          <a:cs typeface="+mn-cs"/>
        </a:defRPr>
      </a:lvl1pPr>
    </p:titleStyle>
    <p:bodyStyle>
      <a:lvl1pPr marL="0" indent="0" algn="l" defTabSz="914400" rtl="0" eaLnBrk="1" latinLnBrk="0" hangingPunct="1">
        <a:lnSpc>
          <a:spcPct val="90000"/>
        </a:lnSpc>
        <a:spcBef>
          <a:spcPts val="1000"/>
        </a:spcBef>
        <a:buFont typeface="+mj-lt"/>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mj-lt"/>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mj-lt"/>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hyperlink" Target="mailto:ptac@wayn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1EFEC6-F559-470F-86CA-82172E57DBF9}"/>
              </a:ext>
            </a:extLst>
          </p:cNvPr>
          <p:cNvSpPr>
            <a:spLocks noGrp="1"/>
          </p:cNvSpPr>
          <p:nvPr>
            <p:ph type="ctrTitle"/>
          </p:nvPr>
        </p:nvSpPr>
        <p:spPr>
          <a:xfrm>
            <a:off x="303212" y="2988744"/>
            <a:ext cx="5657188" cy="1181469"/>
          </a:xfrm>
        </p:spPr>
        <p:txBody>
          <a:bodyPr/>
          <a:lstStyle/>
          <a:p>
            <a:r>
              <a:rPr lang="en-US" dirty="0"/>
              <a:t>Supporting Small Businesses in Detroit</a:t>
            </a:r>
          </a:p>
        </p:txBody>
      </p:sp>
      <p:pic>
        <p:nvPicPr>
          <p:cNvPr id="17" name="Picture Placeholder 16">
            <a:extLst>
              <a:ext uri="{FF2B5EF4-FFF2-40B4-BE49-F238E27FC236}">
                <a16:creationId xmlns:a16="http://schemas.microsoft.com/office/drawing/2014/main" id="{02BC2D0C-655C-461C-A932-684933DBBE5D}"/>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20" r="120"/>
          <a:stretch>
            <a:fillRect/>
          </a:stretch>
        </p:blipFill>
        <p:spPr>
          <a:xfrm>
            <a:off x="9120701" y="2688954"/>
            <a:ext cx="2764912" cy="2771148"/>
          </a:xfrm>
        </p:spPr>
      </p:pic>
      <p:pic>
        <p:nvPicPr>
          <p:cNvPr id="7" name="Picture Placeholder 6">
            <a:extLst>
              <a:ext uri="{FF2B5EF4-FFF2-40B4-BE49-F238E27FC236}">
                <a16:creationId xmlns:a16="http://schemas.microsoft.com/office/drawing/2014/main" id="{31F90241-7A29-4D9F-B303-C1307638D773}"/>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20" b="20"/>
          <a:stretch>
            <a:fillRect/>
          </a:stretch>
        </p:blipFill>
        <p:spPr>
          <a:xfrm>
            <a:off x="4951412" y="3657600"/>
            <a:ext cx="3023934" cy="3030755"/>
          </a:xfrm>
        </p:spPr>
      </p:pic>
      <p:pic>
        <p:nvPicPr>
          <p:cNvPr id="19" name="Picture Placeholder 4">
            <a:extLst>
              <a:ext uri="{FF2B5EF4-FFF2-40B4-BE49-F238E27FC236}">
                <a16:creationId xmlns:a16="http://schemas.microsoft.com/office/drawing/2014/main" id="{216C7250-F754-47A6-95E1-00A71935BA9E}"/>
              </a:ext>
            </a:extLst>
          </p:cNvPr>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l="1577" t="1524" r="2334" b="2280"/>
          <a:stretch/>
        </p:blipFill>
        <p:spPr>
          <a:xfrm>
            <a:off x="5572125" y="246063"/>
            <a:ext cx="4810125" cy="4821237"/>
          </a:xfrm>
        </p:spPr>
      </p:pic>
      <p:sp>
        <p:nvSpPr>
          <p:cNvPr id="13" name="Title 1">
            <a:extLst>
              <a:ext uri="{FF2B5EF4-FFF2-40B4-BE49-F238E27FC236}">
                <a16:creationId xmlns:a16="http://schemas.microsoft.com/office/drawing/2014/main" id="{8916C57B-83D1-84EA-5DAD-D219EE39E1E5}"/>
              </a:ext>
            </a:extLst>
          </p:cNvPr>
          <p:cNvSpPr txBox="1">
            <a:spLocks/>
          </p:cNvSpPr>
          <p:nvPr/>
        </p:nvSpPr>
        <p:spPr>
          <a:xfrm>
            <a:off x="455612" y="3733800"/>
            <a:ext cx="5657188" cy="1181469"/>
          </a:xfrm>
          <a:prstGeom prst="rect">
            <a:avLst/>
          </a:prstGeom>
        </p:spPr>
        <p:txBody>
          <a:bodyPr vert="horz" lIns="91440" tIns="45720" rIns="91440" bIns="45720" rtlCol="0" anchor="ctr">
            <a:noAutofit/>
          </a:bodyPr>
          <a:lstStyle>
            <a:lvl1pPr algn="l" defTabSz="914400" rtl="0" eaLnBrk="1" fontAlgn="base" latinLnBrk="0" hangingPunct="1">
              <a:lnSpc>
                <a:spcPct val="90000"/>
              </a:lnSpc>
              <a:spcBef>
                <a:spcPct val="0"/>
              </a:spcBef>
              <a:spcAft>
                <a:spcPct val="0"/>
              </a:spcAft>
              <a:buNone/>
              <a:defRPr lang="en-US" sz="4000" b="1" kern="1200" dirty="0">
                <a:solidFill>
                  <a:schemeClr val="bg1"/>
                </a:solidFill>
                <a:latin typeface="+mj-lt"/>
                <a:ea typeface="+mn-ea"/>
                <a:cs typeface="+mn-cs"/>
              </a:defRPr>
            </a:lvl1pPr>
          </a:lstStyle>
          <a:p>
            <a:r>
              <a:rPr lang="en-US" dirty="0">
                <a:solidFill>
                  <a:schemeClr val="tx1"/>
                </a:solidFill>
              </a:rPr>
              <a:t>Helping Small Businesses in Detroit</a:t>
            </a:r>
          </a:p>
          <a:p>
            <a:endParaRPr lang="en-US" dirty="0">
              <a:solidFill>
                <a:schemeClr val="tx1"/>
              </a:solidFill>
            </a:endParaRPr>
          </a:p>
          <a:p>
            <a:r>
              <a:rPr lang="en-US" sz="2400" b="0" dirty="0">
                <a:solidFill>
                  <a:schemeClr val="tx1"/>
                </a:solidFill>
              </a:rPr>
              <a:t>Mike Kelly</a:t>
            </a:r>
          </a:p>
          <a:p>
            <a:r>
              <a:rPr lang="en-US" sz="2400" b="0" dirty="0">
                <a:solidFill>
                  <a:schemeClr val="tx1"/>
                </a:solidFill>
              </a:rPr>
              <a:t>April 6, 2023</a:t>
            </a:r>
          </a:p>
        </p:txBody>
      </p:sp>
    </p:spTree>
    <p:extLst>
      <p:ext uri="{BB962C8B-B14F-4D97-AF65-F5344CB8AC3E}">
        <p14:creationId xmlns:p14="http://schemas.microsoft.com/office/powerpoint/2010/main" val="8789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751C-7E71-4649-B614-9C0255036876}"/>
              </a:ext>
            </a:extLst>
          </p:cNvPr>
          <p:cNvSpPr>
            <a:spLocks noGrp="1"/>
          </p:cNvSpPr>
          <p:nvPr>
            <p:ph type="title"/>
          </p:nvPr>
        </p:nvSpPr>
        <p:spPr/>
        <p:txBody>
          <a:bodyPr/>
          <a:lstStyle/>
          <a:p>
            <a:r>
              <a:rPr lang="en-US" dirty="0"/>
              <a:t>Characteristics of Quality Bidders</a:t>
            </a:r>
          </a:p>
        </p:txBody>
      </p:sp>
      <p:sp>
        <p:nvSpPr>
          <p:cNvPr id="29" name="Rectangle 28">
            <a:extLst>
              <a:ext uri="{FF2B5EF4-FFF2-40B4-BE49-F238E27FC236}">
                <a16:creationId xmlns:a16="http://schemas.microsoft.com/office/drawing/2014/main" id="{0F119E7A-4818-42D1-A823-82C9CC2BCC41}"/>
              </a:ext>
            </a:extLst>
          </p:cNvPr>
          <p:cNvSpPr/>
          <p:nvPr/>
        </p:nvSpPr>
        <p:spPr>
          <a:xfrm>
            <a:off x="3477725" y="1759167"/>
            <a:ext cx="3840480" cy="44892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C50669E6-8162-4D15-9778-AD83FA8DC7E4}"/>
              </a:ext>
            </a:extLst>
          </p:cNvPr>
          <p:cNvGrpSpPr/>
          <p:nvPr/>
        </p:nvGrpSpPr>
        <p:grpSpPr>
          <a:xfrm>
            <a:off x="2780576" y="1490521"/>
            <a:ext cx="4281311" cy="1394300"/>
            <a:chOff x="4178063" y="1490521"/>
            <a:chExt cx="4281311" cy="1394300"/>
          </a:xfrm>
        </p:grpSpPr>
        <p:sp>
          <p:nvSpPr>
            <p:cNvPr id="18" name="Title 3">
              <a:extLst>
                <a:ext uri="{FF2B5EF4-FFF2-40B4-BE49-F238E27FC236}">
                  <a16:creationId xmlns:a16="http://schemas.microsoft.com/office/drawing/2014/main" id="{17BCA5C3-2E91-47B1-8FE4-35217BFCDF20}"/>
                </a:ext>
              </a:extLst>
            </p:cNvPr>
            <p:cNvSpPr txBox="1">
              <a:spLocks/>
            </p:cNvSpPr>
            <p:nvPr/>
          </p:nvSpPr>
          <p:spPr>
            <a:xfrm>
              <a:off x="5625662" y="1926061"/>
              <a:ext cx="2833712" cy="523220"/>
            </a:xfrm>
            <a:prstGeom prst="rect">
              <a:avLst/>
            </a:prstGeom>
          </p:spPr>
          <p:txBody>
            <a:bodyPr vert="horz" lIns="91440" tIns="45720" rIns="91440" bIns="45720" rtlCol="0" anchor="ctr">
              <a:noAutofit/>
            </a:bodyPr>
            <a:lstStyle>
              <a:lvl1pPr algn="l" defTabSz="914400" rtl="0" eaLnBrk="1" fontAlgn="base" latinLnBrk="0" hangingPunct="1">
                <a:lnSpc>
                  <a:spcPct val="90000"/>
                </a:lnSpc>
                <a:spcBef>
                  <a:spcPct val="0"/>
                </a:spcBef>
                <a:spcAft>
                  <a:spcPct val="0"/>
                </a:spcAft>
                <a:buNone/>
                <a:defRPr lang="en-US" sz="2800" b="1" kern="1200" dirty="0">
                  <a:solidFill>
                    <a:srgbClr val="213C74"/>
                  </a:solidFill>
                  <a:latin typeface="+mj-lt"/>
                  <a:ea typeface="+mn-ea"/>
                  <a:cs typeface="+mn-cs"/>
                </a:defRPr>
              </a:lvl1pPr>
            </a:lstStyle>
            <a:p>
              <a:r>
                <a:rPr lang="en-US" sz="3200" dirty="0"/>
                <a:t>Responsive</a:t>
              </a:r>
            </a:p>
          </p:txBody>
        </p:sp>
        <p:sp>
          <p:nvSpPr>
            <p:cNvPr id="22" name="Diamond 21">
              <a:extLst>
                <a:ext uri="{FF2B5EF4-FFF2-40B4-BE49-F238E27FC236}">
                  <a16:creationId xmlns:a16="http://schemas.microsoft.com/office/drawing/2014/main" id="{F5D2C795-F8C5-4630-8B6F-B027BAEFCA5E}"/>
                </a:ext>
              </a:extLst>
            </p:cNvPr>
            <p:cNvSpPr>
              <a:spLocks noChangeAspect="1"/>
            </p:cNvSpPr>
            <p:nvPr/>
          </p:nvSpPr>
          <p:spPr>
            <a:xfrm>
              <a:off x="4178063" y="1490521"/>
              <a:ext cx="1394300" cy="13943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Stopwatch">
              <a:extLst>
                <a:ext uri="{FF2B5EF4-FFF2-40B4-BE49-F238E27FC236}">
                  <a16:creationId xmlns:a16="http://schemas.microsoft.com/office/drawing/2014/main" id="{6199BAAF-F014-4C23-A271-B8BF8E37BC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2313" y="1844771"/>
              <a:ext cx="685800" cy="685800"/>
            </a:xfrm>
            <a:prstGeom prst="rect">
              <a:avLst/>
            </a:prstGeom>
          </p:spPr>
        </p:pic>
      </p:grpSp>
      <p:sp>
        <p:nvSpPr>
          <p:cNvPr id="30" name="Text Box 5">
            <a:extLst>
              <a:ext uri="{FF2B5EF4-FFF2-40B4-BE49-F238E27FC236}">
                <a16:creationId xmlns:a16="http://schemas.microsoft.com/office/drawing/2014/main" id="{DE8D93B7-A5C1-4DED-A5CE-9A27D18ED226}"/>
              </a:ext>
            </a:extLst>
          </p:cNvPr>
          <p:cNvSpPr>
            <a:spLocks noGrp="1" noChangeArrowheads="1"/>
          </p:cNvSpPr>
          <p:nvPr>
            <p:ph idx="1"/>
          </p:nvPr>
        </p:nvSpPr>
        <p:spPr>
          <a:xfrm>
            <a:off x="3721483" y="2616175"/>
            <a:ext cx="3798043" cy="3376119"/>
          </a:xfrm>
        </p:spPr>
        <p:txBody>
          <a:bodyPr>
            <a:noAutofit/>
          </a:bodyPr>
          <a:lstStyle/>
          <a:p>
            <a:pPr marL="285750" indent="-285750">
              <a:lnSpc>
                <a:spcPct val="100000"/>
              </a:lnSpc>
              <a:spcAft>
                <a:spcPts val="2000"/>
              </a:spcAft>
              <a:buClr>
                <a:schemeClr val="folHlink"/>
              </a:buClr>
              <a:buBlip>
                <a:blip r:embed="rId5"/>
              </a:buBlip>
            </a:pPr>
            <a:r>
              <a:rPr lang="en-US" sz="1800" dirty="0">
                <a:solidFill>
                  <a:schemeClr val="accent1"/>
                </a:solidFill>
              </a:rPr>
              <a:t>Provides all information requested.</a:t>
            </a:r>
          </a:p>
          <a:p>
            <a:pPr marL="285750" indent="-285750">
              <a:lnSpc>
                <a:spcPct val="100000"/>
              </a:lnSpc>
              <a:spcAft>
                <a:spcPts val="2000"/>
              </a:spcAft>
              <a:buClr>
                <a:schemeClr val="folHlink"/>
              </a:buClr>
              <a:buBlip>
                <a:blip r:embed="rId5"/>
              </a:buBlip>
            </a:pPr>
            <a:r>
              <a:rPr lang="en-US" sz="1800" dirty="0">
                <a:solidFill>
                  <a:schemeClr val="accent1"/>
                </a:solidFill>
              </a:rPr>
              <a:t>Responds to all sections requiring a response.</a:t>
            </a:r>
          </a:p>
          <a:p>
            <a:pPr marL="285750" indent="-285750">
              <a:lnSpc>
                <a:spcPct val="100000"/>
              </a:lnSpc>
              <a:spcAft>
                <a:spcPts val="2000"/>
              </a:spcAft>
              <a:buClr>
                <a:schemeClr val="folHlink"/>
              </a:buClr>
              <a:buBlip>
                <a:blip r:embed="rId5"/>
              </a:buBlip>
            </a:pPr>
            <a:r>
              <a:rPr lang="en-US" sz="1800" dirty="0">
                <a:solidFill>
                  <a:schemeClr val="accent1"/>
                </a:solidFill>
              </a:rPr>
              <a:t>Submits samples if requested.</a:t>
            </a:r>
          </a:p>
          <a:p>
            <a:pPr marL="285750" indent="-285750">
              <a:lnSpc>
                <a:spcPct val="100000"/>
              </a:lnSpc>
              <a:spcAft>
                <a:spcPts val="2000"/>
              </a:spcAft>
              <a:buClr>
                <a:schemeClr val="folHlink"/>
              </a:buClr>
              <a:buBlip>
                <a:blip r:embed="rId5"/>
              </a:buBlip>
            </a:pPr>
            <a:r>
              <a:rPr lang="en-US" sz="1800" dirty="0">
                <a:solidFill>
                  <a:schemeClr val="accent1"/>
                </a:solidFill>
              </a:rPr>
              <a:t>Acknowledges amendments.</a:t>
            </a:r>
          </a:p>
          <a:p>
            <a:pPr marL="285750" indent="-285750">
              <a:lnSpc>
                <a:spcPct val="100000"/>
              </a:lnSpc>
              <a:spcAft>
                <a:spcPts val="2000"/>
              </a:spcAft>
              <a:buClr>
                <a:schemeClr val="folHlink"/>
              </a:buClr>
              <a:buBlip>
                <a:blip r:embed="rId5"/>
              </a:buBlip>
            </a:pPr>
            <a:r>
              <a:rPr lang="en-US" sz="1800" dirty="0">
                <a:solidFill>
                  <a:schemeClr val="accent1"/>
                </a:solidFill>
              </a:rPr>
              <a:t>Submits bids on time.</a:t>
            </a:r>
          </a:p>
        </p:txBody>
      </p:sp>
      <p:sp>
        <p:nvSpPr>
          <p:cNvPr id="31" name="Rectangle 30">
            <a:extLst>
              <a:ext uri="{FF2B5EF4-FFF2-40B4-BE49-F238E27FC236}">
                <a16:creationId xmlns:a16="http://schemas.microsoft.com/office/drawing/2014/main" id="{14F1159B-1F98-4C9C-A4A7-6F6F2AE9D488}"/>
              </a:ext>
            </a:extLst>
          </p:cNvPr>
          <p:cNvSpPr/>
          <p:nvPr/>
        </p:nvSpPr>
        <p:spPr>
          <a:xfrm>
            <a:off x="7740332" y="1759167"/>
            <a:ext cx="3840480" cy="44892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1AE65940-A0C4-4803-BB5B-50EF500E12AC}"/>
              </a:ext>
            </a:extLst>
          </p:cNvPr>
          <p:cNvGrpSpPr/>
          <p:nvPr/>
        </p:nvGrpSpPr>
        <p:grpSpPr>
          <a:xfrm>
            <a:off x="7043183" y="1490521"/>
            <a:ext cx="4281311" cy="1394300"/>
            <a:chOff x="4178063" y="1490521"/>
            <a:chExt cx="4281311" cy="1394300"/>
          </a:xfrm>
        </p:grpSpPr>
        <p:sp>
          <p:nvSpPr>
            <p:cNvPr id="35" name="Title 3">
              <a:extLst>
                <a:ext uri="{FF2B5EF4-FFF2-40B4-BE49-F238E27FC236}">
                  <a16:creationId xmlns:a16="http://schemas.microsoft.com/office/drawing/2014/main" id="{99F9382E-0DEC-47C0-96EB-4A8CE10BF1ED}"/>
                </a:ext>
              </a:extLst>
            </p:cNvPr>
            <p:cNvSpPr txBox="1">
              <a:spLocks/>
            </p:cNvSpPr>
            <p:nvPr/>
          </p:nvSpPr>
          <p:spPr>
            <a:xfrm>
              <a:off x="5625662" y="1926061"/>
              <a:ext cx="2833712" cy="523220"/>
            </a:xfrm>
            <a:prstGeom prst="rect">
              <a:avLst/>
            </a:prstGeom>
          </p:spPr>
          <p:txBody>
            <a:bodyPr vert="horz" lIns="91440" tIns="45720" rIns="91440" bIns="45720" rtlCol="0" anchor="ctr">
              <a:noAutofit/>
            </a:bodyPr>
            <a:lstStyle>
              <a:lvl1pPr algn="l" defTabSz="914400" rtl="0" eaLnBrk="1" fontAlgn="base" latinLnBrk="0" hangingPunct="1">
                <a:lnSpc>
                  <a:spcPct val="90000"/>
                </a:lnSpc>
                <a:spcBef>
                  <a:spcPct val="0"/>
                </a:spcBef>
                <a:spcAft>
                  <a:spcPct val="0"/>
                </a:spcAft>
                <a:buNone/>
                <a:defRPr lang="en-US" sz="2800" b="1" kern="1200" dirty="0">
                  <a:solidFill>
                    <a:srgbClr val="213C74"/>
                  </a:solidFill>
                  <a:latin typeface="+mj-lt"/>
                  <a:ea typeface="+mn-ea"/>
                  <a:cs typeface="+mn-cs"/>
                </a:defRPr>
              </a:lvl1pPr>
            </a:lstStyle>
            <a:p>
              <a:r>
                <a:rPr lang="en-US" sz="3200" dirty="0"/>
                <a:t>Responsible</a:t>
              </a:r>
            </a:p>
          </p:txBody>
        </p:sp>
        <p:sp>
          <p:nvSpPr>
            <p:cNvPr id="36" name="Diamond 35">
              <a:extLst>
                <a:ext uri="{FF2B5EF4-FFF2-40B4-BE49-F238E27FC236}">
                  <a16:creationId xmlns:a16="http://schemas.microsoft.com/office/drawing/2014/main" id="{E771CCB9-B1FE-44E3-95C1-75D49FDDE2AD}"/>
                </a:ext>
              </a:extLst>
            </p:cNvPr>
            <p:cNvSpPr>
              <a:spLocks noChangeAspect="1"/>
            </p:cNvSpPr>
            <p:nvPr/>
          </p:nvSpPr>
          <p:spPr>
            <a:xfrm>
              <a:off x="4178063" y="1490521"/>
              <a:ext cx="1394300" cy="13943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Monthly calendar">
              <a:extLst>
                <a:ext uri="{FF2B5EF4-FFF2-40B4-BE49-F238E27FC236}">
                  <a16:creationId xmlns:a16="http://schemas.microsoft.com/office/drawing/2014/main" id="{C8FE19B4-28DE-4981-A302-52F2AEF5026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2313" y="1844771"/>
              <a:ext cx="685800" cy="685800"/>
            </a:xfrm>
            <a:prstGeom prst="rect">
              <a:avLst/>
            </a:prstGeom>
          </p:spPr>
        </p:pic>
      </p:grpSp>
      <p:sp>
        <p:nvSpPr>
          <p:cNvPr id="38" name="Text Box 5">
            <a:extLst>
              <a:ext uri="{FF2B5EF4-FFF2-40B4-BE49-F238E27FC236}">
                <a16:creationId xmlns:a16="http://schemas.microsoft.com/office/drawing/2014/main" id="{5C038190-CE95-48E7-BC71-4402925FE47C}"/>
              </a:ext>
            </a:extLst>
          </p:cNvPr>
          <p:cNvSpPr txBox="1">
            <a:spLocks noChangeArrowheads="1"/>
          </p:cNvSpPr>
          <p:nvPr/>
        </p:nvSpPr>
        <p:spPr>
          <a:xfrm>
            <a:off x="7984091" y="2616175"/>
            <a:ext cx="3455144" cy="33761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mj-lt"/>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mj-lt"/>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mj-lt"/>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lnSpc>
                <a:spcPct val="100000"/>
              </a:lnSpc>
              <a:spcAft>
                <a:spcPts val="2000"/>
              </a:spcAft>
              <a:buClr>
                <a:schemeClr val="folHlink"/>
              </a:buClr>
              <a:buFont typeface="+mj-lt"/>
              <a:buBlip>
                <a:blip r:embed="rId5"/>
              </a:buBlip>
            </a:pPr>
            <a:r>
              <a:rPr lang="en-US" sz="1800" dirty="0">
                <a:solidFill>
                  <a:schemeClr val="accent1"/>
                </a:solidFill>
              </a:rPr>
              <a:t>Demonstrates successful past performance.</a:t>
            </a:r>
          </a:p>
          <a:p>
            <a:pPr marL="285750" indent="-285750" fontAlgn="auto">
              <a:lnSpc>
                <a:spcPct val="100000"/>
              </a:lnSpc>
              <a:spcAft>
                <a:spcPts val="2000"/>
              </a:spcAft>
              <a:buClr>
                <a:schemeClr val="folHlink"/>
              </a:buClr>
              <a:buFont typeface="+mj-lt"/>
              <a:buBlip>
                <a:blip r:embed="rId5"/>
              </a:buBlip>
            </a:pPr>
            <a:r>
              <a:rPr lang="en-US" sz="1800" dirty="0">
                <a:solidFill>
                  <a:schemeClr val="accent1"/>
                </a:solidFill>
              </a:rPr>
              <a:t>Provides evidence for success.</a:t>
            </a:r>
          </a:p>
          <a:p>
            <a:pPr marL="285750" indent="-285750" fontAlgn="auto">
              <a:lnSpc>
                <a:spcPct val="100000"/>
              </a:lnSpc>
              <a:spcAft>
                <a:spcPts val="2000"/>
              </a:spcAft>
              <a:buClr>
                <a:schemeClr val="folHlink"/>
              </a:buClr>
              <a:buFont typeface="+mj-lt"/>
              <a:buBlip>
                <a:blip r:embed="rId5"/>
              </a:buBlip>
            </a:pPr>
            <a:r>
              <a:rPr lang="en-US" sz="1800" dirty="0">
                <a:solidFill>
                  <a:schemeClr val="accent1"/>
                </a:solidFill>
              </a:rPr>
              <a:t>Possesses acceptable financial stability.</a:t>
            </a:r>
          </a:p>
        </p:txBody>
      </p:sp>
      <p:pic>
        <p:nvPicPr>
          <p:cNvPr id="1026" name="Picture 2" descr="Image result for person standing png">
            <a:extLst>
              <a:ext uri="{FF2B5EF4-FFF2-40B4-BE49-F238E27FC236}">
                <a16:creationId xmlns:a16="http://schemas.microsoft.com/office/drawing/2014/main" id="{1C8F657B-AA84-4247-B062-BB42E025A88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062" t="5733" r="32515" b="51046"/>
          <a:stretch/>
        </p:blipFill>
        <p:spPr bwMode="auto">
          <a:xfrm>
            <a:off x="-31136" y="893766"/>
            <a:ext cx="4281512" cy="54206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a:extLst>
              <a:ext uri="{FF2B5EF4-FFF2-40B4-BE49-F238E27FC236}">
                <a16:creationId xmlns:a16="http://schemas.microsoft.com/office/drawing/2014/main" id="{5392CDEB-290E-4EE3-8EF2-95FEDFA90FA9}"/>
              </a:ext>
            </a:extLst>
          </p:cNvPr>
          <p:cNvSpPr>
            <a:spLocks noGrp="1"/>
          </p:cNvSpPr>
          <p:nvPr>
            <p:ph type="body" sz="quarter" idx="15"/>
          </p:nvPr>
        </p:nvSpPr>
        <p:spPr>
          <a:xfrm>
            <a:off x="290466" y="6326931"/>
            <a:ext cx="7023146" cy="273050"/>
          </a:xfrm>
        </p:spPr>
        <p:txBody>
          <a:bodyPr/>
          <a:lstStyle/>
          <a:p>
            <a:r>
              <a:rPr lang="en-US" dirty="0"/>
              <a:t>APEX Accelerator Introduction</a:t>
            </a:r>
          </a:p>
        </p:txBody>
      </p:sp>
    </p:spTree>
    <p:extLst>
      <p:ext uri="{BB962C8B-B14F-4D97-AF65-F5344CB8AC3E}">
        <p14:creationId xmlns:p14="http://schemas.microsoft.com/office/powerpoint/2010/main" val="268924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86AF59-3ACD-4195-86C2-1E23CD540F58}"/>
              </a:ext>
            </a:extLst>
          </p:cNvPr>
          <p:cNvSpPr>
            <a:spLocks noGrp="1"/>
          </p:cNvSpPr>
          <p:nvPr>
            <p:ph type="body" sz="quarter" idx="15"/>
          </p:nvPr>
        </p:nvSpPr>
        <p:spPr/>
        <p:txBody>
          <a:bodyPr/>
          <a:lstStyle/>
          <a:p>
            <a:r>
              <a:rPr lang="en-US" dirty="0"/>
              <a:t>APEX Accelerator Introduction</a:t>
            </a:r>
          </a:p>
        </p:txBody>
      </p:sp>
      <p:sp>
        <p:nvSpPr>
          <p:cNvPr id="13" name="Rectangle 12">
            <a:extLst>
              <a:ext uri="{FF2B5EF4-FFF2-40B4-BE49-F238E27FC236}">
                <a16:creationId xmlns:a16="http://schemas.microsoft.com/office/drawing/2014/main" id="{6AEB35C1-FE8C-48C7-8CFE-B73D77108EF1}"/>
              </a:ext>
            </a:extLst>
          </p:cNvPr>
          <p:cNvSpPr/>
          <p:nvPr/>
        </p:nvSpPr>
        <p:spPr>
          <a:xfrm>
            <a:off x="-3176" y="2286000"/>
            <a:ext cx="12192000" cy="2373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3">
            <a:extLst>
              <a:ext uri="{FF2B5EF4-FFF2-40B4-BE49-F238E27FC236}">
                <a16:creationId xmlns:a16="http://schemas.microsoft.com/office/drawing/2014/main" id="{C532686D-24ED-4D28-B6B4-AFB7F52D33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612" y="304800"/>
            <a:ext cx="4419600" cy="573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FA2BEF86-5BA7-4899-8AD6-8F898B71BDDC}"/>
              </a:ext>
            </a:extLst>
          </p:cNvPr>
          <p:cNvSpPr/>
          <p:nvPr/>
        </p:nvSpPr>
        <p:spPr>
          <a:xfrm>
            <a:off x="7569104" y="2882940"/>
            <a:ext cx="4194454" cy="523220"/>
          </a:xfrm>
          <a:prstGeom prst="rect">
            <a:avLst/>
          </a:prstGeom>
        </p:spPr>
        <p:txBody>
          <a:bodyPr wrap="square">
            <a:spAutoFit/>
          </a:bodyPr>
          <a:lstStyle/>
          <a:p>
            <a:pPr algn="ctr"/>
            <a:r>
              <a:rPr lang="en-US" sz="2800" b="1" dirty="0">
                <a:solidFill>
                  <a:srgbClr val="213C74"/>
                </a:solidFill>
                <a:latin typeface="+mj-lt"/>
              </a:rPr>
              <a:t>Questions?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012" y="609600"/>
            <a:ext cx="914400" cy="63095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7212" y="5460652"/>
            <a:ext cx="762000" cy="525793"/>
          </a:xfrm>
          <a:prstGeom prst="rect">
            <a:avLst/>
          </a:prstGeom>
        </p:spPr>
      </p:pic>
      <p:sp>
        <p:nvSpPr>
          <p:cNvPr id="12" name="Rectangle 11"/>
          <p:cNvSpPr/>
          <p:nvPr/>
        </p:nvSpPr>
        <p:spPr>
          <a:xfrm>
            <a:off x="2589212" y="5562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AED9C9D-65D5-3261-6EC0-D6C5030D767F}"/>
              </a:ext>
            </a:extLst>
          </p:cNvPr>
          <p:cNvSpPr txBox="1"/>
          <p:nvPr/>
        </p:nvSpPr>
        <p:spPr>
          <a:xfrm>
            <a:off x="1255712" y="1030730"/>
            <a:ext cx="1143000" cy="400110"/>
          </a:xfrm>
          <a:prstGeom prst="rect">
            <a:avLst/>
          </a:prstGeom>
          <a:solidFill>
            <a:schemeClr val="tx1">
              <a:lumMod val="95000"/>
              <a:lumOff val="5000"/>
            </a:schemeClr>
          </a:solidFill>
        </p:spPr>
        <p:txBody>
          <a:bodyPr wrap="square" rtlCol="0">
            <a:spAutoFit/>
          </a:bodyPr>
          <a:lstStyle/>
          <a:p>
            <a:pPr algn="ctr"/>
            <a:r>
              <a:rPr lang="en-US" sz="1000" b="1" dirty="0">
                <a:solidFill>
                  <a:schemeClr val="bg1"/>
                </a:solidFill>
              </a:rPr>
              <a:t>APEX Accelerator</a:t>
            </a:r>
          </a:p>
        </p:txBody>
      </p:sp>
      <p:sp>
        <p:nvSpPr>
          <p:cNvPr id="4" name="TextBox 3">
            <a:extLst>
              <a:ext uri="{FF2B5EF4-FFF2-40B4-BE49-F238E27FC236}">
                <a16:creationId xmlns:a16="http://schemas.microsoft.com/office/drawing/2014/main" id="{6622DE7C-D4F2-80CE-346D-F0C425CEFC0B}"/>
              </a:ext>
            </a:extLst>
          </p:cNvPr>
          <p:cNvSpPr txBox="1"/>
          <p:nvPr/>
        </p:nvSpPr>
        <p:spPr>
          <a:xfrm>
            <a:off x="1560512" y="5781073"/>
            <a:ext cx="1143000" cy="215444"/>
          </a:xfrm>
          <a:prstGeom prst="rect">
            <a:avLst/>
          </a:prstGeom>
          <a:solidFill>
            <a:schemeClr val="tx1">
              <a:lumMod val="95000"/>
              <a:lumOff val="5000"/>
            </a:schemeClr>
          </a:solidFill>
        </p:spPr>
        <p:txBody>
          <a:bodyPr wrap="square" rtlCol="0">
            <a:spAutoFit/>
          </a:bodyPr>
          <a:lstStyle/>
          <a:p>
            <a:pPr algn="ctr"/>
            <a:r>
              <a:rPr lang="en-US" sz="800" b="1" dirty="0">
                <a:solidFill>
                  <a:schemeClr val="bg1"/>
                </a:solidFill>
              </a:rPr>
              <a:t>APEX Accelerator</a:t>
            </a:r>
          </a:p>
        </p:txBody>
      </p:sp>
    </p:spTree>
    <p:extLst>
      <p:ext uri="{BB962C8B-B14F-4D97-AF65-F5344CB8AC3E}">
        <p14:creationId xmlns:p14="http://schemas.microsoft.com/office/powerpoint/2010/main" val="58962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aphic 1">
            <a:extLst>
              <a:ext uri="{FF2B5EF4-FFF2-40B4-BE49-F238E27FC236}">
                <a16:creationId xmlns:a16="http://schemas.microsoft.com/office/drawing/2014/main" id="{7FEE737A-E8DB-4E8D-A2EF-ECF72441A723}"/>
              </a:ext>
            </a:extLst>
          </p:cNvPr>
          <p:cNvGrpSpPr/>
          <p:nvPr/>
        </p:nvGrpSpPr>
        <p:grpSpPr>
          <a:xfrm>
            <a:off x="0" y="-1"/>
            <a:ext cx="6440180" cy="6288349"/>
            <a:chOff x="0" y="0"/>
            <a:chExt cx="6431464" cy="6279838"/>
          </a:xfrm>
        </p:grpSpPr>
        <p:sp>
          <p:nvSpPr>
            <p:cNvPr id="18" name="Freeform: Shape 17">
              <a:extLst>
                <a:ext uri="{FF2B5EF4-FFF2-40B4-BE49-F238E27FC236}">
                  <a16:creationId xmlns:a16="http://schemas.microsoft.com/office/drawing/2014/main" id="{6A5B0388-2F9E-4748-9889-4B3962361A67}"/>
                </a:ext>
              </a:extLst>
            </p:cNvPr>
            <p:cNvSpPr/>
            <p:nvPr/>
          </p:nvSpPr>
          <p:spPr>
            <a:xfrm>
              <a:off x="17758" y="-12567"/>
              <a:ext cx="6406193" cy="3209414"/>
            </a:xfrm>
            <a:custGeom>
              <a:avLst/>
              <a:gdLst>
                <a:gd name="connsiteX0" fmla="*/ 12567 w 6406193"/>
                <a:gd name="connsiteY0" fmla="*/ 12567 h 3209414"/>
                <a:gd name="connsiteX1" fmla="*/ 3209346 w 6406193"/>
                <a:gd name="connsiteY1" fmla="*/ 3209346 h 3209414"/>
                <a:gd name="connsiteX2" fmla="*/ 6406125 w 6406193"/>
                <a:gd name="connsiteY2" fmla="*/ 12567 h 3209414"/>
              </a:gdLst>
              <a:ahLst/>
              <a:cxnLst>
                <a:cxn ang="0">
                  <a:pos x="connsiteX0" y="connsiteY0"/>
                </a:cxn>
                <a:cxn ang="0">
                  <a:pos x="connsiteX1" y="connsiteY1"/>
                </a:cxn>
                <a:cxn ang="0">
                  <a:pos x="connsiteX2" y="connsiteY2"/>
                </a:cxn>
              </a:cxnLst>
              <a:rect l="l" t="t" r="r" b="b"/>
              <a:pathLst>
                <a:path w="6406193" h="3209414">
                  <a:moveTo>
                    <a:pt x="12567" y="12567"/>
                  </a:moveTo>
                  <a:lnTo>
                    <a:pt x="3209346" y="3209346"/>
                  </a:lnTo>
                  <a:lnTo>
                    <a:pt x="6406125" y="12567"/>
                  </a:lnTo>
                  <a:close/>
                </a:path>
              </a:pathLst>
            </a:custGeom>
            <a:solidFill>
              <a:schemeClr val="accent5"/>
            </a:solidFill>
            <a:ln w="12631"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F9E759D-0C4B-4CEC-9833-BCE56F9E8C18}"/>
                </a:ext>
              </a:extLst>
            </p:cNvPr>
            <p:cNvSpPr/>
            <p:nvPr/>
          </p:nvSpPr>
          <p:spPr>
            <a:xfrm>
              <a:off x="-12567" y="-12567"/>
              <a:ext cx="6444099" cy="6292473"/>
            </a:xfrm>
            <a:custGeom>
              <a:avLst/>
              <a:gdLst>
                <a:gd name="connsiteX0" fmla="*/ 42892 w 6444099"/>
                <a:gd name="connsiteY0" fmla="*/ 6272189 h 6292473"/>
                <a:gd name="connsiteX1" fmla="*/ 42892 w 6444099"/>
                <a:gd name="connsiteY1" fmla="*/ 6292405 h 6292473"/>
                <a:gd name="connsiteX2" fmla="*/ 237479 w 6444099"/>
                <a:gd name="connsiteY2" fmla="*/ 6292405 h 6292473"/>
                <a:gd name="connsiteX3" fmla="*/ 3230826 w 6444099"/>
                <a:gd name="connsiteY3" fmla="*/ 3297794 h 6292473"/>
                <a:gd name="connsiteX4" fmla="*/ 6225438 w 6444099"/>
                <a:gd name="connsiteY4" fmla="*/ 6292405 h 6292473"/>
                <a:gd name="connsiteX5" fmla="*/ 6440241 w 6444099"/>
                <a:gd name="connsiteY5" fmla="*/ 6292405 h 6292473"/>
                <a:gd name="connsiteX6" fmla="*/ 160402 w 6444099"/>
                <a:gd name="connsiteY6" fmla="*/ 12567 h 6292473"/>
                <a:gd name="connsiteX7" fmla="*/ 12567 w 6444099"/>
                <a:gd name="connsiteY7" fmla="*/ 12567 h 6292473"/>
                <a:gd name="connsiteX8" fmla="*/ 12567 w 6444099"/>
                <a:gd name="connsiteY8" fmla="*/ 79535 h 6292473"/>
                <a:gd name="connsiteX9" fmla="*/ 3124688 w 6444099"/>
                <a:gd name="connsiteY9" fmla="*/ 3191656 h 62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099" h="6292473">
                  <a:moveTo>
                    <a:pt x="42892" y="6272189"/>
                  </a:moveTo>
                  <a:lnTo>
                    <a:pt x="42892" y="6292405"/>
                  </a:lnTo>
                  <a:lnTo>
                    <a:pt x="237479" y="6292405"/>
                  </a:lnTo>
                  <a:lnTo>
                    <a:pt x="3230826" y="3297794"/>
                  </a:lnTo>
                  <a:lnTo>
                    <a:pt x="6225438" y="6292405"/>
                  </a:lnTo>
                  <a:lnTo>
                    <a:pt x="6440241" y="6292405"/>
                  </a:lnTo>
                  <a:lnTo>
                    <a:pt x="160402" y="12567"/>
                  </a:lnTo>
                  <a:lnTo>
                    <a:pt x="12567" y="12567"/>
                  </a:lnTo>
                  <a:lnTo>
                    <a:pt x="12567" y="79535"/>
                  </a:lnTo>
                  <a:lnTo>
                    <a:pt x="3124688" y="3191656"/>
                  </a:lnTo>
                  <a:close/>
                </a:path>
              </a:pathLst>
            </a:custGeom>
            <a:solidFill>
              <a:srgbClr val="FFFFFF"/>
            </a:solidFill>
            <a:ln w="12631" cap="flat">
              <a:noFill/>
              <a:prstDash val="solid"/>
              <a:miter/>
            </a:ln>
          </p:spPr>
          <p:txBody>
            <a:bodyPr rtlCol="0" anchor="ctr"/>
            <a:lstStyle/>
            <a:p>
              <a:endParaRPr lang="en-US" dirty="0"/>
            </a:p>
          </p:txBody>
        </p:sp>
      </p:grpSp>
      <p:sp>
        <p:nvSpPr>
          <p:cNvPr id="49" name="Isosceles Triangle 48">
            <a:extLst>
              <a:ext uri="{FF2B5EF4-FFF2-40B4-BE49-F238E27FC236}">
                <a16:creationId xmlns:a16="http://schemas.microsoft.com/office/drawing/2014/main" id="{FA41E098-CAF6-4781-A9DB-CA2BEE249F27}"/>
              </a:ext>
            </a:extLst>
          </p:cNvPr>
          <p:cNvSpPr/>
          <p:nvPr/>
        </p:nvSpPr>
        <p:spPr>
          <a:xfrm rot="8100000">
            <a:off x="3937893" y="1199092"/>
            <a:ext cx="4151722" cy="3724104"/>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FA2734-72FA-477C-B237-F8113EA99F73}"/>
              </a:ext>
            </a:extLst>
          </p:cNvPr>
          <p:cNvSpPr>
            <a:spLocks noGrp="1"/>
          </p:cNvSpPr>
          <p:nvPr>
            <p:ph type="title"/>
          </p:nvPr>
        </p:nvSpPr>
        <p:spPr/>
        <p:txBody>
          <a:bodyPr/>
          <a:lstStyle/>
          <a:p>
            <a:r>
              <a:rPr lang="en-US" dirty="0"/>
              <a:t>Support the APEX Accelerator</a:t>
            </a:r>
          </a:p>
        </p:txBody>
      </p:sp>
      <p:pic>
        <p:nvPicPr>
          <p:cNvPr id="13" name="Picture Placeholder 12">
            <a:extLst>
              <a:ext uri="{FF2B5EF4-FFF2-40B4-BE49-F238E27FC236}">
                <a16:creationId xmlns:a16="http://schemas.microsoft.com/office/drawing/2014/main" id="{81787F4C-AC07-4B01-9937-964D05226B06}"/>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7552" t="6616" r="2675" b="39973"/>
          <a:stretch/>
        </p:blipFill>
        <p:spPr>
          <a:xfrm>
            <a:off x="-15773" y="-3601"/>
            <a:ext cx="6304867" cy="6299149"/>
          </a:xfrm>
        </p:spPr>
      </p:pic>
      <p:sp>
        <p:nvSpPr>
          <p:cNvPr id="29" name="Content Placeholder 6">
            <a:extLst>
              <a:ext uri="{FF2B5EF4-FFF2-40B4-BE49-F238E27FC236}">
                <a16:creationId xmlns:a16="http://schemas.microsoft.com/office/drawing/2014/main" id="{08C8B133-B9C0-4BFF-8F68-BDFB471AD332}"/>
              </a:ext>
            </a:extLst>
          </p:cNvPr>
          <p:cNvSpPr txBox="1">
            <a:spLocks/>
          </p:cNvSpPr>
          <p:nvPr/>
        </p:nvSpPr>
        <p:spPr>
          <a:xfrm>
            <a:off x="5364598" y="2476276"/>
            <a:ext cx="6096000" cy="2003553"/>
          </a:xfrm>
          <a:prstGeom prst="rect">
            <a:avLst/>
          </a:prstGeom>
        </p:spPr>
        <p:txBody>
          <a:bodyPr>
            <a:normAutofit/>
          </a:bodyPr>
          <a:lstStyle>
            <a:lvl1pPr marL="0" indent="0" algn="l" defTabSz="914400" rtl="0" eaLnBrk="1" latinLnBrk="0" hangingPunct="1">
              <a:lnSpc>
                <a:spcPct val="90000"/>
              </a:lnSpc>
              <a:spcBef>
                <a:spcPts val="1000"/>
              </a:spcBef>
              <a:buFont typeface="+mj-lt"/>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mj-lt"/>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mj-lt"/>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1200"/>
              </a:spcAft>
            </a:pPr>
            <a:r>
              <a:rPr lang="en-US" sz="2000" dirty="0">
                <a:solidFill>
                  <a:schemeClr val="tx2"/>
                </a:solidFill>
              </a:rPr>
              <a:t>We report contract award information to our funding agencies to demonstrate our effectiveness.</a:t>
            </a:r>
          </a:p>
          <a:p>
            <a:pPr fontAlgn="auto">
              <a:lnSpc>
                <a:spcPct val="100000"/>
              </a:lnSpc>
              <a:spcAft>
                <a:spcPts val="1200"/>
              </a:spcAft>
            </a:pPr>
            <a:r>
              <a:rPr lang="en-US" sz="2000" dirty="0">
                <a:solidFill>
                  <a:schemeClr val="tx2"/>
                </a:solidFill>
              </a:rPr>
              <a:t>Please help by submitting your quarterly survey! </a:t>
            </a:r>
          </a:p>
        </p:txBody>
      </p:sp>
      <p:sp>
        <p:nvSpPr>
          <p:cNvPr id="30" name="Content Placeholder 3">
            <a:extLst>
              <a:ext uri="{FF2B5EF4-FFF2-40B4-BE49-F238E27FC236}">
                <a16:creationId xmlns:a16="http://schemas.microsoft.com/office/drawing/2014/main" id="{F211E9C9-98A1-4DB8-A796-DE4E91D8CCD1}"/>
              </a:ext>
            </a:extLst>
          </p:cNvPr>
          <p:cNvSpPr txBox="1">
            <a:spLocks/>
          </p:cNvSpPr>
          <p:nvPr/>
        </p:nvSpPr>
        <p:spPr>
          <a:xfrm>
            <a:off x="5366933" y="4409973"/>
            <a:ext cx="3367112" cy="13050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mj-lt"/>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mj-lt"/>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mj-lt"/>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mj-lt"/>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5000"/>
              </a:lnSpc>
              <a:spcBef>
                <a:spcPts val="0"/>
              </a:spcBef>
              <a:spcAft>
                <a:spcPts val="0"/>
              </a:spcAft>
              <a:buClr>
                <a:srgbClr val="000099"/>
              </a:buClr>
            </a:pPr>
            <a:r>
              <a:rPr lang="en-US" sz="2000" dirty="0">
                <a:solidFill>
                  <a:schemeClr val="tx2"/>
                </a:solidFill>
                <a:hlinkClick r:id="rId4"/>
              </a:rPr>
              <a:t>apex@wayne.edu</a:t>
            </a:r>
            <a:endParaRPr lang="en-US" sz="2000" dirty="0">
              <a:solidFill>
                <a:schemeClr val="tx2"/>
              </a:solidFill>
            </a:endParaRPr>
          </a:p>
          <a:p>
            <a:pPr fontAlgn="auto">
              <a:lnSpc>
                <a:spcPct val="125000"/>
              </a:lnSpc>
              <a:spcBef>
                <a:spcPts val="0"/>
              </a:spcBef>
              <a:spcAft>
                <a:spcPts val="0"/>
              </a:spcAft>
              <a:buClr>
                <a:srgbClr val="000099"/>
              </a:buClr>
            </a:pPr>
            <a:r>
              <a:rPr lang="en-US" sz="2000" dirty="0">
                <a:solidFill>
                  <a:schemeClr val="tx2"/>
                </a:solidFill>
              </a:rPr>
              <a:t>(313) 577-4665</a:t>
            </a:r>
          </a:p>
        </p:txBody>
      </p:sp>
      <p:sp>
        <p:nvSpPr>
          <p:cNvPr id="31" name="Title 4">
            <a:extLst>
              <a:ext uri="{FF2B5EF4-FFF2-40B4-BE49-F238E27FC236}">
                <a16:creationId xmlns:a16="http://schemas.microsoft.com/office/drawing/2014/main" id="{46F553C9-1803-4C10-B6B6-953724AA68B1}"/>
              </a:ext>
            </a:extLst>
          </p:cNvPr>
          <p:cNvSpPr txBox="1">
            <a:spLocks/>
          </p:cNvSpPr>
          <p:nvPr/>
        </p:nvSpPr>
        <p:spPr>
          <a:xfrm>
            <a:off x="5366932" y="3986731"/>
            <a:ext cx="4281513" cy="523220"/>
          </a:xfrm>
          <a:prstGeom prst="rect">
            <a:avLst/>
          </a:prstGeom>
        </p:spPr>
        <p:txBody>
          <a:bodyPr vert="horz" lIns="91440" tIns="45720" rIns="91440" bIns="45720" rtlCol="0" anchor="ctr">
            <a:normAutofit/>
          </a:bodyPr>
          <a:lstStyle>
            <a:lvl1pPr algn="l" defTabSz="914400" rtl="0" eaLnBrk="1" fontAlgn="base" latinLnBrk="0" hangingPunct="1">
              <a:lnSpc>
                <a:spcPct val="90000"/>
              </a:lnSpc>
              <a:spcBef>
                <a:spcPct val="0"/>
              </a:spcBef>
              <a:spcAft>
                <a:spcPct val="0"/>
              </a:spcAft>
              <a:buNone/>
              <a:defRPr lang="en-US" sz="2800" b="1" kern="1200" dirty="0">
                <a:solidFill>
                  <a:srgbClr val="213C74"/>
                </a:solidFill>
                <a:latin typeface="+mj-lt"/>
                <a:ea typeface="+mn-ea"/>
                <a:cs typeface="+mn-cs"/>
              </a:defRPr>
            </a:lvl1pPr>
          </a:lstStyle>
          <a:p>
            <a:r>
              <a:rPr lang="en-US" dirty="0"/>
              <a:t>Contact Us</a:t>
            </a:r>
          </a:p>
        </p:txBody>
      </p:sp>
      <p:sp>
        <p:nvSpPr>
          <p:cNvPr id="14" name="Text Placeholder 6">
            <a:extLst>
              <a:ext uri="{FF2B5EF4-FFF2-40B4-BE49-F238E27FC236}">
                <a16:creationId xmlns:a16="http://schemas.microsoft.com/office/drawing/2014/main" id="{A948EA02-255C-4F65-AFF5-1AE362CBE95A}"/>
              </a:ext>
            </a:extLst>
          </p:cNvPr>
          <p:cNvSpPr>
            <a:spLocks noGrp="1"/>
          </p:cNvSpPr>
          <p:nvPr>
            <p:ph type="body" sz="quarter" idx="15"/>
          </p:nvPr>
        </p:nvSpPr>
        <p:spPr>
          <a:xfrm>
            <a:off x="290466" y="6326931"/>
            <a:ext cx="7023146" cy="273050"/>
          </a:xfrm>
        </p:spPr>
        <p:txBody>
          <a:bodyPr/>
          <a:lstStyle/>
          <a:p>
            <a:r>
              <a:rPr lang="en-US" dirty="0"/>
              <a:t>APEX Accelerator Introduction</a:t>
            </a:r>
          </a:p>
        </p:txBody>
      </p:sp>
    </p:spTree>
    <p:extLst>
      <p:ext uri="{BB962C8B-B14F-4D97-AF65-F5344CB8AC3E}">
        <p14:creationId xmlns:p14="http://schemas.microsoft.com/office/powerpoint/2010/main" val="357464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5DE0A50-895A-406D-BCC7-115369AF397D}"/>
              </a:ext>
            </a:extLst>
          </p:cNvPr>
          <p:cNvGrpSpPr>
            <a:grpSpLocks noChangeAspect="1"/>
          </p:cNvGrpSpPr>
          <p:nvPr/>
        </p:nvGrpSpPr>
        <p:grpSpPr bwMode="auto">
          <a:xfrm>
            <a:off x="6142535" y="-478136"/>
            <a:ext cx="5741988" cy="6565900"/>
            <a:chOff x="144" y="-283"/>
            <a:chExt cx="3617" cy="4136"/>
          </a:xfrm>
          <a:solidFill>
            <a:schemeClr val="bg1">
              <a:lumMod val="85000"/>
            </a:schemeClr>
          </a:solidFill>
        </p:grpSpPr>
        <p:grpSp>
          <p:nvGrpSpPr>
            <p:cNvPr id="4" name="Group 205">
              <a:extLst>
                <a:ext uri="{FF2B5EF4-FFF2-40B4-BE49-F238E27FC236}">
                  <a16:creationId xmlns:a16="http://schemas.microsoft.com/office/drawing/2014/main" id="{C22EB98D-3CD0-44B7-ACE0-BE5D8A6C7666}"/>
                </a:ext>
              </a:extLst>
            </p:cNvPr>
            <p:cNvGrpSpPr>
              <a:grpSpLocks/>
            </p:cNvGrpSpPr>
            <p:nvPr/>
          </p:nvGrpSpPr>
          <p:grpSpPr bwMode="auto">
            <a:xfrm>
              <a:off x="147" y="-283"/>
              <a:ext cx="3611" cy="4134"/>
              <a:chOff x="147" y="-283"/>
              <a:chExt cx="3611" cy="4134"/>
            </a:xfrm>
            <a:grpFill/>
          </p:grpSpPr>
          <p:sp>
            <p:nvSpPr>
              <p:cNvPr id="114" name="Freeform 5">
                <a:extLst>
                  <a:ext uri="{FF2B5EF4-FFF2-40B4-BE49-F238E27FC236}">
                    <a16:creationId xmlns:a16="http://schemas.microsoft.com/office/drawing/2014/main" id="{5D8EB071-FD78-4F13-958F-F7223D8D9D32}"/>
                  </a:ext>
                </a:extLst>
              </p:cNvPr>
              <p:cNvSpPr>
                <a:spLocks/>
              </p:cNvSpPr>
              <p:nvPr/>
            </p:nvSpPr>
            <p:spPr bwMode="auto">
              <a:xfrm>
                <a:off x="1285" y="1279"/>
                <a:ext cx="12" cy="18"/>
              </a:xfrm>
              <a:custGeom>
                <a:avLst/>
                <a:gdLst>
                  <a:gd name="T0" fmla="*/ 1 w 12"/>
                  <a:gd name="T1" fmla="*/ 0 h 18"/>
                  <a:gd name="T2" fmla="*/ 1 w 12"/>
                  <a:gd name="T3" fmla="*/ 1 h 18"/>
                  <a:gd name="T4" fmla="*/ 1 w 12"/>
                  <a:gd name="T5" fmla="*/ 2 h 18"/>
                  <a:gd name="T6" fmla="*/ 1 w 12"/>
                  <a:gd name="T7" fmla="*/ 3 h 18"/>
                  <a:gd name="T8" fmla="*/ 0 w 12"/>
                  <a:gd name="T9" fmla="*/ 5 h 18"/>
                  <a:gd name="T10" fmla="*/ 1 w 12"/>
                  <a:gd name="T11" fmla="*/ 6 h 18"/>
                  <a:gd name="T12" fmla="*/ 2 w 12"/>
                  <a:gd name="T13" fmla="*/ 6 h 18"/>
                  <a:gd name="T14" fmla="*/ 4 w 12"/>
                  <a:gd name="T15" fmla="*/ 7 h 18"/>
                  <a:gd name="T16" fmla="*/ 5 w 12"/>
                  <a:gd name="T17" fmla="*/ 8 h 18"/>
                  <a:gd name="T18" fmla="*/ 7 w 12"/>
                  <a:gd name="T19" fmla="*/ 11 h 18"/>
                  <a:gd name="T20" fmla="*/ 9 w 12"/>
                  <a:gd name="T21" fmla="*/ 13 h 18"/>
                  <a:gd name="T22" fmla="*/ 10 w 12"/>
                  <a:gd name="T23" fmla="*/ 13 h 18"/>
                  <a:gd name="T24" fmla="*/ 11 w 12"/>
                  <a:gd name="T25" fmla="*/ 16 h 18"/>
                  <a:gd name="T26" fmla="*/ 12 w 12"/>
                  <a:gd name="T27" fmla="*/ 18 h 18"/>
                  <a:gd name="T28" fmla="*/ 12 w 12"/>
                  <a:gd name="T29" fmla="*/ 16 h 18"/>
                  <a:gd name="T30" fmla="*/ 1 w 12"/>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8">
                    <a:moveTo>
                      <a:pt x="1" y="0"/>
                    </a:moveTo>
                    <a:lnTo>
                      <a:pt x="1" y="1"/>
                    </a:lnTo>
                    <a:lnTo>
                      <a:pt x="1" y="2"/>
                    </a:lnTo>
                    <a:lnTo>
                      <a:pt x="1" y="3"/>
                    </a:lnTo>
                    <a:lnTo>
                      <a:pt x="0" y="5"/>
                    </a:lnTo>
                    <a:lnTo>
                      <a:pt x="1" y="6"/>
                    </a:lnTo>
                    <a:lnTo>
                      <a:pt x="2" y="6"/>
                    </a:lnTo>
                    <a:lnTo>
                      <a:pt x="4" y="7"/>
                    </a:lnTo>
                    <a:lnTo>
                      <a:pt x="5" y="8"/>
                    </a:lnTo>
                    <a:lnTo>
                      <a:pt x="7" y="11"/>
                    </a:lnTo>
                    <a:lnTo>
                      <a:pt x="9" y="13"/>
                    </a:lnTo>
                    <a:lnTo>
                      <a:pt x="10" y="13"/>
                    </a:lnTo>
                    <a:lnTo>
                      <a:pt x="11" y="16"/>
                    </a:lnTo>
                    <a:lnTo>
                      <a:pt x="12" y="18"/>
                    </a:lnTo>
                    <a:lnTo>
                      <a:pt x="12" y="16"/>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Rectangle 6">
                <a:extLst>
                  <a:ext uri="{FF2B5EF4-FFF2-40B4-BE49-F238E27FC236}">
                    <a16:creationId xmlns:a16="http://schemas.microsoft.com/office/drawing/2014/main" id="{AF630AA7-26F5-4946-B5F6-0E5B40BA328E}"/>
                  </a:ext>
                </a:extLst>
              </p:cNvPr>
              <p:cNvSpPr>
                <a:spLocks noChangeArrowheads="1"/>
              </p:cNvSpPr>
              <p:nvPr/>
            </p:nvSpPr>
            <p:spPr bwMode="auto">
              <a:xfrm>
                <a:off x="1297" y="1297"/>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Rectangle 7">
                <a:extLst>
                  <a:ext uri="{FF2B5EF4-FFF2-40B4-BE49-F238E27FC236}">
                    <a16:creationId xmlns:a16="http://schemas.microsoft.com/office/drawing/2014/main" id="{4E9E0F3E-40BB-487C-84E9-27E96BA80179}"/>
                  </a:ext>
                </a:extLst>
              </p:cNvPr>
              <p:cNvSpPr>
                <a:spLocks noChangeArrowheads="1"/>
              </p:cNvSpPr>
              <p:nvPr/>
            </p:nvSpPr>
            <p:spPr bwMode="auto">
              <a:xfrm>
                <a:off x="1286" y="1278"/>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8">
                <a:extLst>
                  <a:ext uri="{FF2B5EF4-FFF2-40B4-BE49-F238E27FC236}">
                    <a16:creationId xmlns:a16="http://schemas.microsoft.com/office/drawing/2014/main" id="{736DF3CB-9C33-46B8-9EE2-93BEFA2BA06C}"/>
                  </a:ext>
                </a:extLst>
              </p:cNvPr>
              <p:cNvSpPr>
                <a:spLocks/>
              </p:cNvSpPr>
              <p:nvPr/>
            </p:nvSpPr>
            <p:spPr bwMode="auto">
              <a:xfrm>
                <a:off x="1296" y="1298"/>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1" y="1"/>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Rectangle 9">
                <a:extLst>
                  <a:ext uri="{FF2B5EF4-FFF2-40B4-BE49-F238E27FC236}">
                    <a16:creationId xmlns:a16="http://schemas.microsoft.com/office/drawing/2014/main" id="{A966328E-968F-497B-8A25-4522A7CAA6B9}"/>
                  </a:ext>
                </a:extLst>
              </p:cNvPr>
              <p:cNvSpPr>
                <a:spLocks noChangeArrowheads="1"/>
              </p:cNvSpPr>
              <p:nvPr/>
            </p:nvSpPr>
            <p:spPr bwMode="auto">
              <a:xfrm>
                <a:off x="1283" y="1276"/>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0">
                <a:extLst>
                  <a:ext uri="{FF2B5EF4-FFF2-40B4-BE49-F238E27FC236}">
                    <a16:creationId xmlns:a16="http://schemas.microsoft.com/office/drawing/2014/main" id="{A18772A5-84B9-40E6-A5C7-E57D0877F596}"/>
                  </a:ext>
                </a:extLst>
              </p:cNvPr>
              <p:cNvSpPr>
                <a:spLocks/>
              </p:cNvSpPr>
              <p:nvPr/>
            </p:nvSpPr>
            <p:spPr bwMode="auto">
              <a:xfrm>
                <a:off x="1268" y="1270"/>
                <a:ext cx="15" cy="6"/>
              </a:xfrm>
              <a:custGeom>
                <a:avLst/>
                <a:gdLst>
                  <a:gd name="T0" fmla="*/ 0 w 15"/>
                  <a:gd name="T1" fmla="*/ 0 h 6"/>
                  <a:gd name="T2" fmla="*/ 2 w 15"/>
                  <a:gd name="T3" fmla="*/ 1 h 6"/>
                  <a:gd name="T4" fmla="*/ 3 w 15"/>
                  <a:gd name="T5" fmla="*/ 1 h 6"/>
                  <a:gd name="T6" fmla="*/ 5 w 15"/>
                  <a:gd name="T7" fmla="*/ 2 h 6"/>
                  <a:gd name="T8" fmla="*/ 7 w 15"/>
                  <a:gd name="T9" fmla="*/ 4 h 6"/>
                  <a:gd name="T10" fmla="*/ 8 w 15"/>
                  <a:gd name="T11" fmla="*/ 4 h 6"/>
                  <a:gd name="T12" fmla="*/ 11 w 15"/>
                  <a:gd name="T13" fmla="*/ 4 h 6"/>
                  <a:gd name="T14" fmla="*/ 12 w 15"/>
                  <a:gd name="T15" fmla="*/ 4 h 6"/>
                  <a:gd name="T16" fmla="*/ 13 w 15"/>
                  <a:gd name="T17" fmla="*/ 4 h 6"/>
                  <a:gd name="T18" fmla="*/ 15 w 15"/>
                  <a:gd name="T19" fmla="*/ 6 h 6"/>
                  <a:gd name="T20" fmla="*/ 5 w 15"/>
                  <a:gd name="T21" fmla="*/ 0 h 6"/>
                  <a:gd name="T22" fmla="*/ 0 w 1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6">
                    <a:moveTo>
                      <a:pt x="0" y="0"/>
                    </a:moveTo>
                    <a:lnTo>
                      <a:pt x="2" y="1"/>
                    </a:lnTo>
                    <a:lnTo>
                      <a:pt x="3" y="1"/>
                    </a:lnTo>
                    <a:lnTo>
                      <a:pt x="5" y="2"/>
                    </a:lnTo>
                    <a:lnTo>
                      <a:pt x="7" y="4"/>
                    </a:lnTo>
                    <a:lnTo>
                      <a:pt x="8" y="4"/>
                    </a:lnTo>
                    <a:lnTo>
                      <a:pt x="11" y="4"/>
                    </a:lnTo>
                    <a:lnTo>
                      <a:pt x="12" y="4"/>
                    </a:lnTo>
                    <a:lnTo>
                      <a:pt x="13" y="4"/>
                    </a:lnTo>
                    <a:lnTo>
                      <a:pt x="15" y="6"/>
                    </a:lnTo>
                    <a:lnTo>
                      <a:pt x="5"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1">
                <a:extLst>
                  <a:ext uri="{FF2B5EF4-FFF2-40B4-BE49-F238E27FC236}">
                    <a16:creationId xmlns:a16="http://schemas.microsoft.com/office/drawing/2014/main" id="{BC5BDDC7-07B7-4541-AEA1-1A01722BCB0F}"/>
                  </a:ext>
                </a:extLst>
              </p:cNvPr>
              <p:cNvSpPr>
                <a:spLocks/>
              </p:cNvSpPr>
              <p:nvPr/>
            </p:nvSpPr>
            <p:spPr bwMode="auto">
              <a:xfrm>
                <a:off x="147" y="576"/>
                <a:ext cx="624" cy="440"/>
              </a:xfrm>
              <a:custGeom>
                <a:avLst/>
                <a:gdLst>
                  <a:gd name="T0" fmla="*/ 621 w 624"/>
                  <a:gd name="T1" fmla="*/ 378 h 440"/>
                  <a:gd name="T2" fmla="*/ 621 w 624"/>
                  <a:gd name="T3" fmla="*/ 346 h 440"/>
                  <a:gd name="T4" fmla="*/ 624 w 624"/>
                  <a:gd name="T5" fmla="*/ 291 h 440"/>
                  <a:gd name="T6" fmla="*/ 598 w 624"/>
                  <a:gd name="T7" fmla="*/ 291 h 440"/>
                  <a:gd name="T8" fmla="*/ 568 w 624"/>
                  <a:gd name="T9" fmla="*/ 289 h 440"/>
                  <a:gd name="T10" fmla="*/ 513 w 624"/>
                  <a:gd name="T11" fmla="*/ 286 h 440"/>
                  <a:gd name="T12" fmla="*/ 458 w 624"/>
                  <a:gd name="T13" fmla="*/ 284 h 440"/>
                  <a:gd name="T14" fmla="*/ 459 w 624"/>
                  <a:gd name="T15" fmla="*/ 245 h 440"/>
                  <a:gd name="T16" fmla="*/ 461 w 624"/>
                  <a:gd name="T17" fmla="*/ 230 h 440"/>
                  <a:gd name="T18" fmla="*/ 462 w 624"/>
                  <a:gd name="T19" fmla="*/ 176 h 440"/>
                  <a:gd name="T20" fmla="*/ 406 w 624"/>
                  <a:gd name="T21" fmla="*/ 173 h 440"/>
                  <a:gd name="T22" fmla="*/ 354 w 624"/>
                  <a:gd name="T23" fmla="*/ 170 h 440"/>
                  <a:gd name="T24" fmla="*/ 298 w 624"/>
                  <a:gd name="T25" fmla="*/ 167 h 440"/>
                  <a:gd name="T26" fmla="*/ 300 w 624"/>
                  <a:gd name="T27" fmla="*/ 113 h 440"/>
                  <a:gd name="T28" fmla="*/ 256 w 624"/>
                  <a:gd name="T29" fmla="*/ 111 h 440"/>
                  <a:gd name="T30" fmla="*/ 244 w 624"/>
                  <a:gd name="T31" fmla="*/ 110 h 440"/>
                  <a:gd name="T32" fmla="*/ 245 w 624"/>
                  <a:gd name="T33" fmla="*/ 83 h 440"/>
                  <a:gd name="T34" fmla="*/ 248 w 624"/>
                  <a:gd name="T35" fmla="*/ 56 h 440"/>
                  <a:gd name="T36" fmla="*/ 248 w 624"/>
                  <a:gd name="T37" fmla="*/ 35 h 440"/>
                  <a:gd name="T38" fmla="*/ 248 w 624"/>
                  <a:gd name="T39" fmla="*/ 28 h 440"/>
                  <a:gd name="T40" fmla="*/ 250 w 624"/>
                  <a:gd name="T41" fmla="*/ 0 h 440"/>
                  <a:gd name="T42" fmla="*/ 242 w 624"/>
                  <a:gd name="T43" fmla="*/ 0 h 440"/>
                  <a:gd name="T44" fmla="*/ 180 w 624"/>
                  <a:gd name="T45" fmla="*/ 54 h 440"/>
                  <a:gd name="T46" fmla="*/ 110 w 624"/>
                  <a:gd name="T47" fmla="*/ 72 h 440"/>
                  <a:gd name="T48" fmla="*/ 51 w 624"/>
                  <a:gd name="T49" fmla="*/ 94 h 440"/>
                  <a:gd name="T50" fmla="*/ 37 w 624"/>
                  <a:gd name="T51" fmla="*/ 91 h 440"/>
                  <a:gd name="T52" fmla="*/ 0 w 624"/>
                  <a:gd name="T53" fmla="*/ 115 h 440"/>
                  <a:gd name="T54" fmla="*/ 11 w 624"/>
                  <a:gd name="T55" fmla="*/ 135 h 440"/>
                  <a:gd name="T56" fmla="*/ 27 w 624"/>
                  <a:gd name="T57" fmla="*/ 134 h 440"/>
                  <a:gd name="T58" fmla="*/ 35 w 624"/>
                  <a:gd name="T59" fmla="*/ 125 h 440"/>
                  <a:gd name="T60" fmla="*/ 42 w 624"/>
                  <a:gd name="T61" fmla="*/ 128 h 440"/>
                  <a:gd name="T62" fmla="*/ 47 w 624"/>
                  <a:gd name="T63" fmla="*/ 134 h 440"/>
                  <a:gd name="T64" fmla="*/ 44 w 624"/>
                  <a:gd name="T65" fmla="*/ 148 h 440"/>
                  <a:gd name="T66" fmla="*/ 62 w 624"/>
                  <a:gd name="T67" fmla="*/ 147 h 440"/>
                  <a:gd name="T68" fmla="*/ 64 w 624"/>
                  <a:gd name="T69" fmla="*/ 156 h 440"/>
                  <a:gd name="T70" fmla="*/ 86 w 624"/>
                  <a:gd name="T71" fmla="*/ 159 h 440"/>
                  <a:gd name="T72" fmla="*/ 110 w 624"/>
                  <a:gd name="T73" fmla="*/ 205 h 440"/>
                  <a:gd name="T74" fmla="*/ 126 w 624"/>
                  <a:gd name="T75" fmla="*/ 268 h 440"/>
                  <a:gd name="T76" fmla="*/ 365 w 624"/>
                  <a:gd name="T77" fmla="*/ 345 h 440"/>
                  <a:gd name="T78" fmla="*/ 380 w 624"/>
                  <a:gd name="T79" fmla="*/ 349 h 440"/>
                  <a:gd name="T80" fmla="*/ 389 w 624"/>
                  <a:gd name="T81" fmla="*/ 352 h 440"/>
                  <a:gd name="T82" fmla="*/ 427 w 624"/>
                  <a:gd name="T83" fmla="*/ 365 h 440"/>
                  <a:gd name="T84" fmla="*/ 450 w 624"/>
                  <a:gd name="T85" fmla="*/ 373 h 440"/>
                  <a:gd name="T86" fmla="*/ 498 w 624"/>
                  <a:gd name="T87" fmla="*/ 387 h 440"/>
                  <a:gd name="T88" fmla="*/ 514 w 624"/>
                  <a:gd name="T89" fmla="*/ 392 h 440"/>
                  <a:gd name="T90" fmla="*/ 577 w 624"/>
                  <a:gd name="T91" fmla="*/ 414 h 440"/>
                  <a:gd name="T92" fmla="*/ 579 w 624"/>
                  <a:gd name="T93" fmla="*/ 414 h 440"/>
                  <a:gd name="T94" fmla="*/ 579 w 624"/>
                  <a:gd name="T95" fmla="*/ 414 h 440"/>
                  <a:gd name="T96" fmla="*/ 579 w 624"/>
                  <a:gd name="T97" fmla="*/ 414 h 440"/>
                  <a:gd name="T98" fmla="*/ 620 w 624"/>
                  <a:gd name="T99" fmla="*/ 440 h 440"/>
                  <a:gd name="T100" fmla="*/ 621 w 624"/>
                  <a:gd name="T101" fmla="*/ 37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4" h="440">
                    <a:moveTo>
                      <a:pt x="621" y="378"/>
                    </a:moveTo>
                    <a:lnTo>
                      <a:pt x="621" y="346"/>
                    </a:lnTo>
                    <a:lnTo>
                      <a:pt x="624" y="291"/>
                    </a:lnTo>
                    <a:lnTo>
                      <a:pt x="598" y="291"/>
                    </a:lnTo>
                    <a:lnTo>
                      <a:pt x="568" y="289"/>
                    </a:lnTo>
                    <a:lnTo>
                      <a:pt x="513" y="286"/>
                    </a:lnTo>
                    <a:lnTo>
                      <a:pt x="458" y="284"/>
                    </a:lnTo>
                    <a:lnTo>
                      <a:pt x="459" y="245"/>
                    </a:lnTo>
                    <a:lnTo>
                      <a:pt x="461" y="230"/>
                    </a:lnTo>
                    <a:lnTo>
                      <a:pt x="462" y="176"/>
                    </a:lnTo>
                    <a:lnTo>
                      <a:pt x="406" y="173"/>
                    </a:lnTo>
                    <a:lnTo>
                      <a:pt x="354" y="170"/>
                    </a:lnTo>
                    <a:lnTo>
                      <a:pt x="298" y="167"/>
                    </a:lnTo>
                    <a:lnTo>
                      <a:pt x="300" y="113"/>
                    </a:lnTo>
                    <a:lnTo>
                      <a:pt x="256" y="111"/>
                    </a:lnTo>
                    <a:lnTo>
                      <a:pt x="244" y="110"/>
                    </a:lnTo>
                    <a:lnTo>
                      <a:pt x="245" y="83"/>
                    </a:lnTo>
                    <a:lnTo>
                      <a:pt x="248" y="56"/>
                    </a:lnTo>
                    <a:lnTo>
                      <a:pt x="248" y="35"/>
                    </a:lnTo>
                    <a:lnTo>
                      <a:pt x="248" y="28"/>
                    </a:lnTo>
                    <a:lnTo>
                      <a:pt x="250" y="0"/>
                    </a:lnTo>
                    <a:lnTo>
                      <a:pt x="242" y="0"/>
                    </a:lnTo>
                    <a:lnTo>
                      <a:pt x="180" y="54"/>
                    </a:lnTo>
                    <a:lnTo>
                      <a:pt x="110" y="72"/>
                    </a:lnTo>
                    <a:lnTo>
                      <a:pt x="51" y="94"/>
                    </a:lnTo>
                    <a:lnTo>
                      <a:pt x="37" y="91"/>
                    </a:lnTo>
                    <a:lnTo>
                      <a:pt x="0" y="115"/>
                    </a:lnTo>
                    <a:lnTo>
                      <a:pt x="11" y="135"/>
                    </a:lnTo>
                    <a:lnTo>
                      <a:pt x="27" y="134"/>
                    </a:lnTo>
                    <a:lnTo>
                      <a:pt x="35" y="125"/>
                    </a:lnTo>
                    <a:lnTo>
                      <a:pt x="42" y="128"/>
                    </a:lnTo>
                    <a:lnTo>
                      <a:pt x="47" y="134"/>
                    </a:lnTo>
                    <a:lnTo>
                      <a:pt x="44" y="148"/>
                    </a:lnTo>
                    <a:lnTo>
                      <a:pt x="62" y="147"/>
                    </a:lnTo>
                    <a:lnTo>
                      <a:pt x="64" y="156"/>
                    </a:lnTo>
                    <a:lnTo>
                      <a:pt x="86" y="159"/>
                    </a:lnTo>
                    <a:lnTo>
                      <a:pt x="110" y="205"/>
                    </a:lnTo>
                    <a:lnTo>
                      <a:pt x="126" y="268"/>
                    </a:lnTo>
                    <a:lnTo>
                      <a:pt x="365" y="345"/>
                    </a:lnTo>
                    <a:lnTo>
                      <a:pt x="380" y="349"/>
                    </a:lnTo>
                    <a:lnTo>
                      <a:pt x="389" y="352"/>
                    </a:lnTo>
                    <a:lnTo>
                      <a:pt x="427" y="365"/>
                    </a:lnTo>
                    <a:lnTo>
                      <a:pt x="450" y="373"/>
                    </a:lnTo>
                    <a:lnTo>
                      <a:pt x="498" y="387"/>
                    </a:lnTo>
                    <a:lnTo>
                      <a:pt x="514" y="392"/>
                    </a:lnTo>
                    <a:lnTo>
                      <a:pt x="577" y="414"/>
                    </a:lnTo>
                    <a:lnTo>
                      <a:pt x="579" y="414"/>
                    </a:lnTo>
                    <a:lnTo>
                      <a:pt x="579" y="414"/>
                    </a:lnTo>
                    <a:lnTo>
                      <a:pt x="579" y="414"/>
                    </a:lnTo>
                    <a:lnTo>
                      <a:pt x="620" y="440"/>
                    </a:lnTo>
                    <a:lnTo>
                      <a:pt x="621" y="3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2">
                <a:extLst>
                  <a:ext uri="{FF2B5EF4-FFF2-40B4-BE49-F238E27FC236}">
                    <a16:creationId xmlns:a16="http://schemas.microsoft.com/office/drawing/2014/main" id="{89DAA035-031D-4810-8787-A800FF859741}"/>
                  </a:ext>
                </a:extLst>
              </p:cNvPr>
              <p:cNvSpPr>
                <a:spLocks/>
              </p:cNvSpPr>
              <p:nvPr/>
            </p:nvSpPr>
            <p:spPr bwMode="auto">
              <a:xfrm>
                <a:off x="1293" y="1300"/>
                <a:ext cx="3" cy="1"/>
              </a:xfrm>
              <a:custGeom>
                <a:avLst/>
                <a:gdLst>
                  <a:gd name="T0" fmla="*/ 2 w 3"/>
                  <a:gd name="T1" fmla="*/ 1 h 1"/>
                  <a:gd name="T2" fmla="*/ 3 w 3"/>
                  <a:gd name="T3" fmla="*/ 0 h 1"/>
                  <a:gd name="T4" fmla="*/ 3 w 3"/>
                  <a:gd name="T5" fmla="*/ 0 h 1"/>
                  <a:gd name="T6" fmla="*/ 0 w 3"/>
                  <a:gd name="T7" fmla="*/ 1 h 1"/>
                  <a:gd name="T8" fmla="*/ 1 w 3"/>
                  <a:gd name="T9" fmla="*/ 1 h 1"/>
                  <a:gd name="T10" fmla="*/ 2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2" y="1"/>
                    </a:moveTo>
                    <a:lnTo>
                      <a:pt x="3" y="0"/>
                    </a:lnTo>
                    <a:lnTo>
                      <a:pt x="3" y="0"/>
                    </a:lnTo>
                    <a:lnTo>
                      <a:pt x="0" y="1"/>
                    </a:lnTo>
                    <a:lnTo>
                      <a:pt x="1" y="1"/>
                    </a:lnTo>
                    <a:lnTo>
                      <a:pt x="2"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13">
                <a:extLst>
                  <a:ext uri="{FF2B5EF4-FFF2-40B4-BE49-F238E27FC236}">
                    <a16:creationId xmlns:a16="http://schemas.microsoft.com/office/drawing/2014/main" id="{520C46B5-29F7-45AB-9DC2-2FC08AC4DFCE}"/>
                  </a:ext>
                </a:extLst>
              </p:cNvPr>
              <p:cNvSpPr>
                <a:spLocks/>
              </p:cNvSpPr>
              <p:nvPr/>
            </p:nvSpPr>
            <p:spPr bwMode="auto">
              <a:xfrm>
                <a:off x="1283" y="1303"/>
                <a:ext cx="5" cy="2"/>
              </a:xfrm>
              <a:custGeom>
                <a:avLst/>
                <a:gdLst>
                  <a:gd name="T0" fmla="*/ 3 w 5"/>
                  <a:gd name="T1" fmla="*/ 2 h 2"/>
                  <a:gd name="T2" fmla="*/ 4 w 5"/>
                  <a:gd name="T3" fmla="*/ 0 h 2"/>
                  <a:gd name="T4" fmla="*/ 5 w 5"/>
                  <a:gd name="T5" fmla="*/ 0 h 2"/>
                  <a:gd name="T6" fmla="*/ 0 w 5"/>
                  <a:gd name="T7" fmla="*/ 2 h 2"/>
                  <a:gd name="T8" fmla="*/ 1 w 5"/>
                  <a:gd name="T9" fmla="*/ 2 h 2"/>
                  <a:gd name="T10" fmla="*/ 3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3" y="2"/>
                    </a:moveTo>
                    <a:lnTo>
                      <a:pt x="4" y="0"/>
                    </a:lnTo>
                    <a:lnTo>
                      <a:pt x="5" y="0"/>
                    </a:lnTo>
                    <a:lnTo>
                      <a:pt x="0" y="2"/>
                    </a:lnTo>
                    <a:lnTo>
                      <a:pt x="1" y="2"/>
                    </a:lnTo>
                    <a:lnTo>
                      <a:pt x="3"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14">
                <a:extLst>
                  <a:ext uri="{FF2B5EF4-FFF2-40B4-BE49-F238E27FC236}">
                    <a16:creationId xmlns:a16="http://schemas.microsoft.com/office/drawing/2014/main" id="{E82893BF-1238-4A3E-83B1-06A02CDACA0C}"/>
                  </a:ext>
                </a:extLst>
              </p:cNvPr>
              <p:cNvSpPr>
                <a:spLocks/>
              </p:cNvSpPr>
              <p:nvPr/>
            </p:nvSpPr>
            <p:spPr bwMode="auto">
              <a:xfrm>
                <a:off x="1296" y="1344"/>
                <a:ext cx="1" cy="3"/>
              </a:xfrm>
              <a:custGeom>
                <a:avLst/>
                <a:gdLst>
                  <a:gd name="T0" fmla="*/ 0 w 1"/>
                  <a:gd name="T1" fmla="*/ 0 h 3"/>
                  <a:gd name="T2" fmla="*/ 0 w 1"/>
                  <a:gd name="T3" fmla="*/ 3 h 3"/>
                  <a:gd name="T4" fmla="*/ 1 w 1"/>
                  <a:gd name="T5" fmla="*/ 2 h 3"/>
                  <a:gd name="T6" fmla="*/ 0 w 1"/>
                  <a:gd name="T7" fmla="*/ 0 h 3"/>
                </a:gdLst>
                <a:ahLst/>
                <a:cxnLst>
                  <a:cxn ang="0">
                    <a:pos x="T0" y="T1"/>
                  </a:cxn>
                  <a:cxn ang="0">
                    <a:pos x="T2" y="T3"/>
                  </a:cxn>
                  <a:cxn ang="0">
                    <a:pos x="T4" y="T5"/>
                  </a:cxn>
                  <a:cxn ang="0">
                    <a:pos x="T6" y="T7"/>
                  </a:cxn>
                </a:cxnLst>
                <a:rect l="0" t="0" r="r" b="b"/>
                <a:pathLst>
                  <a:path w="1" h="3">
                    <a:moveTo>
                      <a:pt x="0" y="0"/>
                    </a:moveTo>
                    <a:lnTo>
                      <a:pt x="0" y="3"/>
                    </a:lnTo>
                    <a:lnTo>
                      <a:pt x="1" y="2"/>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15">
                <a:extLst>
                  <a:ext uri="{FF2B5EF4-FFF2-40B4-BE49-F238E27FC236}">
                    <a16:creationId xmlns:a16="http://schemas.microsoft.com/office/drawing/2014/main" id="{3E523ED6-81E3-4ED6-9024-6158DADFFA06}"/>
                  </a:ext>
                </a:extLst>
              </p:cNvPr>
              <p:cNvSpPr>
                <a:spLocks/>
              </p:cNvSpPr>
              <p:nvPr/>
            </p:nvSpPr>
            <p:spPr bwMode="auto">
              <a:xfrm>
                <a:off x="1295" y="1348"/>
                <a:ext cx="1" cy="5"/>
              </a:xfrm>
              <a:custGeom>
                <a:avLst/>
                <a:gdLst>
                  <a:gd name="T0" fmla="*/ 1 w 1"/>
                  <a:gd name="T1" fmla="*/ 2 h 5"/>
                  <a:gd name="T2" fmla="*/ 1 w 1"/>
                  <a:gd name="T3" fmla="*/ 0 h 5"/>
                  <a:gd name="T4" fmla="*/ 0 w 1"/>
                  <a:gd name="T5" fmla="*/ 5 h 5"/>
                  <a:gd name="T6" fmla="*/ 1 w 1"/>
                  <a:gd name="T7" fmla="*/ 3 h 5"/>
                  <a:gd name="T8" fmla="*/ 1 w 1"/>
                  <a:gd name="T9" fmla="*/ 2 h 5"/>
                </a:gdLst>
                <a:ahLst/>
                <a:cxnLst>
                  <a:cxn ang="0">
                    <a:pos x="T0" y="T1"/>
                  </a:cxn>
                  <a:cxn ang="0">
                    <a:pos x="T2" y="T3"/>
                  </a:cxn>
                  <a:cxn ang="0">
                    <a:pos x="T4" y="T5"/>
                  </a:cxn>
                  <a:cxn ang="0">
                    <a:pos x="T6" y="T7"/>
                  </a:cxn>
                  <a:cxn ang="0">
                    <a:pos x="T8" y="T9"/>
                  </a:cxn>
                </a:cxnLst>
                <a:rect l="0" t="0" r="r" b="b"/>
                <a:pathLst>
                  <a:path w="1" h="5">
                    <a:moveTo>
                      <a:pt x="1" y="2"/>
                    </a:moveTo>
                    <a:lnTo>
                      <a:pt x="1" y="0"/>
                    </a:lnTo>
                    <a:lnTo>
                      <a:pt x="0" y="5"/>
                    </a:lnTo>
                    <a:lnTo>
                      <a:pt x="1" y="3"/>
                    </a:lnTo>
                    <a:lnTo>
                      <a:pt x="1"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16">
                <a:extLst>
                  <a:ext uri="{FF2B5EF4-FFF2-40B4-BE49-F238E27FC236}">
                    <a16:creationId xmlns:a16="http://schemas.microsoft.com/office/drawing/2014/main" id="{D16ED745-64CC-4033-953F-5545B2CBCBB3}"/>
                  </a:ext>
                </a:extLst>
              </p:cNvPr>
              <p:cNvSpPr>
                <a:spLocks/>
              </p:cNvSpPr>
              <p:nvPr/>
            </p:nvSpPr>
            <p:spPr bwMode="auto">
              <a:xfrm>
                <a:off x="1285" y="1325"/>
                <a:ext cx="12" cy="19"/>
              </a:xfrm>
              <a:custGeom>
                <a:avLst/>
                <a:gdLst>
                  <a:gd name="T0" fmla="*/ 0 w 12"/>
                  <a:gd name="T1" fmla="*/ 0 h 19"/>
                  <a:gd name="T2" fmla="*/ 0 w 12"/>
                  <a:gd name="T3" fmla="*/ 1 h 19"/>
                  <a:gd name="T4" fmla="*/ 0 w 12"/>
                  <a:gd name="T5" fmla="*/ 2 h 19"/>
                  <a:gd name="T6" fmla="*/ 1 w 12"/>
                  <a:gd name="T7" fmla="*/ 3 h 19"/>
                  <a:gd name="T8" fmla="*/ 1 w 12"/>
                  <a:gd name="T9" fmla="*/ 5 h 19"/>
                  <a:gd name="T10" fmla="*/ 2 w 12"/>
                  <a:gd name="T11" fmla="*/ 6 h 19"/>
                  <a:gd name="T12" fmla="*/ 2 w 12"/>
                  <a:gd name="T13" fmla="*/ 8 h 19"/>
                  <a:gd name="T14" fmla="*/ 4 w 12"/>
                  <a:gd name="T15" fmla="*/ 10 h 19"/>
                  <a:gd name="T16" fmla="*/ 5 w 12"/>
                  <a:gd name="T17" fmla="*/ 11 h 19"/>
                  <a:gd name="T18" fmla="*/ 6 w 12"/>
                  <a:gd name="T19" fmla="*/ 12 h 19"/>
                  <a:gd name="T20" fmla="*/ 7 w 12"/>
                  <a:gd name="T21" fmla="*/ 12 h 19"/>
                  <a:gd name="T22" fmla="*/ 9 w 12"/>
                  <a:gd name="T23" fmla="*/ 13 h 19"/>
                  <a:gd name="T24" fmla="*/ 10 w 12"/>
                  <a:gd name="T25" fmla="*/ 15 h 19"/>
                  <a:gd name="T26" fmla="*/ 11 w 12"/>
                  <a:gd name="T27" fmla="*/ 16 h 19"/>
                  <a:gd name="T28" fmla="*/ 11 w 12"/>
                  <a:gd name="T29" fmla="*/ 19 h 19"/>
                  <a:gd name="T30" fmla="*/ 11 w 12"/>
                  <a:gd name="T31" fmla="*/ 19 h 19"/>
                  <a:gd name="T32" fmla="*/ 12 w 12"/>
                  <a:gd name="T33" fmla="*/ 17 h 19"/>
                  <a:gd name="T34" fmla="*/ 0 w 12"/>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0" y="0"/>
                    </a:moveTo>
                    <a:lnTo>
                      <a:pt x="0" y="1"/>
                    </a:lnTo>
                    <a:lnTo>
                      <a:pt x="0" y="2"/>
                    </a:lnTo>
                    <a:lnTo>
                      <a:pt x="1" y="3"/>
                    </a:lnTo>
                    <a:lnTo>
                      <a:pt x="1" y="5"/>
                    </a:lnTo>
                    <a:lnTo>
                      <a:pt x="2" y="6"/>
                    </a:lnTo>
                    <a:lnTo>
                      <a:pt x="2" y="8"/>
                    </a:lnTo>
                    <a:lnTo>
                      <a:pt x="4" y="10"/>
                    </a:lnTo>
                    <a:lnTo>
                      <a:pt x="5" y="11"/>
                    </a:lnTo>
                    <a:lnTo>
                      <a:pt x="6" y="12"/>
                    </a:lnTo>
                    <a:lnTo>
                      <a:pt x="7" y="12"/>
                    </a:lnTo>
                    <a:lnTo>
                      <a:pt x="9" y="13"/>
                    </a:lnTo>
                    <a:lnTo>
                      <a:pt x="10" y="15"/>
                    </a:lnTo>
                    <a:lnTo>
                      <a:pt x="11" y="16"/>
                    </a:lnTo>
                    <a:lnTo>
                      <a:pt x="11" y="19"/>
                    </a:lnTo>
                    <a:lnTo>
                      <a:pt x="11" y="19"/>
                    </a:lnTo>
                    <a:lnTo>
                      <a:pt x="12" y="17"/>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Rectangle 17">
                <a:extLst>
                  <a:ext uri="{FF2B5EF4-FFF2-40B4-BE49-F238E27FC236}">
                    <a16:creationId xmlns:a16="http://schemas.microsoft.com/office/drawing/2014/main" id="{37659A93-3287-4634-ADEA-F2399B88E774}"/>
                  </a:ext>
                </a:extLst>
              </p:cNvPr>
              <p:cNvSpPr>
                <a:spLocks noChangeArrowheads="1"/>
              </p:cNvSpPr>
              <p:nvPr/>
            </p:nvSpPr>
            <p:spPr bwMode="auto">
              <a:xfrm>
                <a:off x="1285" y="1325"/>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18">
                <a:extLst>
                  <a:ext uri="{FF2B5EF4-FFF2-40B4-BE49-F238E27FC236}">
                    <a16:creationId xmlns:a16="http://schemas.microsoft.com/office/drawing/2014/main" id="{50D0AE26-EA1F-4A5C-8D50-BAC70D7A046F}"/>
                  </a:ext>
                </a:extLst>
              </p:cNvPr>
              <p:cNvSpPr>
                <a:spLocks/>
              </p:cNvSpPr>
              <p:nvPr/>
            </p:nvSpPr>
            <p:spPr bwMode="auto">
              <a:xfrm>
                <a:off x="1276" y="1305"/>
                <a:ext cx="7" cy="8"/>
              </a:xfrm>
              <a:custGeom>
                <a:avLst/>
                <a:gdLst>
                  <a:gd name="T0" fmla="*/ 7 w 7"/>
                  <a:gd name="T1" fmla="*/ 0 h 8"/>
                  <a:gd name="T2" fmla="*/ 6 w 7"/>
                  <a:gd name="T3" fmla="*/ 0 h 8"/>
                  <a:gd name="T4" fmla="*/ 5 w 7"/>
                  <a:gd name="T5" fmla="*/ 0 h 8"/>
                  <a:gd name="T6" fmla="*/ 4 w 7"/>
                  <a:gd name="T7" fmla="*/ 1 h 8"/>
                  <a:gd name="T8" fmla="*/ 3 w 7"/>
                  <a:gd name="T9" fmla="*/ 1 h 8"/>
                  <a:gd name="T10" fmla="*/ 2 w 7"/>
                  <a:gd name="T11" fmla="*/ 2 h 8"/>
                  <a:gd name="T12" fmla="*/ 0 w 7"/>
                  <a:gd name="T13" fmla="*/ 4 h 8"/>
                  <a:gd name="T14" fmla="*/ 0 w 7"/>
                  <a:gd name="T15" fmla="*/ 4 h 8"/>
                  <a:gd name="T16" fmla="*/ 0 w 7"/>
                  <a:gd name="T17" fmla="*/ 6 h 8"/>
                  <a:gd name="T18" fmla="*/ 0 w 7"/>
                  <a:gd name="T19" fmla="*/ 8 h 8"/>
                  <a:gd name="T20" fmla="*/ 2 w 7"/>
                  <a:gd name="T21" fmla="*/ 2 h 8"/>
                  <a:gd name="T22" fmla="*/ 7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0"/>
                    </a:moveTo>
                    <a:lnTo>
                      <a:pt x="6" y="0"/>
                    </a:lnTo>
                    <a:lnTo>
                      <a:pt x="5" y="0"/>
                    </a:lnTo>
                    <a:lnTo>
                      <a:pt x="4" y="1"/>
                    </a:lnTo>
                    <a:lnTo>
                      <a:pt x="3" y="1"/>
                    </a:lnTo>
                    <a:lnTo>
                      <a:pt x="2" y="2"/>
                    </a:lnTo>
                    <a:lnTo>
                      <a:pt x="0" y="4"/>
                    </a:lnTo>
                    <a:lnTo>
                      <a:pt x="0" y="4"/>
                    </a:lnTo>
                    <a:lnTo>
                      <a:pt x="0" y="6"/>
                    </a:lnTo>
                    <a:lnTo>
                      <a:pt x="0" y="8"/>
                    </a:lnTo>
                    <a:lnTo>
                      <a:pt x="2" y="2"/>
                    </a:lnTo>
                    <a:lnTo>
                      <a:pt x="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9">
                <a:extLst>
                  <a:ext uri="{FF2B5EF4-FFF2-40B4-BE49-F238E27FC236}">
                    <a16:creationId xmlns:a16="http://schemas.microsoft.com/office/drawing/2014/main" id="{9672EF1B-7978-4A8C-820C-5FC5E574EC9D}"/>
                  </a:ext>
                </a:extLst>
              </p:cNvPr>
              <p:cNvSpPr>
                <a:spLocks/>
              </p:cNvSpPr>
              <p:nvPr/>
            </p:nvSpPr>
            <p:spPr bwMode="auto">
              <a:xfrm>
                <a:off x="1262" y="1259"/>
                <a:ext cx="11" cy="11"/>
              </a:xfrm>
              <a:custGeom>
                <a:avLst/>
                <a:gdLst>
                  <a:gd name="T0" fmla="*/ 4 w 11"/>
                  <a:gd name="T1" fmla="*/ 6 h 11"/>
                  <a:gd name="T2" fmla="*/ 0 w 11"/>
                  <a:gd name="T3" fmla="*/ 0 h 11"/>
                  <a:gd name="T4" fmla="*/ 0 w 11"/>
                  <a:gd name="T5" fmla="*/ 1 h 11"/>
                  <a:gd name="T6" fmla="*/ 0 w 11"/>
                  <a:gd name="T7" fmla="*/ 3 h 11"/>
                  <a:gd name="T8" fmla="*/ 1 w 11"/>
                  <a:gd name="T9" fmla="*/ 4 h 11"/>
                  <a:gd name="T10" fmla="*/ 3 w 11"/>
                  <a:gd name="T11" fmla="*/ 6 h 11"/>
                  <a:gd name="T12" fmla="*/ 4 w 11"/>
                  <a:gd name="T13" fmla="*/ 7 h 11"/>
                  <a:gd name="T14" fmla="*/ 6 w 11"/>
                  <a:gd name="T15" fmla="*/ 8 h 11"/>
                  <a:gd name="T16" fmla="*/ 6 w 11"/>
                  <a:gd name="T17" fmla="*/ 11 h 11"/>
                  <a:gd name="T18" fmla="*/ 11 w 11"/>
                  <a:gd name="T19" fmla="*/ 11 h 11"/>
                  <a:gd name="T20" fmla="*/ 4 w 11"/>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4" y="6"/>
                    </a:moveTo>
                    <a:lnTo>
                      <a:pt x="0" y="0"/>
                    </a:lnTo>
                    <a:lnTo>
                      <a:pt x="0" y="1"/>
                    </a:lnTo>
                    <a:lnTo>
                      <a:pt x="0" y="3"/>
                    </a:lnTo>
                    <a:lnTo>
                      <a:pt x="1" y="4"/>
                    </a:lnTo>
                    <a:lnTo>
                      <a:pt x="3" y="6"/>
                    </a:lnTo>
                    <a:lnTo>
                      <a:pt x="4" y="7"/>
                    </a:lnTo>
                    <a:lnTo>
                      <a:pt x="6" y="8"/>
                    </a:lnTo>
                    <a:lnTo>
                      <a:pt x="6" y="11"/>
                    </a:lnTo>
                    <a:lnTo>
                      <a:pt x="11" y="11"/>
                    </a:lnTo>
                    <a:lnTo>
                      <a:pt x="4"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20">
                <a:extLst>
                  <a:ext uri="{FF2B5EF4-FFF2-40B4-BE49-F238E27FC236}">
                    <a16:creationId xmlns:a16="http://schemas.microsoft.com/office/drawing/2014/main" id="{67718B08-3582-4DD1-ADB1-3A54B4D1F023}"/>
                  </a:ext>
                </a:extLst>
              </p:cNvPr>
              <p:cNvSpPr>
                <a:spLocks/>
              </p:cNvSpPr>
              <p:nvPr/>
            </p:nvSpPr>
            <p:spPr bwMode="auto">
              <a:xfrm>
                <a:off x="1280" y="1319"/>
                <a:ext cx="2" cy="2"/>
              </a:xfrm>
              <a:custGeom>
                <a:avLst/>
                <a:gdLst>
                  <a:gd name="T0" fmla="*/ 1 w 2"/>
                  <a:gd name="T1" fmla="*/ 1 h 2"/>
                  <a:gd name="T2" fmla="*/ 0 w 2"/>
                  <a:gd name="T3" fmla="*/ 0 h 2"/>
                  <a:gd name="T4" fmla="*/ 2 w 2"/>
                  <a:gd name="T5" fmla="*/ 2 h 2"/>
                  <a:gd name="T6" fmla="*/ 2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lnTo>
                      <a:pt x="0" y="0"/>
                    </a:lnTo>
                    <a:lnTo>
                      <a:pt x="2" y="2"/>
                    </a:lnTo>
                    <a:lnTo>
                      <a:pt x="2" y="2"/>
                    </a:lnTo>
                    <a:lnTo>
                      <a:pt x="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21">
                <a:extLst>
                  <a:ext uri="{FF2B5EF4-FFF2-40B4-BE49-F238E27FC236}">
                    <a16:creationId xmlns:a16="http://schemas.microsoft.com/office/drawing/2014/main" id="{C0BDA475-3474-4F05-8796-B4A264C6F3E7}"/>
                  </a:ext>
                </a:extLst>
              </p:cNvPr>
              <p:cNvSpPr>
                <a:spLocks/>
              </p:cNvSpPr>
              <p:nvPr/>
            </p:nvSpPr>
            <p:spPr bwMode="auto">
              <a:xfrm>
                <a:off x="1209" y="1237"/>
                <a:ext cx="3" cy="2"/>
              </a:xfrm>
              <a:custGeom>
                <a:avLst/>
                <a:gdLst>
                  <a:gd name="T0" fmla="*/ 0 w 3"/>
                  <a:gd name="T1" fmla="*/ 0 h 2"/>
                  <a:gd name="T2" fmla="*/ 3 w 3"/>
                  <a:gd name="T3" fmla="*/ 2 h 2"/>
                  <a:gd name="T4" fmla="*/ 2 w 3"/>
                  <a:gd name="T5" fmla="*/ 1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2"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22">
                <a:extLst>
                  <a:ext uri="{FF2B5EF4-FFF2-40B4-BE49-F238E27FC236}">
                    <a16:creationId xmlns:a16="http://schemas.microsoft.com/office/drawing/2014/main" id="{265A193F-633D-4460-9E08-41E6727F7DE6}"/>
                  </a:ext>
                </a:extLst>
              </p:cNvPr>
              <p:cNvSpPr>
                <a:spLocks/>
              </p:cNvSpPr>
              <p:nvPr/>
            </p:nvSpPr>
            <p:spPr bwMode="auto">
              <a:xfrm>
                <a:off x="1197" y="1222"/>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23">
                <a:extLst>
                  <a:ext uri="{FF2B5EF4-FFF2-40B4-BE49-F238E27FC236}">
                    <a16:creationId xmlns:a16="http://schemas.microsoft.com/office/drawing/2014/main" id="{85D8AA97-BC70-49F5-AAAD-F27B1CC89D79}"/>
                  </a:ext>
                </a:extLst>
              </p:cNvPr>
              <p:cNvSpPr>
                <a:spLocks/>
              </p:cNvSpPr>
              <p:nvPr/>
            </p:nvSpPr>
            <p:spPr bwMode="auto">
              <a:xfrm>
                <a:off x="1165" y="1167"/>
                <a:ext cx="6" cy="5"/>
              </a:xfrm>
              <a:custGeom>
                <a:avLst/>
                <a:gdLst>
                  <a:gd name="T0" fmla="*/ 5 w 6"/>
                  <a:gd name="T1" fmla="*/ 3 h 5"/>
                  <a:gd name="T2" fmla="*/ 3 w 6"/>
                  <a:gd name="T3" fmla="*/ 3 h 5"/>
                  <a:gd name="T4" fmla="*/ 2 w 6"/>
                  <a:gd name="T5" fmla="*/ 1 h 5"/>
                  <a:gd name="T6" fmla="*/ 0 w 6"/>
                  <a:gd name="T7" fmla="*/ 0 h 5"/>
                  <a:gd name="T8" fmla="*/ 5 w 6"/>
                  <a:gd name="T9" fmla="*/ 5 h 5"/>
                  <a:gd name="T10" fmla="*/ 6 w 6"/>
                  <a:gd name="T11" fmla="*/ 4 h 5"/>
                  <a:gd name="T12" fmla="*/ 5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3"/>
                    </a:moveTo>
                    <a:lnTo>
                      <a:pt x="3" y="3"/>
                    </a:lnTo>
                    <a:lnTo>
                      <a:pt x="2" y="1"/>
                    </a:lnTo>
                    <a:lnTo>
                      <a:pt x="0" y="0"/>
                    </a:lnTo>
                    <a:lnTo>
                      <a:pt x="5" y="5"/>
                    </a:lnTo>
                    <a:lnTo>
                      <a:pt x="6" y="4"/>
                    </a:lnTo>
                    <a:lnTo>
                      <a:pt x="5"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24">
                <a:extLst>
                  <a:ext uri="{FF2B5EF4-FFF2-40B4-BE49-F238E27FC236}">
                    <a16:creationId xmlns:a16="http://schemas.microsoft.com/office/drawing/2014/main" id="{6761D8FF-FABF-41CA-BEEC-BCCFEF759605}"/>
                  </a:ext>
                </a:extLst>
              </p:cNvPr>
              <p:cNvSpPr>
                <a:spLocks/>
              </p:cNvSpPr>
              <p:nvPr/>
            </p:nvSpPr>
            <p:spPr bwMode="auto">
              <a:xfrm>
                <a:off x="1175" y="1223"/>
                <a:ext cx="19" cy="6"/>
              </a:xfrm>
              <a:custGeom>
                <a:avLst/>
                <a:gdLst>
                  <a:gd name="T0" fmla="*/ 15 w 19"/>
                  <a:gd name="T1" fmla="*/ 2 h 6"/>
                  <a:gd name="T2" fmla="*/ 13 w 19"/>
                  <a:gd name="T3" fmla="*/ 2 h 6"/>
                  <a:gd name="T4" fmla="*/ 12 w 19"/>
                  <a:gd name="T5" fmla="*/ 2 h 6"/>
                  <a:gd name="T6" fmla="*/ 9 w 19"/>
                  <a:gd name="T7" fmla="*/ 3 h 6"/>
                  <a:gd name="T8" fmla="*/ 7 w 19"/>
                  <a:gd name="T9" fmla="*/ 4 h 6"/>
                  <a:gd name="T10" fmla="*/ 4 w 19"/>
                  <a:gd name="T11" fmla="*/ 5 h 6"/>
                  <a:gd name="T12" fmla="*/ 3 w 19"/>
                  <a:gd name="T13" fmla="*/ 5 h 6"/>
                  <a:gd name="T14" fmla="*/ 2 w 19"/>
                  <a:gd name="T15" fmla="*/ 5 h 6"/>
                  <a:gd name="T16" fmla="*/ 1 w 19"/>
                  <a:gd name="T17" fmla="*/ 5 h 6"/>
                  <a:gd name="T18" fmla="*/ 0 w 19"/>
                  <a:gd name="T19" fmla="*/ 5 h 6"/>
                  <a:gd name="T20" fmla="*/ 3 w 19"/>
                  <a:gd name="T21" fmla="*/ 6 h 6"/>
                  <a:gd name="T22" fmla="*/ 19 w 19"/>
                  <a:gd name="T23" fmla="*/ 0 h 6"/>
                  <a:gd name="T24" fmla="*/ 17 w 19"/>
                  <a:gd name="T25" fmla="*/ 0 h 6"/>
                  <a:gd name="T26" fmla="*/ 15 w 19"/>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6">
                    <a:moveTo>
                      <a:pt x="15" y="2"/>
                    </a:moveTo>
                    <a:lnTo>
                      <a:pt x="13" y="2"/>
                    </a:lnTo>
                    <a:lnTo>
                      <a:pt x="12" y="2"/>
                    </a:lnTo>
                    <a:lnTo>
                      <a:pt x="9" y="3"/>
                    </a:lnTo>
                    <a:lnTo>
                      <a:pt x="7" y="4"/>
                    </a:lnTo>
                    <a:lnTo>
                      <a:pt x="4" y="5"/>
                    </a:lnTo>
                    <a:lnTo>
                      <a:pt x="3" y="5"/>
                    </a:lnTo>
                    <a:lnTo>
                      <a:pt x="2" y="5"/>
                    </a:lnTo>
                    <a:lnTo>
                      <a:pt x="1" y="5"/>
                    </a:lnTo>
                    <a:lnTo>
                      <a:pt x="0" y="5"/>
                    </a:lnTo>
                    <a:lnTo>
                      <a:pt x="3" y="6"/>
                    </a:lnTo>
                    <a:lnTo>
                      <a:pt x="19" y="0"/>
                    </a:lnTo>
                    <a:lnTo>
                      <a:pt x="17" y="0"/>
                    </a:lnTo>
                    <a:lnTo>
                      <a:pt x="15"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25">
                <a:extLst>
                  <a:ext uri="{FF2B5EF4-FFF2-40B4-BE49-F238E27FC236}">
                    <a16:creationId xmlns:a16="http://schemas.microsoft.com/office/drawing/2014/main" id="{53FDDC09-086F-4611-B43E-03B1BD1E4346}"/>
                  </a:ext>
                </a:extLst>
              </p:cNvPr>
              <p:cNvSpPr>
                <a:spLocks/>
              </p:cNvSpPr>
              <p:nvPr/>
            </p:nvSpPr>
            <p:spPr bwMode="auto">
              <a:xfrm>
                <a:off x="1156" y="1144"/>
                <a:ext cx="9" cy="23"/>
              </a:xfrm>
              <a:custGeom>
                <a:avLst/>
                <a:gdLst>
                  <a:gd name="T0" fmla="*/ 6 w 9"/>
                  <a:gd name="T1" fmla="*/ 0 h 23"/>
                  <a:gd name="T2" fmla="*/ 4 w 9"/>
                  <a:gd name="T3" fmla="*/ 0 h 23"/>
                  <a:gd name="T4" fmla="*/ 4 w 9"/>
                  <a:gd name="T5" fmla="*/ 0 h 23"/>
                  <a:gd name="T6" fmla="*/ 4 w 9"/>
                  <a:gd name="T7" fmla="*/ 2 h 23"/>
                  <a:gd name="T8" fmla="*/ 2 w 9"/>
                  <a:gd name="T9" fmla="*/ 3 h 23"/>
                  <a:gd name="T10" fmla="*/ 1 w 9"/>
                  <a:gd name="T11" fmla="*/ 5 h 23"/>
                  <a:gd name="T12" fmla="*/ 1 w 9"/>
                  <a:gd name="T13" fmla="*/ 7 h 23"/>
                  <a:gd name="T14" fmla="*/ 0 w 9"/>
                  <a:gd name="T15" fmla="*/ 8 h 23"/>
                  <a:gd name="T16" fmla="*/ 0 w 9"/>
                  <a:gd name="T17" fmla="*/ 11 h 23"/>
                  <a:gd name="T18" fmla="*/ 1 w 9"/>
                  <a:gd name="T19" fmla="*/ 14 h 23"/>
                  <a:gd name="T20" fmla="*/ 1 w 9"/>
                  <a:gd name="T21" fmla="*/ 16 h 23"/>
                  <a:gd name="T22" fmla="*/ 2 w 9"/>
                  <a:gd name="T23" fmla="*/ 18 h 23"/>
                  <a:gd name="T24" fmla="*/ 2 w 9"/>
                  <a:gd name="T25" fmla="*/ 19 h 23"/>
                  <a:gd name="T26" fmla="*/ 4 w 9"/>
                  <a:gd name="T27" fmla="*/ 21 h 23"/>
                  <a:gd name="T28" fmla="*/ 6 w 9"/>
                  <a:gd name="T29" fmla="*/ 22 h 23"/>
                  <a:gd name="T30" fmla="*/ 7 w 9"/>
                  <a:gd name="T31" fmla="*/ 22 h 23"/>
                  <a:gd name="T32" fmla="*/ 7 w 9"/>
                  <a:gd name="T33" fmla="*/ 23 h 23"/>
                  <a:gd name="T34" fmla="*/ 9 w 9"/>
                  <a:gd name="T35" fmla="*/ 23 h 23"/>
                  <a:gd name="T36" fmla="*/ 9 w 9"/>
                  <a:gd name="T37" fmla="*/ 23 h 23"/>
                  <a:gd name="T38" fmla="*/ 2 w 9"/>
                  <a:gd name="T39" fmla="*/ 16 h 23"/>
                  <a:gd name="T40" fmla="*/ 6 w 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3">
                    <a:moveTo>
                      <a:pt x="6" y="0"/>
                    </a:moveTo>
                    <a:lnTo>
                      <a:pt x="4" y="0"/>
                    </a:lnTo>
                    <a:lnTo>
                      <a:pt x="4" y="0"/>
                    </a:lnTo>
                    <a:lnTo>
                      <a:pt x="4" y="2"/>
                    </a:lnTo>
                    <a:lnTo>
                      <a:pt x="2" y="3"/>
                    </a:lnTo>
                    <a:lnTo>
                      <a:pt x="1" y="5"/>
                    </a:lnTo>
                    <a:lnTo>
                      <a:pt x="1" y="7"/>
                    </a:lnTo>
                    <a:lnTo>
                      <a:pt x="0" y="8"/>
                    </a:lnTo>
                    <a:lnTo>
                      <a:pt x="0" y="11"/>
                    </a:lnTo>
                    <a:lnTo>
                      <a:pt x="1" y="14"/>
                    </a:lnTo>
                    <a:lnTo>
                      <a:pt x="1" y="16"/>
                    </a:lnTo>
                    <a:lnTo>
                      <a:pt x="2" y="18"/>
                    </a:lnTo>
                    <a:lnTo>
                      <a:pt x="2" y="19"/>
                    </a:lnTo>
                    <a:lnTo>
                      <a:pt x="4" y="21"/>
                    </a:lnTo>
                    <a:lnTo>
                      <a:pt x="6" y="22"/>
                    </a:lnTo>
                    <a:lnTo>
                      <a:pt x="7" y="22"/>
                    </a:lnTo>
                    <a:lnTo>
                      <a:pt x="7" y="23"/>
                    </a:lnTo>
                    <a:lnTo>
                      <a:pt x="9" y="23"/>
                    </a:lnTo>
                    <a:lnTo>
                      <a:pt x="9" y="23"/>
                    </a:lnTo>
                    <a:lnTo>
                      <a:pt x="2" y="16"/>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26">
                <a:extLst>
                  <a:ext uri="{FF2B5EF4-FFF2-40B4-BE49-F238E27FC236}">
                    <a16:creationId xmlns:a16="http://schemas.microsoft.com/office/drawing/2014/main" id="{53547BFF-8100-46AB-A596-72817D65ED9E}"/>
                  </a:ext>
                </a:extLst>
              </p:cNvPr>
              <p:cNvSpPr>
                <a:spLocks/>
              </p:cNvSpPr>
              <p:nvPr/>
            </p:nvSpPr>
            <p:spPr bwMode="auto">
              <a:xfrm>
                <a:off x="1141" y="1172"/>
                <a:ext cx="34" cy="58"/>
              </a:xfrm>
              <a:custGeom>
                <a:avLst/>
                <a:gdLst>
                  <a:gd name="T0" fmla="*/ 0 w 34"/>
                  <a:gd name="T1" fmla="*/ 32 h 58"/>
                  <a:gd name="T2" fmla="*/ 30 w 34"/>
                  <a:gd name="T3" fmla="*/ 1 h 58"/>
                  <a:gd name="T4" fmla="*/ 29 w 34"/>
                  <a:gd name="T5" fmla="*/ 0 h 58"/>
                  <a:gd name="T6" fmla="*/ 29 w 34"/>
                  <a:gd name="T7" fmla="*/ 0 h 58"/>
                  <a:gd name="T8" fmla="*/ 29 w 34"/>
                  <a:gd name="T9" fmla="*/ 1 h 58"/>
                  <a:gd name="T10" fmla="*/ 27 w 34"/>
                  <a:gd name="T11" fmla="*/ 2 h 58"/>
                  <a:gd name="T12" fmla="*/ 25 w 34"/>
                  <a:gd name="T13" fmla="*/ 4 h 58"/>
                  <a:gd name="T14" fmla="*/ 24 w 34"/>
                  <a:gd name="T15" fmla="*/ 5 h 58"/>
                  <a:gd name="T16" fmla="*/ 22 w 34"/>
                  <a:gd name="T17" fmla="*/ 7 h 58"/>
                  <a:gd name="T18" fmla="*/ 21 w 34"/>
                  <a:gd name="T19" fmla="*/ 7 h 58"/>
                  <a:gd name="T20" fmla="*/ 19 w 34"/>
                  <a:gd name="T21" fmla="*/ 9 h 58"/>
                  <a:gd name="T22" fmla="*/ 19 w 34"/>
                  <a:gd name="T23" fmla="*/ 10 h 58"/>
                  <a:gd name="T24" fmla="*/ 17 w 34"/>
                  <a:gd name="T25" fmla="*/ 12 h 58"/>
                  <a:gd name="T26" fmla="*/ 16 w 34"/>
                  <a:gd name="T27" fmla="*/ 13 h 58"/>
                  <a:gd name="T28" fmla="*/ 16 w 34"/>
                  <a:gd name="T29" fmla="*/ 14 h 58"/>
                  <a:gd name="T30" fmla="*/ 15 w 34"/>
                  <a:gd name="T31" fmla="*/ 15 h 58"/>
                  <a:gd name="T32" fmla="*/ 14 w 34"/>
                  <a:gd name="T33" fmla="*/ 18 h 58"/>
                  <a:gd name="T34" fmla="*/ 12 w 34"/>
                  <a:gd name="T35" fmla="*/ 19 h 58"/>
                  <a:gd name="T36" fmla="*/ 11 w 34"/>
                  <a:gd name="T37" fmla="*/ 20 h 58"/>
                  <a:gd name="T38" fmla="*/ 10 w 34"/>
                  <a:gd name="T39" fmla="*/ 21 h 58"/>
                  <a:gd name="T40" fmla="*/ 8 w 34"/>
                  <a:gd name="T41" fmla="*/ 23 h 58"/>
                  <a:gd name="T42" fmla="*/ 5 w 34"/>
                  <a:gd name="T43" fmla="*/ 25 h 58"/>
                  <a:gd name="T44" fmla="*/ 3 w 34"/>
                  <a:gd name="T45" fmla="*/ 26 h 58"/>
                  <a:gd name="T46" fmla="*/ 2 w 34"/>
                  <a:gd name="T47" fmla="*/ 29 h 58"/>
                  <a:gd name="T48" fmla="*/ 1 w 34"/>
                  <a:gd name="T49" fmla="*/ 30 h 58"/>
                  <a:gd name="T50" fmla="*/ 0 w 34"/>
                  <a:gd name="T51" fmla="*/ 31 h 58"/>
                  <a:gd name="T52" fmla="*/ 0 w 34"/>
                  <a:gd name="T53" fmla="*/ 34 h 58"/>
                  <a:gd name="T54" fmla="*/ 1 w 34"/>
                  <a:gd name="T55" fmla="*/ 35 h 58"/>
                  <a:gd name="T56" fmla="*/ 2 w 34"/>
                  <a:gd name="T57" fmla="*/ 37 h 58"/>
                  <a:gd name="T58" fmla="*/ 3 w 34"/>
                  <a:gd name="T59" fmla="*/ 39 h 58"/>
                  <a:gd name="T60" fmla="*/ 6 w 34"/>
                  <a:gd name="T61" fmla="*/ 40 h 58"/>
                  <a:gd name="T62" fmla="*/ 7 w 34"/>
                  <a:gd name="T63" fmla="*/ 42 h 58"/>
                  <a:gd name="T64" fmla="*/ 10 w 34"/>
                  <a:gd name="T65" fmla="*/ 42 h 58"/>
                  <a:gd name="T66" fmla="*/ 11 w 34"/>
                  <a:gd name="T67" fmla="*/ 44 h 58"/>
                  <a:gd name="T68" fmla="*/ 12 w 34"/>
                  <a:gd name="T69" fmla="*/ 45 h 58"/>
                  <a:gd name="T70" fmla="*/ 14 w 34"/>
                  <a:gd name="T71" fmla="*/ 47 h 58"/>
                  <a:gd name="T72" fmla="*/ 15 w 34"/>
                  <a:gd name="T73" fmla="*/ 49 h 58"/>
                  <a:gd name="T74" fmla="*/ 16 w 34"/>
                  <a:gd name="T75" fmla="*/ 50 h 58"/>
                  <a:gd name="T76" fmla="*/ 19 w 34"/>
                  <a:gd name="T77" fmla="*/ 51 h 58"/>
                  <a:gd name="T78" fmla="*/ 19 w 34"/>
                  <a:gd name="T79" fmla="*/ 51 h 58"/>
                  <a:gd name="T80" fmla="*/ 22 w 34"/>
                  <a:gd name="T81" fmla="*/ 53 h 58"/>
                  <a:gd name="T82" fmla="*/ 25 w 34"/>
                  <a:gd name="T83" fmla="*/ 54 h 58"/>
                  <a:gd name="T84" fmla="*/ 26 w 34"/>
                  <a:gd name="T85" fmla="*/ 55 h 58"/>
                  <a:gd name="T86" fmla="*/ 27 w 34"/>
                  <a:gd name="T87" fmla="*/ 56 h 58"/>
                  <a:gd name="T88" fmla="*/ 29 w 34"/>
                  <a:gd name="T89" fmla="*/ 56 h 58"/>
                  <a:gd name="T90" fmla="*/ 30 w 34"/>
                  <a:gd name="T91" fmla="*/ 56 h 58"/>
                  <a:gd name="T92" fmla="*/ 32 w 34"/>
                  <a:gd name="T93" fmla="*/ 58 h 58"/>
                  <a:gd name="T94" fmla="*/ 33 w 34"/>
                  <a:gd name="T95" fmla="*/ 56 h 58"/>
                  <a:gd name="T96" fmla="*/ 34 w 34"/>
                  <a:gd name="T97" fmla="*/ 56 h 58"/>
                  <a:gd name="T98" fmla="*/ 26 w 34"/>
                  <a:gd name="T99" fmla="*/ 55 h 58"/>
                  <a:gd name="T100" fmla="*/ 0 w 34"/>
                  <a:gd name="T101"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58">
                    <a:moveTo>
                      <a:pt x="0" y="32"/>
                    </a:moveTo>
                    <a:lnTo>
                      <a:pt x="30" y="1"/>
                    </a:lnTo>
                    <a:lnTo>
                      <a:pt x="29" y="0"/>
                    </a:lnTo>
                    <a:lnTo>
                      <a:pt x="29" y="0"/>
                    </a:lnTo>
                    <a:lnTo>
                      <a:pt x="29" y="1"/>
                    </a:lnTo>
                    <a:lnTo>
                      <a:pt x="27" y="2"/>
                    </a:lnTo>
                    <a:lnTo>
                      <a:pt x="25" y="4"/>
                    </a:lnTo>
                    <a:lnTo>
                      <a:pt x="24" y="5"/>
                    </a:lnTo>
                    <a:lnTo>
                      <a:pt x="22" y="7"/>
                    </a:lnTo>
                    <a:lnTo>
                      <a:pt x="21" y="7"/>
                    </a:lnTo>
                    <a:lnTo>
                      <a:pt x="19" y="9"/>
                    </a:lnTo>
                    <a:lnTo>
                      <a:pt x="19" y="10"/>
                    </a:lnTo>
                    <a:lnTo>
                      <a:pt x="17" y="12"/>
                    </a:lnTo>
                    <a:lnTo>
                      <a:pt x="16" y="13"/>
                    </a:lnTo>
                    <a:lnTo>
                      <a:pt x="16" y="14"/>
                    </a:lnTo>
                    <a:lnTo>
                      <a:pt x="15" y="15"/>
                    </a:lnTo>
                    <a:lnTo>
                      <a:pt x="14" y="18"/>
                    </a:lnTo>
                    <a:lnTo>
                      <a:pt x="12" y="19"/>
                    </a:lnTo>
                    <a:lnTo>
                      <a:pt x="11" y="20"/>
                    </a:lnTo>
                    <a:lnTo>
                      <a:pt x="10" y="21"/>
                    </a:lnTo>
                    <a:lnTo>
                      <a:pt x="8" y="23"/>
                    </a:lnTo>
                    <a:lnTo>
                      <a:pt x="5" y="25"/>
                    </a:lnTo>
                    <a:lnTo>
                      <a:pt x="3" y="26"/>
                    </a:lnTo>
                    <a:lnTo>
                      <a:pt x="2" y="29"/>
                    </a:lnTo>
                    <a:lnTo>
                      <a:pt x="1" y="30"/>
                    </a:lnTo>
                    <a:lnTo>
                      <a:pt x="0" y="31"/>
                    </a:lnTo>
                    <a:lnTo>
                      <a:pt x="0" y="34"/>
                    </a:lnTo>
                    <a:lnTo>
                      <a:pt x="1" y="35"/>
                    </a:lnTo>
                    <a:lnTo>
                      <a:pt x="2" y="37"/>
                    </a:lnTo>
                    <a:lnTo>
                      <a:pt x="3" y="39"/>
                    </a:lnTo>
                    <a:lnTo>
                      <a:pt x="6" y="40"/>
                    </a:lnTo>
                    <a:lnTo>
                      <a:pt x="7" y="42"/>
                    </a:lnTo>
                    <a:lnTo>
                      <a:pt x="10" y="42"/>
                    </a:lnTo>
                    <a:lnTo>
                      <a:pt x="11" y="44"/>
                    </a:lnTo>
                    <a:lnTo>
                      <a:pt x="12" y="45"/>
                    </a:lnTo>
                    <a:lnTo>
                      <a:pt x="14" y="47"/>
                    </a:lnTo>
                    <a:lnTo>
                      <a:pt x="15" y="49"/>
                    </a:lnTo>
                    <a:lnTo>
                      <a:pt x="16" y="50"/>
                    </a:lnTo>
                    <a:lnTo>
                      <a:pt x="19" y="51"/>
                    </a:lnTo>
                    <a:lnTo>
                      <a:pt x="19" y="51"/>
                    </a:lnTo>
                    <a:lnTo>
                      <a:pt x="22" y="53"/>
                    </a:lnTo>
                    <a:lnTo>
                      <a:pt x="25" y="54"/>
                    </a:lnTo>
                    <a:lnTo>
                      <a:pt x="26" y="55"/>
                    </a:lnTo>
                    <a:lnTo>
                      <a:pt x="27" y="56"/>
                    </a:lnTo>
                    <a:lnTo>
                      <a:pt x="29" y="56"/>
                    </a:lnTo>
                    <a:lnTo>
                      <a:pt x="30" y="56"/>
                    </a:lnTo>
                    <a:lnTo>
                      <a:pt x="32" y="58"/>
                    </a:lnTo>
                    <a:lnTo>
                      <a:pt x="33" y="56"/>
                    </a:lnTo>
                    <a:lnTo>
                      <a:pt x="34" y="56"/>
                    </a:lnTo>
                    <a:lnTo>
                      <a:pt x="26" y="55"/>
                    </a:lnTo>
                    <a:lnTo>
                      <a:pt x="0" y="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27">
                <a:extLst>
                  <a:ext uri="{FF2B5EF4-FFF2-40B4-BE49-F238E27FC236}">
                    <a16:creationId xmlns:a16="http://schemas.microsoft.com/office/drawing/2014/main" id="{505E787E-A020-4418-ABFF-61AAFEBC3584}"/>
                  </a:ext>
                </a:extLst>
              </p:cNvPr>
              <p:cNvSpPr>
                <a:spLocks/>
              </p:cNvSpPr>
              <p:nvPr/>
            </p:nvSpPr>
            <p:spPr bwMode="auto">
              <a:xfrm>
                <a:off x="726" y="812"/>
                <a:ext cx="434" cy="326"/>
              </a:xfrm>
              <a:custGeom>
                <a:avLst/>
                <a:gdLst>
                  <a:gd name="T0" fmla="*/ 430 w 434"/>
                  <a:gd name="T1" fmla="*/ 120 h 326"/>
                  <a:gd name="T2" fmla="*/ 431 w 434"/>
                  <a:gd name="T3" fmla="*/ 99 h 326"/>
                  <a:gd name="T4" fmla="*/ 434 w 434"/>
                  <a:gd name="T5" fmla="*/ 11 h 326"/>
                  <a:gd name="T6" fmla="*/ 378 w 434"/>
                  <a:gd name="T7" fmla="*/ 10 h 326"/>
                  <a:gd name="T8" fmla="*/ 323 w 434"/>
                  <a:gd name="T9" fmla="*/ 9 h 326"/>
                  <a:gd name="T10" fmla="*/ 213 w 434"/>
                  <a:gd name="T11" fmla="*/ 5 h 326"/>
                  <a:gd name="T12" fmla="*/ 184 w 434"/>
                  <a:gd name="T13" fmla="*/ 5 h 326"/>
                  <a:gd name="T14" fmla="*/ 162 w 434"/>
                  <a:gd name="T15" fmla="*/ 4 h 326"/>
                  <a:gd name="T16" fmla="*/ 157 w 434"/>
                  <a:gd name="T17" fmla="*/ 4 h 326"/>
                  <a:gd name="T18" fmla="*/ 46 w 434"/>
                  <a:gd name="T19" fmla="*/ 0 h 326"/>
                  <a:gd name="T20" fmla="*/ 45 w 434"/>
                  <a:gd name="T21" fmla="*/ 55 h 326"/>
                  <a:gd name="T22" fmla="*/ 42 w 434"/>
                  <a:gd name="T23" fmla="*/ 110 h 326"/>
                  <a:gd name="T24" fmla="*/ 42 w 434"/>
                  <a:gd name="T25" fmla="*/ 142 h 326"/>
                  <a:gd name="T26" fmla="*/ 41 w 434"/>
                  <a:gd name="T27" fmla="*/ 204 h 326"/>
                  <a:gd name="T28" fmla="*/ 65 w 434"/>
                  <a:gd name="T29" fmla="*/ 219 h 326"/>
                  <a:gd name="T30" fmla="*/ 41 w 434"/>
                  <a:gd name="T31" fmla="*/ 204 h 326"/>
                  <a:gd name="T32" fmla="*/ 0 w 434"/>
                  <a:gd name="T33" fmla="*/ 178 h 326"/>
                  <a:gd name="T34" fmla="*/ 110 w 434"/>
                  <a:gd name="T35" fmla="*/ 250 h 326"/>
                  <a:gd name="T36" fmla="*/ 121 w 434"/>
                  <a:gd name="T37" fmla="*/ 253 h 326"/>
                  <a:gd name="T38" fmla="*/ 125 w 434"/>
                  <a:gd name="T39" fmla="*/ 247 h 326"/>
                  <a:gd name="T40" fmla="*/ 130 w 434"/>
                  <a:gd name="T41" fmla="*/ 248 h 326"/>
                  <a:gd name="T42" fmla="*/ 131 w 434"/>
                  <a:gd name="T43" fmla="*/ 258 h 326"/>
                  <a:gd name="T44" fmla="*/ 153 w 434"/>
                  <a:gd name="T45" fmla="*/ 252 h 326"/>
                  <a:gd name="T46" fmla="*/ 159 w 434"/>
                  <a:gd name="T47" fmla="*/ 257 h 326"/>
                  <a:gd name="T48" fmla="*/ 157 w 434"/>
                  <a:gd name="T49" fmla="*/ 262 h 326"/>
                  <a:gd name="T50" fmla="*/ 175 w 434"/>
                  <a:gd name="T51" fmla="*/ 262 h 326"/>
                  <a:gd name="T52" fmla="*/ 183 w 434"/>
                  <a:gd name="T53" fmla="*/ 279 h 326"/>
                  <a:gd name="T54" fmla="*/ 204 w 434"/>
                  <a:gd name="T55" fmla="*/ 279 h 326"/>
                  <a:gd name="T56" fmla="*/ 210 w 434"/>
                  <a:gd name="T57" fmla="*/ 260 h 326"/>
                  <a:gd name="T58" fmla="*/ 220 w 434"/>
                  <a:gd name="T59" fmla="*/ 267 h 326"/>
                  <a:gd name="T60" fmla="*/ 249 w 434"/>
                  <a:gd name="T61" fmla="*/ 261 h 326"/>
                  <a:gd name="T62" fmla="*/ 261 w 434"/>
                  <a:gd name="T63" fmla="*/ 279 h 326"/>
                  <a:gd name="T64" fmla="*/ 273 w 434"/>
                  <a:gd name="T65" fmla="*/ 272 h 326"/>
                  <a:gd name="T66" fmla="*/ 293 w 434"/>
                  <a:gd name="T67" fmla="*/ 287 h 326"/>
                  <a:gd name="T68" fmla="*/ 312 w 434"/>
                  <a:gd name="T69" fmla="*/ 281 h 326"/>
                  <a:gd name="T70" fmla="*/ 328 w 434"/>
                  <a:gd name="T71" fmla="*/ 291 h 326"/>
                  <a:gd name="T72" fmla="*/ 333 w 434"/>
                  <a:gd name="T73" fmla="*/ 301 h 326"/>
                  <a:gd name="T74" fmla="*/ 340 w 434"/>
                  <a:gd name="T75" fmla="*/ 299 h 326"/>
                  <a:gd name="T76" fmla="*/ 352 w 434"/>
                  <a:gd name="T77" fmla="*/ 306 h 326"/>
                  <a:gd name="T78" fmla="*/ 364 w 434"/>
                  <a:gd name="T79" fmla="*/ 299 h 326"/>
                  <a:gd name="T80" fmla="*/ 383 w 434"/>
                  <a:gd name="T81" fmla="*/ 311 h 326"/>
                  <a:gd name="T82" fmla="*/ 391 w 434"/>
                  <a:gd name="T83" fmla="*/ 306 h 326"/>
                  <a:gd name="T84" fmla="*/ 398 w 434"/>
                  <a:gd name="T85" fmla="*/ 309 h 326"/>
                  <a:gd name="T86" fmla="*/ 426 w 434"/>
                  <a:gd name="T87" fmla="*/ 326 h 326"/>
                  <a:gd name="T88" fmla="*/ 429 w 434"/>
                  <a:gd name="T89" fmla="*/ 200 h 326"/>
                  <a:gd name="T90" fmla="*/ 430 w 434"/>
                  <a:gd name="T91" fmla="*/ 12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26">
                    <a:moveTo>
                      <a:pt x="430" y="120"/>
                    </a:moveTo>
                    <a:lnTo>
                      <a:pt x="431" y="99"/>
                    </a:lnTo>
                    <a:lnTo>
                      <a:pt x="434" y="11"/>
                    </a:lnTo>
                    <a:lnTo>
                      <a:pt x="378" y="10"/>
                    </a:lnTo>
                    <a:lnTo>
                      <a:pt x="323" y="9"/>
                    </a:lnTo>
                    <a:lnTo>
                      <a:pt x="213" y="5"/>
                    </a:lnTo>
                    <a:lnTo>
                      <a:pt x="184" y="5"/>
                    </a:lnTo>
                    <a:lnTo>
                      <a:pt x="162" y="4"/>
                    </a:lnTo>
                    <a:lnTo>
                      <a:pt x="157" y="4"/>
                    </a:lnTo>
                    <a:lnTo>
                      <a:pt x="46" y="0"/>
                    </a:lnTo>
                    <a:lnTo>
                      <a:pt x="45" y="55"/>
                    </a:lnTo>
                    <a:lnTo>
                      <a:pt x="42" y="110"/>
                    </a:lnTo>
                    <a:lnTo>
                      <a:pt x="42" y="142"/>
                    </a:lnTo>
                    <a:lnTo>
                      <a:pt x="41" y="204"/>
                    </a:lnTo>
                    <a:lnTo>
                      <a:pt x="65" y="219"/>
                    </a:lnTo>
                    <a:lnTo>
                      <a:pt x="41" y="204"/>
                    </a:lnTo>
                    <a:lnTo>
                      <a:pt x="0" y="178"/>
                    </a:lnTo>
                    <a:lnTo>
                      <a:pt x="110" y="250"/>
                    </a:lnTo>
                    <a:lnTo>
                      <a:pt x="121" y="253"/>
                    </a:lnTo>
                    <a:lnTo>
                      <a:pt x="125" y="247"/>
                    </a:lnTo>
                    <a:lnTo>
                      <a:pt x="130" y="248"/>
                    </a:lnTo>
                    <a:lnTo>
                      <a:pt x="131" y="258"/>
                    </a:lnTo>
                    <a:lnTo>
                      <a:pt x="153" y="252"/>
                    </a:lnTo>
                    <a:lnTo>
                      <a:pt x="159" y="257"/>
                    </a:lnTo>
                    <a:lnTo>
                      <a:pt x="157" y="262"/>
                    </a:lnTo>
                    <a:lnTo>
                      <a:pt x="175" y="262"/>
                    </a:lnTo>
                    <a:lnTo>
                      <a:pt x="183" y="279"/>
                    </a:lnTo>
                    <a:lnTo>
                      <a:pt x="204" y="279"/>
                    </a:lnTo>
                    <a:lnTo>
                      <a:pt x="210" y="260"/>
                    </a:lnTo>
                    <a:lnTo>
                      <a:pt x="220" y="267"/>
                    </a:lnTo>
                    <a:lnTo>
                      <a:pt x="249" y="261"/>
                    </a:lnTo>
                    <a:lnTo>
                      <a:pt x="261" y="279"/>
                    </a:lnTo>
                    <a:lnTo>
                      <a:pt x="273" y="272"/>
                    </a:lnTo>
                    <a:lnTo>
                      <a:pt x="293" y="287"/>
                    </a:lnTo>
                    <a:lnTo>
                      <a:pt x="312" y="281"/>
                    </a:lnTo>
                    <a:lnTo>
                      <a:pt x="328" y="291"/>
                    </a:lnTo>
                    <a:lnTo>
                      <a:pt x="333" y="301"/>
                    </a:lnTo>
                    <a:lnTo>
                      <a:pt x="340" y="299"/>
                    </a:lnTo>
                    <a:lnTo>
                      <a:pt x="352" y="306"/>
                    </a:lnTo>
                    <a:lnTo>
                      <a:pt x="364" y="299"/>
                    </a:lnTo>
                    <a:lnTo>
                      <a:pt x="383" y="311"/>
                    </a:lnTo>
                    <a:lnTo>
                      <a:pt x="391" y="306"/>
                    </a:lnTo>
                    <a:lnTo>
                      <a:pt x="398" y="309"/>
                    </a:lnTo>
                    <a:lnTo>
                      <a:pt x="426" y="326"/>
                    </a:lnTo>
                    <a:lnTo>
                      <a:pt x="429" y="200"/>
                    </a:lnTo>
                    <a:lnTo>
                      <a:pt x="430" y="1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28">
                <a:extLst>
                  <a:ext uri="{FF2B5EF4-FFF2-40B4-BE49-F238E27FC236}">
                    <a16:creationId xmlns:a16="http://schemas.microsoft.com/office/drawing/2014/main" id="{12D2C8E8-7A7F-4608-B265-BBC5415768F3}"/>
                  </a:ext>
                </a:extLst>
              </p:cNvPr>
              <p:cNvSpPr>
                <a:spLocks/>
              </p:cNvSpPr>
              <p:nvPr/>
            </p:nvSpPr>
            <p:spPr bwMode="auto">
              <a:xfrm>
                <a:off x="1155" y="1139"/>
                <a:ext cx="2" cy="2"/>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0" y="0"/>
                    </a:lnTo>
                    <a:lnTo>
                      <a:pt x="2" y="2"/>
                    </a:lnTo>
                    <a:lnTo>
                      <a:pt x="2" y="2"/>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29">
                <a:extLst>
                  <a:ext uri="{FF2B5EF4-FFF2-40B4-BE49-F238E27FC236}">
                    <a16:creationId xmlns:a16="http://schemas.microsoft.com/office/drawing/2014/main" id="{214544C0-2EEC-4319-B15F-17E9D6C62FA7}"/>
                  </a:ext>
                </a:extLst>
              </p:cNvPr>
              <p:cNvSpPr>
                <a:spLocks/>
              </p:cNvSpPr>
              <p:nvPr/>
            </p:nvSpPr>
            <p:spPr bwMode="auto">
              <a:xfrm>
                <a:off x="1159" y="1142"/>
                <a:ext cx="1" cy="2"/>
              </a:xfrm>
              <a:custGeom>
                <a:avLst/>
                <a:gdLst>
                  <a:gd name="T0" fmla="*/ 1 w 1"/>
                  <a:gd name="T1" fmla="*/ 0 h 2"/>
                  <a:gd name="T2" fmla="*/ 0 w 1"/>
                  <a:gd name="T3" fmla="*/ 0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0"/>
                    </a:lnTo>
                    <a:lnTo>
                      <a:pt x="1" y="2"/>
                    </a:lnTo>
                    <a:lnTo>
                      <a:pt x="1" y="2"/>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30">
                <a:extLst>
                  <a:ext uri="{FF2B5EF4-FFF2-40B4-BE49-F238E27FC236}">
                    <a16:creationId xmlns:a16="http://schemas.microsoft.com/office/drawing/2014/main" id="{E2DC861E-C027-4794-A140-C76A61E61302}"/>
                  </a:ext>
                </a:extLst>
              </p:cNvPr>
              <p:cNvSpPr>
                <a:spLocks/>
              </p:cNvSpPr>
              <p:nvPr/>
            </p:nvSpPr>
            <p:spPr bwMode="auto">
              <a:xfrm>
                <a:off x="1291" y="1353"/>
                <a:ext cx="4" cy="17"/>
              </a:xfrm>
              <a:custGeom>
                <a:avLst/>
                <a:gdLst>
                  <a:gd name="T0" fmla="*/ 4 w 4"/>
                  <a:gd name="T1" fmla="*/ 0 h 17"/>
                  <a:gd name="T2" fmla="*/ 4 w 4"/>
                  <a:gd name="T3" fmla="*/ 0 h 17"/>
                  <a:gd name="T4" fmla="*/ 3 w 4"/>
                  <a:gd name="T5" fmla="*/ 3 h 17"/>
                  <a:gd name="T6" fmla="*/ 1 w 4"/>
                  <a:gd name="T7" fmla="*/ 5 h 17"/>
                  <a:gd name="T8" fmla="*/ 1 w 4"/>
                  <a:gd name="T9" fmla="*/ 7 h 17"/>
                  <a:gd name="T10" fmla="*/ 1 w 4"/>
                  <a:gd name="T11" fmla="*/ 8 h 17"/>
                  <a:gd name="T12" fmla="*/ 1 w 4"/>
                  <a:gd name="T13" fmla="*/ 10 h 17"/>
                  <a:gd name="T14" fmla="*/ 1 w 4"/>
                  <a:gd name="T15" fmla="*/ 10 h 17"/>
                  <a:gd name="T16" fmla="*/ 1 w 4"/>
                  <a:gd name="T17" fmla="*/ 13 h 17"/>
                  <a:gd name="T18" fmla="*/ 0 w 4"/>
                  <a:gd name="T19" fmla="*/ 15 h 17"/>
                  <a:gd name="T20" fmla="*/ 0 w 4"/>
                  <a:gd name="T21" fmla="*/ 16 h 17"/>
                  <a:gd name="T22" fmla="*/ 1 w 4"/>
                  <a:gd name="T23" fmla="*/ 17 h 17"/>
                  <a:gd name="T24" fmla="*/ 4 w 4"/>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7">
                    <a:moveTo>
                      <a:pt x="4" y="0"/>
                    </a:moveTo>
                    <a:lnTo>
                      <a:pt x="4" y="0"/>
                    </a:lnTo>
                    <a:lnTo>
                      <a:pt x="3" y="3"/>
                    </a:lnTo>
                    <a:lnTo>
                      <a:pt x="1" y="5"/>
                    </a:lnTo>
                    <a:lnTo>
                      <a:pt x="1" y="7"/>
                    </a:lnTo>
                    <a:lnTo>
                      <a:pt x="1" y="8"/>
                    </a:lnTo>
                    <a:lnTo>
                      <a:pt x="1" y="10"/>
                    </a:lnTo>
                    <a:lnTo>
                      <a:pt x="1" y="10"/>
                    </a:lnTo>
                    <a:lnTo>
                      <a:pt x="1" y="13"/>
                    </a:lnTo>
                    <a:lnTo>
                      <a:pt x="0" y="15"/>
                    </a:lnTo>
                    <a:lnTo>
                      <a:pt x="0" y="16"/>
                    </a:lnTo>
                    <a:lnTo>
                      <a:pt x="1" y="17"/>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31">
                <a:extLst>
                  <a:ext uri="{FF2B5EF4-FFF2-40B4-BE49-F238E27FC236}">
                    <a16:creationId xmlns:a16="http://schemas.microsoft.com/office/drawing/2014/main" id="{E8BC9CEE-3B39-4E2C-8E02-67D62A96D05B}"/>
                  </a:ext>
                </a:extLst>
              </p:cNvPr>
              <p:cNvSpPr>
                <a:spLocks/>
              </p:cNvSpPr>
              <p:nvPr/>
            </p:nvSpPr>
            <p:spPr bwMode="auto">
              <a:xfrm>
                <a:off x="1199" y="1220"/>
                <a:ext cx="8" cy="5"/>
              </a:xfrm>
              <a:custGeom>
                <a:avLst/>
                <a:gdLst>
                  <a:gd name="T0" fmla="*/ 7 w 8"/>
                  <a:gd name="T1" fmla="*/ 2 h 5"/>
                  <a:gd name="T2" fmla="*/ 6 w 8"/>
                  <a:gd name="T3" fmla="*/ 1 h 5"/>
                  <a:gd name="T4" fmla="*/ 4 w 8"/>
                  <a:gd name="T5" fmla="*/ 0 h 5"/>
                  <a:gd name="T6" fmla="*/ 3 w 8"/>
                  <a:gd name="T7" fmla="*/ 0 h 5"/>
                  <a:gd name="T8" fmla="*/ 2 w 8"/>
                  <a:gd name="T9" fmla="*/ 1 h 5"/>
                  <a:gd name="T10" fmla="*/ 0 w 8"/>
                  <a:gd name="T11" fmla="*/ 2 h 5"/>
                  <a:gd name="T12" fmla="*/ 4 w 8"/>
                  <a:gd name="T13" fmla="*/ 1 h 5"/>
                  <a:gd name="T14" fmla="*/ 8 w 8"/>
                  <a:gd name="T15" fmla="*/ 5 h 5"/>
                  <a:gd name="T16" fmla="*/ 8 w 8"/>
                  <a:gd name="T17" fmla="*/ 5 h 5"/>
                  <a:gd name="T18" fmla="*/ 7 w 8"/>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7" y="2"/>
                    </a:moveTo>
                    <a:lnTo>
                      <a:pt x="6" y="1"/>
                    </a:lnTo>
                    <a:lnTo>
                      <a:pt x="4" y="0"/>
                    </a:lnTo>
                    <a:lnTo>
                      <a:pt x="3" y="0"/>
                    </a:lnTo>
                    <a:lnTo>
                      <a:pt x="2" y="1"/>
                    </a:lnTo>
                    <a:lnTo>
                      <a:pt x="0" y="2"/>
                    </a:lnTo>
                    <a:lnTo>
                      <a:pt x="4" y="1"/>
                    </a:lnTo>
                    <a:lnTo>
                      <a:pt x="8" y="5"/>
                    </a:lnTo>
                    <a:lnTo>
                      <a:pt x="8" y="5"/>
                    </a:lnTo>
                    <a:lnTo>
                      <a:pt x="7"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32">
                <a:extLst>
                  <a:ext uri="{FF2B5EF4-FFF2-40B4-BE49-F238E27FC236}">
                    <a16:creationId xmlns:a16="http://schemas.microsoft.com/office/drawing/2014/main" id="{87EA2ED3-B7C4-462F-A772-9447D94AE4DF}"/>
                  </a:ext>
                </a:extLst>
              </p:cNvPr>
              <p:cNvSpPr>
                <a:spLocks/>
              </p:cNvSpPr>
              <p:nvPr/>
            </p:nvSpPr>
            <p:spPr bwMode="auto">
              <a:xfrm>
                <a:off x="1215" y="1241"/>
                <a:ext cx="8" cy="3"/>
              </a:xfrm>
              <a:custGeom>
                <a:avLst/>
                <a:gdLst>
                  <a:gd name="T0" fmla="*/ 0 w 8"/>
                  <a:gd name="T1" fmla="*/ 0 h 3"/>
                  <a:gd name="T2" fmla="*/ 1 w 8"/>
                  <a:gd name="T3" fmla="*/ 1 h 3"/>
                  <a:gd name="T4" fmla="*/ 2 w 8"/>
                  <a:gd name="T5" fmla="*/ 3 h 3"/>
                  <a:gd name="T6" fmla="*/ 4 w 8"/>
                  <a:gd name="T7" fmla="*/ 3 h 3"/>
                  <a:gd name="T8" fmla="*/ 6 w 8"/>
                  <a:gd name="T9" fmla="*/ 3 h 3"/>
                  <a:gd name="T10" fmla="*/ 8 w 8"/>
                  <a:gd name="T11" fmla="*/ 3 h 3"/>
                  <a:gd name="T12" fmla="*/ 4 w 8"/>
                  <a:gd name="T13" fmla="*/ 3 h 3"/>
                  <a:gd name="T14" fmla="*/ 0 w 8"/>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
                    <a:moveTo>
                      <a:pt x="0" y="0"/>
                    </a:moveTo>
                    <a:lnTo>
                      <a:pt x="1" y="1"/>
                    </a:lnTo>
                    <a:lnTo>
                      <a:pt x="2" y="3"/>
                    </a:lnTo>
                    <a:lnTo>
                      <a:pt x="4" y="3"/>
                    </a:lnTo>
                    <a:lnTo>
                      <a:pt x="6" y="3"/>
                    </a:lnTo>
                    <a:lnTo>
                      <a:pt x="8" y="3"/>
                    </a:lnTo>
                    <a:lnTo>
                      <a:pt x="4" y="3"/>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33">
                <a:extLst>
                  <a:ext uri="{FF2B5EF4-FFF2-40B4-BE49-F238E27FC236}">
                    <a16:creationId xmlns:a16="http://schemas.microsoft.com/office/drawing/2014/main" id="{DC43FEAD-DD50-4D04-9941-1587B87F4229}"/>
                  </a:ext>
                </a:extLst>
              </p:cNvPr>
              <p:cNvSpPr>
                <a:spLocks/>
              </p:cNvSpPr>
              <p:nvPr/>
            </p:nvSpPr>
            <p:spPr bwMode="auto">
              <a:xfrm>
                <a:off x="1312" y="1590"/>
                <a:ext cx="3" cy="8"/>
              </a:xfrm>
              <a:custGeom>
                <a:avLst/>
                <a:gdLst>
                  <a:gd name="T0" fmla="*/ 2 w 3"/>
                  <a:gd name="T1" fmla="*/ 6 h 8"/>
                  <a:gd name="T2" fmla="*/ 3 w 3"/>
                  <a:gd name="T3" fmla="*/ 5 h 8"/>
                  <a:gd name="T4" fmla="*/ 3 w 3"/>
                  <a:gd name="T5" fmla="*/ 3 h 8"/>
                  <a:gd name="T6" fmla="*/ 3 w 3"/>
                  <a:gd name="T7" fmla="*/ 0 h 8"/>
                  <a:gd name="T8" fmla="*/ 3 w 3"/>
                  <a:gd name="T9" fmla="*/ 0 h 8"/>
                  <a:gd name="T10" fmla="*/ 0 w 3"/>
                  <a:gd name="T11" fmla="*/ 8 h 8"/>
                  <a:gd name="T12" fmla="*/ 1 w 3"/>
                  <a:gd name="T13" fmla="*/ 8 h 8"/>
                  <a:gd name="T14" fmla="*/ 2 w 3"/>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2" y="6"/>
                    </a:moveTo>
                    <a:lnTo>
                      <a:pt x="3" y="5"/>
                    </a:lnTo>
                    <a:lnTo>
                      <a:pt x="3" y="3"/>
                    </a:lnTo>
                    <a:lnTo>
                      <a:pt x="3" y="0"/>
                    </a:lnTo>
                    <a:lnTo>
                      <a:pt x="3" y="0"/>
                    </a:lnTo>
                    <a:lnTo>
                      <a:pt x="0" y="8"/>
                    </a:lnTo>
                    <a:lnTo>
                      <a:pt x="1" y="8"/>
                    </a:lnTo>
                    <a:lnTo>
                      <a:pt x="2"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34">
                <a:extLst>
                  <a:ext uri="{FF2B5EF4-FFF2-40B4-BE49-F238E27FC236}">
                    <a16:creationId xmlns:a16="http://schemas.microsoft.com/office/drawing/2014/main" id="{9954CB64-05C9-407E-82A9-9D043103553B}"/>
                  </a:ext>
                </a:extLst>
              </p:cNvPr>
              <p:cNvSpPr>
                <a:spLocks/>
              </p:cNvSpPr>
              <p:nvPr/>
            </p:nvSpPr>
            <p:spPr bwMode="auto">
              <a:xfrm>
                <a:off x="1223" y="1244"/>
                <a:ext cx="22" cy="4"/>
              </a:xfrm>
              <a:custGeom>
                <a:avLst/>
                <a:gdLst>
                  <a:gd name="T0" fmla="*/ 20 w 22"/>
                  <a:gd name="T1" fmla="*/ 2 h 4"/>
                  <a:gd name="T2" fmla="*/ 19 w 22"/>
                  <a:gd name="T3" fmla="*/ 2 h 4"/>
                  <a:gd name="T4" fmla="*/ 17 w 22"/>
                  <a:gd name="T5" fmla="*/ 2 h 4"/>
                  <a:gd name="T6" fmla="*/ 17 w 22"/>
                  <a:gd name="T7" fmla="*/ 0 h 4"/>
                  <a:gd name="T8" fmla="*/ 15 w 22"/>
                  <a:gd name="T9" fmla="*/ 0 h 4"/>
                  <a:gd name="T10" fmla="*/ 15 w 22"/>
                  <a:gd name="T11" fmla="*/ 0 h 4"/>
                  <a:gd name="T12" fmla="*/ 13 w 22"/>
                  <a:gd name="T13" fmla="*/ 2 h 4"/>
                  <a:gd name="T14" fmla="*/ 12 w 22"/>
                  <a:gd name="T15" fmla="*/ 2 h 4"/>
                  <a:gd name="T16" fmla="*/ 10 w 22"/>
                  <a:gd name="T17" fmla="*/ 0 h 4"/>
                  <a:gd name="T18" fmla="*/ 8 w 22"/>
                  <a:gd name="T19" fmla="*/ 0 h 4"/>
                  <a:gd name="T20" fmla="*/ 7 w 22"/>
                  <a:gd name="T21" fmla="*/ 0 h 4"/>
                  <a:gd name="T22" fmla="*/ 4 w 22"/>
                  <a:gd name="T23" fmla="*/ 0 h 4"/>
                  <a:gd name="T24" fmla="*/ 2 w 22"/>
                  <a:gd name="T25" fmla="*/ 0 h 4"/>
                  <a:gd name="T26" fmla="*/ 0 w 22"/>
                  <a:gd name="T27" fmla="*/ 0 h 4"/>
                  <a:gd name="T28" fmla="*/ 22 w 22"/>
                  <a:gd name="T29" fmla="*/ 4 h 4"/>
                  <a:gd name="T30" fmla="*/ 22 w 22"/>
                  <a:gd name="T31" fmla="*/ 3 h 4"/>
                  <a:gd name="T32" fmla="*/ 20 w 22"/>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4">
                    <a:moveTo>
                      <a:pt x="20" y="2"/>
                    </a:moveTo>
                    <a:lnTo>
                      <a:pt x="19" y="2"/>
                    </a:lnTo>
                    <a:lnTo>
                      <a:pt x="17" y="2"/>
                    </a:lnTo>
                    <a:lnTo>
                      <a:pt x="17" y="0"/>
                    </a:lnTo>
                    <a:lnTo>
                      <a:pt x="15" y="0"/>
                    </a:lnTo>
                    <a:lnTo>
                      <a:pt x="15" y="0"/>
                    </a:lnTo>
                    <a:lnTo>
                      <a:pt x="13" y="2"/>
                    </a:lnTo>
                    <a:lnTo>
                      <a:pt x="12" y="2"/>
                    </a:lnTo>
                    <a:lnTo>
                      <a:pt x="10" y="0"/>
                    </a:lnTo>
                    <a:lnTo>
                      <a:pt x="8" y="0"/>
                    </a:lnTo>
                    <a:lnTo>
                      <a:pt x="7" y="0"/>
                    </a:lnTo>
                    <a:lnTo>
                      <a:pt x="4" y="0"/>
                    </a:lnTo>
                    <a:lnTo>
                      <a:pt x="2" y="0"/>
                    </a:lnTo>
                    <a:lnTo>
                      <a:pt x="0" y="0"/>
                    </a:lnTo>
                    <a:lnTo>
                      <a:pt x="22" y="4"/>
                    </a:lnTo>
                    <a:lnTo>
                      <a:pt x="22" y="3"/>
                    </a:lnTo>
                    <a:lnTo>
                      <a:pt x="20"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35">
                <a:extLst>
                  <a:ext uri="{FF2B5EF4-FFF2-40B4-BE49-F238E27FC236}">
                    <a16:creationId xmlns:a16="http://schemas.microsoft.com/office/drawing/2014/main" id="{21F3EFAD-2E1C-4652-93F7-43B076F9F46E}"/>
                  </a:ext>
                </a:extLst>
              </p:cNvPr>
              <p:cNvSpPr>
                <a:spLocks/>
              </p:cNvSpPr>
              <p:nvPr/>
            </p:nvSpPr>
            <p:spPr bwMode="auto">
              <a:xfrm>
                <a:off x="1205" y="1225"/>
                <a:ext cx="4" cy="12"/>
              </a:xfrm>
              <a:custGeom>
                <a:avLst/>
                <a:gdLst>
                  <a:gd name="T0" fmla="*/ 4 w 4"/>
                  <a:gd name="T1" fmla="*/ 4 h 12"/>
                  <a:gd name="T2" fmla="*/ 2 w 4"/>
                  <a:gd name="T3" fmla="*/ 0 h 12"/>
                  <a:gd name="T4" fmla="*/ 2 w 4"/>
                  <a:gd name="T5" fmla="*/ 1 h 12"/>
                  <a:gd name="T6" fmla="*/ 3 w 4"/>
                  <a:gd name="T7" fmla="*/ 3 h 12"/>
                  <a:gd name="T8" fmla="*/ 3 w 4"/>
                  <a:gd name="T9" fmla="*/ 5 h 12"/>
                  <a:gd name="T10" fmla="*/ 2 w 4"/>
                  <a:gd name="T11" fmla="*/ 6 h 12"/>
                  <a:gd name="T12" fmla="*/ 2 w 4"/>
                  <a:gd name="T13" fmla="*/ 7 h 12"/>
                  <a:gd name="T14" fmla="*/ 1 w 4"/>
                  <a:gd name="T15" fmla="*/ 8 h 12"/>
                  <a:gd name="T16" fmla="*/ 0 w 4"/>
                  <a:gd name="T17" fmla="*/ 10 h 12"/>
                  <a:gd name="T18" fmla="*/ 1 w 4"/>
                  <a:gd name="T19" fmla="*/ 11 h 12"/>
                  <a:gd name="T20" fmla="*/ 2 w 4"/>
                  <a:gd name="T21" fmla="*/ 12 h 12"/>
                  <a:gd name="T22" fmla="*/ 3 w 4"/>
                  <a:gd name="T23" fmla="*/ 12 h 12"/>
                  <a:gd name="T24" fmla="*/ 4 w 4"/>
                  <a:gd name="T25" fmla="*/ 12 h 12"/>
                  <a:gd name="T26" fmla="*/ 1 w 4"/>
                  <a:gd name="T27" fmla="*/ 10 h 12"/>
                  <a:gd name="T28" fmla="*/ 4 w 4"/>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2">
                    <a:moveTo>
                      <a:pt x="4" y="4"/>
                    </a:moveTo>
                    <a:lnTo>
                      <a:pt x="2" y="0"/>
                    </a:lnTo>
                    <a:lnTo>
                      <a:pt x="2" y="1"/>
                    </a:lnTo>
                    <a:lnTo>
                      <a:pt x="3" y="3"/>
                    </a:lnTo>
                    <a:lnTo>
                      <a:pt x="3" y="5"/>
                    </a:lnTo>
                    <a:lnTo>
                      <a:pt x="2" y="6"/>
                    </a:lnTo>
                    <a:lnTo>
                      <a:pt x="2" y="7"/>
                    </a:lnTo>
                    <a:lnTo>
                      <a:pt x="1" y="8"/>
                    </a:lnTo>
                    <a:lnTo>
                      <a:pt x="0" y="10"/>
                    </a:lnTo>
                    <a:lnTo>
                      <a:pt x="1" y="11"/>
                    </a:lnTo>
                    <a:lnTo>
                      <a:pt x="2" y="12"/>
                    </a:lnTo>
                    <a:lnTo>
                      <a:pt x="3" y="12"/>
                    </a:lnTo>
                    <a:lnTo>
                      <a:pt x="4" y="12"/>
                    </a:lnTo>
                    <a:lnTo>
                      <a:pt x="1" y="10"/>
                    </a:lnTo>
                    <a:lnTo>
                      <a:pt x="4"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36">
                <a:extLst>
                  <a:ext uri="{FF2B5EF4-FFF2-40B4-BE49-F238E27FC236}">
                    <a16:creationId xmlns:a16="http://schemas.microsoft.com/office/drawing/2014/main" id="{2B1CC2F0-DE7F-41DB-9747-D654D4E30182}"/>
                  </a:ext>
                </a:extLst>
              </p:cNvPr>
              <p:cNvSpPr>
                <a:spLocks/>
              </p:cNvSpPr>
              <p:nvPr/>
            </p:nvSpPr>
            <p:spPr bwMode="auto">
              <a:xfrm>
                <a:off x="1214" y="1241"/>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37">
                <a:extLst>
                  <a:ext uri="{FF2B5EF4-FFF2-40B4-BE49-F238E27FC236}">
                    <a16:creationId xmlns:a16="http://schemas.microsoft.com/office/drawing/2014/main" id="{82D91961-8AD4-4ABB-A463-CC86FAE9AB46}"/>
                  </a:ext>
                </a:extLst>
              </p:cNvPr>
              <p:cNvSpPr>
                <a:spLocks/>
              </p:cNvSpPr>
              <p:nvPr/>
            </p:nvSpPr>
            <p:spPr bwMode="auto">
              <a:xfrm>
                <a:off x="1141" y="932"/>
                <a:ext cx="237" cy="339"/>
              </a:xfrm>
              <a:custGeom>
                <a:avLst/>
                <a:gdLst>
                  <a:gd name="T0" fmla="*/ 140 w 237"/>
                  <a:gd name="T1" fmla="*/ 338 h 339"/>
                  <a:gd name="T2" fmla="*/ 197 w 237"/>
                  <a:gd name="T3" fmla="*/ 226 h 339"/>
                  <a:gd name="T4" fmla="*/ 233 w 237"/>
                  <a:gd name="T5" fmla="*/ 171 h 339"/>
                  <a:gd name="T6" fmla="*/ 235 w 237"/>
                  <a:gd name="T7" fmla="*/ 61 h 339"/>
                  <a:gd name="T8" fmla="*/ 181 w 237"/>
                  <a:gd name="T9" fmla="*/ 5 h 339"/>
                  <a:gd name="T10" fmla="*/ 14 w 237"/>
                  <a:gd name="T11" fmla="*/ 80 h 339"/>
                  <a:gd name="T12" fmla="*/ 14 w 237"/>
                  <a:gd name="T13" fmla="*/ 207 h 339"/>
                  <a:gd name="T14" fmla="*/ 16 w 237"/>
                  <a:gd name="T15" fmla="*/ 209 h 339"/>
                  <a:gd name="T16" fmla="*/ 18 w 237"/>
                  <a:gd name="T17" fmla="*/ 210 h 339"/>
                  <a:gd name="T18" fmla="*/ 19 w 237"/>
                  <a:gd name="T19" fmla="*/ 212 h 339"/>
                  <a:gd name="T20" fmla="*/ 21 w 237"/>
                  <a:gd name="T21" fmla="*/ 212 h 339"/>
                  <a:gd name="T22" fmla="*/ 24 w 237"/>
                  <a:gd name="T23" fmla="*/ 235 h 339"/>
                  <a:gd name="T24" fmla="*/ 27 w 237"/>
                  <a:gd name="T25" fmla="*/ 238 h 339"/>
                  <a:gd name="T26" fmla="*/ 30 w 237"/>
                  <a:gd name="T27" fmla="*/ 239 h 339"/>
                  <a:gd name="T28" fmla="*/ 30 w 237"/>
                  <a:gd name="T29" fmla="*/ 241 h 339"/>
                  <a:gd name="T30" fmla="*/ 26 w 237"/>
                  <a:gd name="T31" fmla="*/ 295 h 339"/>
                  <a:gd name="T32" fmla="*/ 35 w 237"/>
                  <a:gd name="T33" fmla="*/ 296 h 339"/>
                  <a:gd name="T34" fmla="*/ 37 w 237"/>
                  <a:gd name="T35" fmla="*/ 296 h 339"/>
                  <a:gd name="T36" fmla="*/ 41 w 237"/>
                  <a:gd name="T37" fmla="*/ 295 h 339"/>
                  <a:gd name="T38" fmla="*/ 46 w 237"/>
                  <a:gd name="T39" fmla="*/ 293 h 339"/>
                  <a:gd name="T40" fmla="*/ 49 w 237"/>
                  <a:gd name="T41" fmla="*/ 293 h 339"/>
                  <a:gd name="T42" fmla="*/ 53 w 237"/>
                  <a:gd name="T43" fmla="*/ 291 h 339"/>
                  <a:gd name="T44" fmla="*/ 56 w 237"/>
                  <a:gd name="T45" fmla="*/ 290 h 339"/>
                  <a:gd name="T46" fmla="*/ 58 w 237"/>
                  <a:gd name="T47" fmla="*/ 290 h 339"/>
                  <a:gd name="T48" fmla="*/ 61 w 237"/>
                  <a:gd name="T49" fmla="*/ 288 h 339"/>
                  <a:gd name="T50" fmla="*/ 64 w 237"/>
                  <a:gd name="T51" fmla="*/ 289 h 339"/>
                  <a:gd name="T52" fmla="*/ 66 w 237"/>
                  <a:gd name="T53" fmla="*/ 293 h 339"/>
                  <a:gd name="T54" fmla="*/ 68 w 237"/>
                  <a:gd name="T55" fmla="*/ 297 h 339"/>
                  <a:gd name="T56" fmla="*/ 68 w 237"/>
                  <a:gd name="T57" fmla="*/ 305 h 339"/>
                  <a:gd name="T58" fmla="*/ 71 w 237"/>
                  <a:gd name="T59" fmla="*/ 307 h 339"/>
                  <a:gd name="T60" fmla="*/ 73 w 237"/>
                  <a:gd name="T61" fmla="*/ 309 h 339"/>
                  <a:gd name="T62" fmla="*/ 78 w 237"/>
                  <a:gd name="T63" fmla="*/ 312 h 339"/>
                  <a:gd name="T64" fmla="*/ 84 w 237"/>
                  <a:gd name="T65" fmla="*/ 312 h 339"/>
                  <a:gd name="T66" fmla="*/ 89 w 237"/>
                  <a:gd name="T67" fmla="*/ 312 h 339"/>
                  <a:gd name="T68" fmla="*/ 92 w 237"/>
                  <a:gd name="T69" fmla="*/ 312 h 339"/>
                  <a:gd name="T70" fmla="*/ 95 w 237"/>
                  <a:gd name="T71" fmla="*/ 314 h 339"/>
                  <a:gd name="T72" fmla="*/ 97 w 237"/>
                  <a:gd name="T73" fmla="*/ 312 h 339"/>
                  <a:gd name="T74" fmla="*/ 99 w 237"/>
                  <a:gd name="T75" fmla="*/ 314 h 339"/>
                  <a:gd name="T76" fmla="*/ 102 w 237"/>
                  <a:gd name="T77" fmla="*/ 314 h 339"/>
                  <a:gd name="T78" fmla="*/ 104 w 237"/>
                  <a:gd name="T79" fmla="*/ 316 h 339"/>
                  <a:gd name="T80" fmla="*/ 110 w 237"/>
                  <a:gd name="T81" fmla="*/ 315 h 339"/>
                  <a:gd name="T82" fmla="*/ 113 w 237"/>
                  <a:gd name="T83" fmla="*/ 317 h 339"/>
                  <a:gd name="T84" fmla="*/ 116 w 237"/>
                  <a:gd name="T85" fmla="*/ 319 h 339"/>
                  <a:gd name="T86" fmla="*/ 120 w 237"/>
                  <a:gd name="T87" fmla="*/ 321 h 339"/>
                  <a:gd name="T88" fmla="*/ 120 w 237"/>
                  <a:gd name="T89" fmla="*/ 325 h 339"/>
                  <a:gd name="T90" fmla="*/ 125 w 237"/>
                  <a:gd name="T91" fmla="*/ 3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339">
                    <a:moveTo>
                      <a:pt x="132" y="338"/>
                    </a:moveTo>
                    <a:lnTo>
                      <a:pt x="140" y="338"/>
                    </a:lnTo>
                    <a:lnTo>
                      <a:pt x="194" y="339"/>
                    </a:lnTo>
                    <a:lnTo>
                      <a:pt x="197" y="226"/>
                    </a:lnTo>
                    <a:lnTo>
                      <a:pt x="232" y="228"/>
                    </a:lnTo>
                    <a:lnTo>
                      <a:pt x="233" y="171"/>
                    </a:lnTo>
                    <a:lnTo>
                      <a:pt x="234" y="117"/>
                    </a:lnTo>
                    <a:lnTo>
                      <a:pt x="235" y="61"/>
                    </a:lnTo>
                    <a:lnTo>
                      <a:pt x="237" y="5"/>
                    </a:lnTo>
                    <a:lnTo>
                      <a:pt x="181" y="5"/>
                    </a:lnTo>
                    <a:lnTo>
                      <a:pt x="15" y="0"/>
                    </a:lnTo>
                    <a:lnTo>
                      <a:pt x="14" y="80"/>
                    </a:lnTo>
                    <a:lnTo>
                      <a:pt x="11" y="206"/>
                    </a:lnTo>
                    <a:lnTo>
                      <a:pt x="14" y="207"/>
                    </a:lnTo>
                    <a:lnTo>
                      <a:pt x="15" y="207"/>
                    </a:lnTo>
                    <a:lnTo>
                      <a:pt x="16" y="209"/>
                    </a:lnTo>
                    <a:lnTo>
                      <a:pt x="16" y="209"/>
                    </a:lnTo>
                    <a:lnTo>
                      <a:pt x="18" y="210"/>
                    </a:lnTo>
                    <a:lnTo>
                      <a:pt x="19" y="210"/>
                    </a:lnTo>
                    <a:lnTo>
                      <a:pt x="19" y="212"/>
                    </a:lnTo>
                    <a:lnTo>
                      <a:pt x="19" y="212"/>
                    </a:lnTo>
                    <a:lnTo>
                      <a:pt x="21" y="212"/>
                    </a:lnTo>
                    <a:lnTo>
                      <a:pt x="17" y="228"/>
                    </a:lnTo>
                    <a:lnTo>
                      <a:pt x="24" y="235"/>
                    </a:lnTo>
                    <a:lnTo>
                      <a:pt x="26" y="236"/>
                    </a:lnTo>
                    <a:lnTo>
                      <a:pt x="27" y="238"/>
                    </a:lnTo>
                    <a:lnTo>
                      <a:pt x="29" y="238"/>
                    </a:lnTo>
                    <a:lnTo>
                      <a:pt x="30" y="239"/>
                    </a:lnTo>
                    <a:lnTo>
                      <a:pt x="29" y="240"/>
                    </a:lnTo>
                    <a:lnTo>
                      <a:pt x="30" y="241"/>
                    </a:lnTo>
                    <a:lnTo>
                      <a:pt x="0" y="272"/>
                    </a:lnTo>
                    <a:lnTo>
                      <a:pt x="26" y="295"/>
                    </a:lnTo>
                    <a:lnTo>
                      <a:pt x="34" y="296"/>
                    </a:lnTo>
                    <a:lnTo>
                      <a:pt x="35" y="296"/>
                    </a:lnTo>
                    <a:lnTo>
                      <a:pt x="36" y="296"/>
                    </a:lnTo>
                    <a:lnTo>
                      <a:pt x="37" y="296"/>
                    </a:lnTo>
                    <a:lnTo>
                      <a:pt x="38" y="296"/>
                    </a:lnTo>
                    <a:lnTo>
                      <a:pt x="41" y="295"/>
                    </a:lnTo>
                    <a:lnTo>
                      <a:pt x="43" y="294"/>
                    </a:lnTo>
                    <a:lnTo>
                      <a:pt x="46" y="293"/>
                    </a:lnTo>
                    <a:lnTo>
                      <a:pt x="47" y="293"/>
                    </a:lnTo>
                    <a:lnTo>
                      <a:pt x="49" y="293"/>
                    </a:lnTo>
                    <a:lnTo>
                      <a:pt x="51" y="291"/>
                    </a:lnTo>
                    <a:lnTo>
                      <a:pt x="53" y="291"/>
                    </a:lnTo>
                    <a:lnTo>
                      <a:pt x="56" y="291"/>
                    </a:lnTo>
                    <a:lnTo>
                      <a:pt x="56" y="290"/>
                    </a:lnTo>
                    <a:lnTo>
                      <a:pt x="57" y="290"/>
                    </a:lnTo>
                    <a:lnTo>
                      <a:pt x="58" y="290"/>
                    </a:lnTo>
                    <a:lnTo>
                      <a:pt x="60" y="289"/>
                    </a:lnTo>
                    <a:lnTo>
                      <a:pt x="61" y="288"/>
                    </a:lnTo>
                    <a:lnTo>
                      <a:pt x="62" y="288"/>
                    </a:lnTo>
                    <a:lnTo>
                      <a:pt x="64" y="289"/>
                    </a:lnTo>
                    <a:lnTo>
                      <a:pt x="65" y="290"/>
                    </a:lnTo>
                    <a:lnTo>
                      <a:pt x="66" y="293"/>
                    </a:lnTo>
                    <a:lnTo>
                      <a:pt x="66" y="293"/>
                    </a:lnTo>
                    <a:lnTo>
                      <a:pt x="68" y="297"/>
                    </a:lnTo>
                    <a:lnTo>
                      <a:pt x="65" y="303"/>
                    </a:lnTo>
                    <a:lnTo>
                      <a:pt x="68" y="305"/>
                    </a:lnTo>
                    <a:lnTo>
                      <a:pt x="70" y="306"/>
                    </a:lnTo>
                    <a:lnTo>
                      <a:pt x="71" y="307"/>
                    </a:lnTo>
                    <a:lnTo>
                      <a:pt x="73" y="309"/>
                    </a:lnTo>
                    <a:lnTo>
                      <a:pt x="73" y="309"/>
                    </a:lnTo>
                    <a:lnTo>
                      <a:pt x="74" y="309"/>
                    </a:lnTo>
                    <a:lnTo>
                      <a:pt x="78" y="312"/>
                    </a:lnTo>
                    <a:lnTo>
                      <a:pt x="82" y="312"/>
                    </a:lnTo>
                    <a:lnTo>
                      <a:pt x="84" y="312"/>
                    </a:lnTo>
                    <a:lnTo>
                      <a:pt x="86" y="312"/>
                    </a:lnTo>
                    <a:lnTo>
                      <a:pt x="89" y="312"/>
                    </a:lnTo>
                    <a:lnTo>
                      <a:pt x="90" y="312"/>
                    </a:lnTo>
                    <a:lnTo>
                      <a:pt x="92" y="312"/>
                    </a:lnTo>
                    <a:lnTo>
                      <a:pt x="94" y="314"/>
                    </a:lnTo>
                    <a:lnTo>
                      <a:pt x="95" y="314"/>
                    </a:lnTo>
                    <a:lnTo>
                      <a:pt x="97" y="312"/>
                    </a:lnTo>
                    <a:lnTo>
                      <a:pt x="97" y="312"/>
                    </a:lnTo>
                    <a:lnTo>
                      <a:pt x="99" y="312"/>
                    </a:lnTo>
                    <a:lnTo>
                      <a:pt x="99" y="314"/>
                    </a:lnTo>
                    <a:lnTo>
                      <a:pt x="101" y="314"/>
                    </a:lnTo>
                    <a:lnTo>
                      <a:pt x="102" y="314"/>
                    </a:lnTo>
                    <a:lnTo>
                      <a:pt x="104" y="315"/>
                    </a:lnTo>
                    <a:lnTo>
                      <a:pt x="104" y="316"/>
                    </a:lnTo>
                    <a:lnTo>
                      <a:pt x="108" y="316"/>
                    </a:lnTo>
                    <a:lnTo>
                      <a:pt x="110" y="315"/>
                    </a:lnTo>
                    <a:lnTo>
                      <a:pt x="111" y="315"/>
                    </a:lnTo>
                    <a:lnTo>
                      <a:pt x="113" y="317"/>
                    </a:lnTo>
                    <a:lnTo>
                      <a:pt x="115" y="317"/>
                    </a:lnTo>
                    <a:lnTo>
                      <a:pt x="116" y="319"/>
                    </a:lnTo>
                    <a:lnTo>
                      <a:pt x="119" y="320"/>
                    </a:lnTo>
                    <a:lnTo>
                      <a:pt x="120" y="321"/>
                    </a:lnTo>
                    <a:lnTo>
                      <a:pt x="120" y="324"/>
                    </a:lnTo>
                    <a:lnTo>
                      <a:pt x="120" y="325"/>
                    </a:lnTo>
                    <a:lnTo>
                      <a:pt x="121" y="327"/>
                    </a:lnTo>
                    <a:lnTo>
                      <a:pt x="125" y="333"/>
                    </a:lnTo>
                    <a:lnTo>
                      <a:pt x="132" y="3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38">
                <a:extLst>
                  <a:ext uri="{FF2B5EF4-FFF2-40B4-BE49-F238E27FC236}">
                    <a16:creationId xmlns:a16="http://schemas.microsoft.com/office/drawing/2014/main" id="{4A6FAD97-E117-41EB-BD33-EA7D0D65AF7F}"/>
                  </a:ext>
                </a:extLst>
              </p:cNvPr>
              <p:cNvSpPr>
                <a:spLocks/>
              </p:cNvSpPr>
              <p:nvPr/>
            </p:nvSpPr>
            <p:spPr bwMode="auto">
              <a:xfrm>
                <a:off x="1284" y="1276"/>
                <a:ext cx="2" cy="2"/>
              </a:xfrm>
              <a:custGeom>
                <a:avLst/>
                <a:gdLst>
                  <a:gd name="T0" fmla="*/ 0 w 2"/>
                  <a:gd name="T1" fmla="*/ 0 h 2"/>
                  <a:gd name="T2" fmla="*/ 1 w 2"/>
                  <a:gd name="T3" fmla="*/ 1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1" y="1"/>
                    </a:lnTo>
                    <a:lnTo>
                      <a:pt x="2" y="2"/>
                    </a:lnTo>
                    <a:lnTo>
                      <a:pt x="1"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39">
                <a:extLst>
                  <a:ext uri="{FF2B5EF4-FFF2-40B4-BE49-F238E27FC236}">
                    <a16:creationId xmlns:a16="http://schemas.microsoft.com/office/drawing/2014/main" id="{658E5307-26B5-4CAA-A4AD-2CC5FAF0CBCA}"/>
                  </a:ext>
                </a:extLst>
              </p:cNvPr>
              <p:cNvSpPr>
                <a:spLocks/>
              </p:cNvSpPr>
              <p:nvPr/>
            </p:nvSpPr>
            <p:spPr bwMode="auto">
              <a:xfrm>
                <a:off x="1265" y="1505"/>
                <a:ext cx="5" cy="4"/>
              </a:xfrm>
              <a:custGeom>
                <a:avLst/>
                <a:gdLst>
                  <a:gd name="T0" fmla="*/ 3 w 5"/>
                  <a:gd name="T1" fmla="*/ 0 h 4"/>
                  <a:gd name="T2" fmla="*/ 3 w 5"/>
                  <a:gd name="T3" fmla="*/ 1 h 4"/>
                  <a:gd name="T4" fmla="*/ 1 w 5"/>
                  <a:gd name="T5" fmla="*/ 2 h 4"/>
                  <a:gd name="T6" fmla="*/ 0 w 5"/>
                  <a:gd name="T7" fmla="*/ 4 h 4"/>
                  <a:gd name="T8" fmla="*/ 0 w 5"/>
                  <a:gd name="T9" fmla="*/ 4 h 4"/>
                  <a:gd name="T10" fmla="*/ 5 w 5"/>
                  <a:gd name="T11" fmla="*/ 1 h 4"/>
                  <a:gd name="T12" fmla="*/ 5 w 5"/>
                  <a:gd name="T13" fmla="*/ 1 h 4"/>
                  <a:gd name="T14" fmla="*/ 5 w 5"/>
                  <a:gd name="T15" fmla="*/ 0 h 4"/>
                  <a:gd name="T16" fmla="*/ 3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3" y="0"/>
                    </a:moveTo>
                    <a:lnTo>
                      <a:pt x="3" y="1"/>
                    </a:lnTo>
                    <a:lnTo>
                      <a:pt x="1" y="2"/>
                    </a:lnTo>
                    <a:lnTo>
                      <a:pt x="0" y="4"/>
                    </a:lnTo>
                    <a:lnTo>
                      <a:pt x="0" y="4"/>
                    </a:lnTo>
                    <a:lnTo>
                      <a:pt x="5" y="1"/>
                    </a:lnTo>
                    <a:lnTo>
                      <a:pt x="5" y="1"/>
                    </a:lnTo>
                    <a:lnTo>
                      <a:pt x="5" y="0"/>
                    </a:lnTo>
                    <a:lnTo>
                      <a:pt x="3"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40">
                <a:extLst>
                  <a:ext uri="{FF2B5EF4-FFF2-40B4-BE49-F238E27FC236}">
                    <a16:creationId xmlns:a16="http://schemas.microsoft.com/office/drawing/2014/main" id="{66D11983-045F-4A50-9F65-4C49B58ED821}"/>
                  </a:ext>
                </a:extLst>
              </p:cNvPr>
              <p:cNvSpPr>
                <a:spLocks/>
              </p:cNvSpPr>
              <p:nvPr/>
            </p:nvSpPr>
            <p:spPr bwMode="auto">
              <a:xfrm>
                <a:off x="1346" y="1493"/>
                <a:ext cx="2" cy="2"/>
              </a:xfrm>
              <a:custGeom>
                <a:avLst/>
                <a:gdLst>
                  <a:gd name="T0" fmla="*/ 0 w 2"/>
                  <a:gd name="T1" fmla="*/ 0 h 2"/>
                  <a:gd name="T2" fmla="*/ 0 w 2"/>
                  <a:gd name="T3" fmla="*/ 0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0"/>
                    </a:lnTo>
                    <a:lnTo>
                      <a:pt x="2" y="2"/>
                    </a:lnTo>
                    <a:lnTo>
                      <a:pt x="2"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41">
                <a:extLst>
                  <a:ext uri="{FF2B5EF4-FFF2-40B4-BE49-F238E27FC236}">
                    <a16:creationId xmlns:a16="http://schemas.microsoft.com/office/drawing/2014/main" id="{FE05B3CC-6F75-499D-B9A3-23E4EDBF16AA}"/>
                  </a:ext>
                </a:extLst>
              </p:cNvPr>
              <p:cNvSpPr>
                <a:spLocks/>
              </p:cNvSpPr>
              <p:nvPr/>
            </p:nvSpPr>
            <p:spPr bwMode="auto">
              <a:xfrm>
                <a:off x="1271" y="1504"/>
                <a:ext cx="30" cy="3"/>
              </a:xfrm>
              <a:custGeom>
                <a:avLst/>
                <a:gdLst>
                  <a:gd name="T0" fmla="*/ 28 w 30"/>
                  <a:gd name="T1" fmla="*/ 2 h 3"/>
                  <a:gd name="T2" fmla="*/ 26 w 30"/>
                  <a:gd name="T3" fmla="*/ 2 h 3"/>
                  <a:gd name="T4" fmla="*/ 25 w 30"/>
                  <a:gd name="T5" fmla="*/ 2 h 3"/>
                  <a:gd name="T6" fmla="*/ 24 w 30"/>
                  <a:gd name="T7" fmla="*/ 2 h 3"/>
                  <a:gd name="T8" fmla="*/ 23 w 30"/>
                  <a:gd name="T9" fmla="*/ 2 h 3"/>
                  <a:gd name="T10" fmla="*/ 21 w 30"/>
                  <a:gd name="T11" fmla="*/ 2 h 3"/>
                  <a:gd name="T12" fmla="*/ 20 w 30"/>
                  <a:gd name="T13" fmla="*/ 2 h 3"/>
                  <a:gd name="T14" fmla="*/ 18 w 30"/>
                  <a:gd name="T15" fmla="*/ 2 h 3"/>
                  <a:gd name="T16" fmla="*/ 18 w 30"/>
                  <a:gd name="T17" fmla="*/ 1 h 3"/>
                  <a:gd name="T18" fmla="*/ 16 w 30"/>
                  <a:gd name="T19" fmla="*/ 1 h 3"/>
                  <a:gd name="T20" fmla="*/ 15 w 30"/>
                  <a:gd name="T21" fmla="*/ 0 h 3"/>
                  <a:gd name="T22" fmla="*/ 14 w 30"/>
                  <a:gd name="T23" fmla="*/ 0 h 3"/>
                  <a:gd name="T24" fmla="*/ 13 w 30"/>
                  <a:gd name="T25" fmla="*/ 0 h 3"/>
                  <a:gd name="T26" fmla="*/ 11 w 30"/>
                  <a:gd name="T27" fmla="*/ 0 h 3"/>
                  <a:gd name="T28" fmla="*/ 10 w 30"/>
                  <a:gd name="T29" fmla="*/ 0 h 3"/>
                  <a:gd name="T30" fmla="*/ 9 w 30"/>
                  <a:gd name="T31" fmla="*/ 1 h 3"/>
                  <a:gd name="T32" fmla="*/ 8 w 30"/>
                  <a:gd name="T33" fmla="*/ 1 h 3"/>
                  <a:gd name="T34" fmla="*/ 7 w 30"/>
                  <a:gd name="T35" fmla="*/ 1 h 3"/>
                  <a:gd name="T36" fmla="*/ 5 w 30"/>
                  <a:gd name="T37" fmla="*/ 1 h 3"/>
                  <a:gd name="T38" fmla="*/ 4 w 30"/>
                  <a:gd name="T39" fmla="*/ 1 h 3"/>
                  <a:gd name="T40" fmla="*/ 2 w 30"/>
                  <a:gd name="T41" fmla="*/ 1 h 3"/>
                  <a:gd name="T42" fmla="*/ 2 w 30"/>
                  <a:gd name="T43" fmla="*/ 1 h 3"/>
                  <a:gd name="T44" fmla="*/ 0 w 30"/>
                  <a:gd name="T45" fmla="*/ 2 h 3"/>
                  <a:gd name="T46" fmla="*/ 30 w 30"/>
                  <a:gd name="T47" fmla="*/ 3 h 3"/>
                  <a:gd name="T48" fmla="*/ 29 w 30"/>
                  <a:gd name="T49" fmla="*/ 2 h 3"/>
                  <a:gd name="T50" fmla="*/ 28 w 30"/>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
                    <a:moveTo>
                      <a:pt x="28" y="2"/>
                    </a:moveTo>
                    <a:lnTo>
                      <a:pt x="26" y="2"/>
                    </a:lnTo>
                    <a:lnTo>
                      <a:pt x="25" y="2"/>
                    </a:lnTo>
                    <a:lnTo>
                      <a:pt x="24" y="2"/>
                    </a:lnTo>
                    <a:lnTo>
                      <a:pt x="23" y="2"/>
                    </a:lnTo>
                    <a:lnTo>
                      <a:pt x="21" y="2"/>
                    </a:lnTo>
                    <a:lnTo>
                      <a:pt x="20" y="2"/>
                    </a:lnTo>
                    <a:lnTo>
                      <a:pt x="18" y="2"/>
                    </a:lnTo>
                    <a:lnTo>
                      <a:pt x="18" y="1"/>
                    </a:lnTo>
                    <a:lnTo>
                      <a:pt x="16" y="1"/>
                    </a:lnTo>
                    <a:lnTo>
                      <a:pt x="15" y="0"/>
                    </a:lnTo>
                    <a:lnTo>
                      <a:pt x="14" y="0"/>
                    </a:lnTo>
                    <a:lnTo>
                      <a:pt x="13" y="0"/>
                    </a:lnTo>
                    <a:lnTo>
                      <a:pt x="11" y="0"/>
                    </a:lnTo>
                    <a:lnTo>
                      <a:pt x="10" y="0"/>
                    </a:lnTo>
                    <a:lnTo>
                      <a:pt x="9" y="1"/>
                    </a:lnTo>
                    <a:lnTo>
                      <a:pt x="8" y="1"/>
                    </a:lnTo>
                    <a:lnTo>
                      <a:pt x="7" y="1"/>
                    </a:lnTo>
                    <a:lnTo>
                      <a:pt x="5" y="1"/>
                    </a:lnTo>
                    <a:lnTo>
                      <a:pt x="4" y="1"/>
                    </a:lnTo>
                    <a:lnTo>
                      <a:pt x="2" y="1"/>
                    </a:lnTo>
                    <a:lnTo>
                      <a:pt x="2" y="1"/>
                    </a:lnTo>
                    <a:lnTo>
                      <a:pt x="0" y="2"/>
                    </a:lnTo>
                    <a:lnTo>
                      <a:pt x="30" y="3"/>
                    </a:lnTo>
                    <a:lnTo>
                      <a:pt x="29" y="2"/>
                    </a:lnTo>
                    <a:lnTo>
                      <a:pt x="28"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42">
                <a:extLst>
                  <a:ext uri="{FF2B5EF4-FFF2-40B4-BE49-F238E27FC236}">
                    <a16:creationId xmlns:a16="http://schemas.microsoft.com/office/drawing/2014/main" id="{A9E3B2FE-ED04-4D6B-9421-71CAAC70748C}"/>
                  </a:ext>
                </a:extLst>
              </p:cNvPr>
              <p:cNvSpPr>
                <a:spLocks/>
              </p:cNvSpPr>
              <p:nvPr/>
            </p:nvSpPr>
            <p:spPr bwMode="auto">
              <a:xfrm>
                <a:off x="1313" y="1482"/>
                <a:ext cx="28" cy="17"/>
              </a:xfrm>
              <a:custGeom>
                <a:avLst/>
                <a:gdLst>
                  <a:gd name="T0" fmla="*/ 27 w 28"/>
                  <a:gd name="T1" fmla="*/ 6 h 17"/>
                  <a:gd name="T2" fmla="*/ 26 w 28"/>
                  <a:gd name="T3" fmla="*/ 5 h 17"/>
                  <a:gd name="T4" fmla="*/ 25 w 28"/>
                  <a:gd name="T5" fmla="*/ 4 h 17"/>
                  <a:gd name="T6" fmla="*/ 25 w 28"/>
                  <a:gd name="T7" fmla="*/ 3 h 17"/>
                  <a:gd name="T8" fmla="*/ 23 w 28"/>
                  <a:gd name="T9" fmla="*/ 2 h 17"/>
                  <a:gd name="T10" fmla="*/ 21 w 28"/>
                  <a:gd name="T11" fmla="*/ 0 h 17"/>
                  <a:gd name="T12" fmla="*/ 19 w 28"/>
                  <a:gd name="T13" fmla="*/ 0 h 17"/>
                  <a:gd name="T14" fmla="*/ 17 w 28"/>
                  <a:gd name="T15" fmla="*/ 2 h 17"/>
                  <a:gd name="T16" fmla="*/ 16 w 28"/>
                  <a:gd name="T17" fmla="*/ 2 h 17"/>
                  <a:gd name="T18" fmla="*/ 14 w 28"/>
                  <a:gd name="T19" fmla="*/ 3 h 17"/>
                  <a:gd name="T20" fmla="*/ 12 w 28"/>
                  <a:gd name="T21" fmla="*/ 4 h 17"/>
                  <a:gd name="T22" fmla="*/ 11 w 28"/>
                  <a:gd name="T23" fmla="*/ 5 h 17"/>
                  <a:gd name="T24" fmla="*/ 9 w 28"/>
                  <a:gd name="T25" fmla="*/ 6 h 17"/>
                  <a:gd name="T26" fmla="*/ 8 w 28"/>
                  <a:gd name="T27" fmla="*/ 8 h 17"/>
                  <a:gd name="T28" fmla="*/ 6 w 28"/>
                  <a:gd name="T29" fmla="*/ 9 h 17"/>
                  <a:gd name="T30" fmla="*/ 3 w 28"/>
                  <a:gd name="T31" fmla="*/ 11 h 17"/>
                  <a:gd name="T32" fmla="*/ 2 w 28"/>
                  <a:gd name="T33" fmla="*/ 13 h 17"/>
                  <a:gd name="T34" fmla="*/ 1 w 28"/>
                  <a:gd name="T35" fmla="*/ 16 h 17"/>
                  <a:gd name="T36" fmla="*/ 0 w 28"/>
                  <a:gd name="T37" fmla="*/ 17 h 17"/>
                  <a:gd name="T38" fmla="*/ 19 w 28"/>
                  <a:gd name="T39" fmla="*/ 1 h 17"/>
                  <a:gd name="T40" fmla="*/ 28 w 28"/>
                  <a:gd name="T41" fmla="*/ 8 h 17"/>
                  <a:gd name="T42" fmla="*/ 28 w 28"/>
                  <a:gd name="T43" fmla="*/ 8 h 17"/>
                  <a:gd name="T44" fmla="*/ 27 w 28"/>
                  <a:gd name="T45"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7">
                    <a:moveTo>
                      <a:pt x="27" y="6"/>
                    </a:moveTo>
                    <a:lnTo>
                      <a:pt x="26" y="5"/>
                    </a:lnTo>
                    <a:lnTo>
                      <a:pt x="25" y="4"/>
                    </a:lnTo>
                    <a:lnTo>
                      <a:pt x="25" y="3"/>
                    </a:lnTo>
                    <a:lnTo>
                      <a:pt x="23" y="2"/>
                    </a:lnTo>
                    <a:lnTo>
                      <a:pt x="21" y="0"/>
                    </a:lnTo>
                    <a:lnTo>
                      <a:pt x="19" y="0"/>
                    </a:lnTo>
                    <a:lnTo>
                      <a:pt x="17" y="2"/>
                    </a:lnTo>
                    <a:lnTo>
                      <a:pt x="16" y="2"/>
                    </a:lnTo>
                    <a:lnTo>
                      <a:pt x="14" y="3"/>
                    </a:lnTo>
                    <a:lnTo>
                      <a:pt x="12" y="4"/>
                    </a:lnTo>
                    <a:lnTo>
                      <a:pt x="11" y="5"/>
                    </a:lnTo>
                    <a:lnTo>
                      <a:pt x="9" y="6"/>
                    </a:lnTo>
                    <a:lnTo>
                      <a:pt x="8" y="8"/>
                    </a:lnTo>
                    <a:lnTo>
                      <a:pt x="6" y="9"/>
                    </a:lnTo>
                    <a:lnTo>
                      <a:pt x="3" y="11"/>
                    </a:lnTo>
                    <a:lnTo>
                      <a:pt x="2" y="13"/>
                    </a:lnTo>
                    <a:lnTo>
                      <a:pt x="1" y="16"/>
                    </a:lnTo>
                    <a:lnTo>
                      <a:pt x="0" y="17"/>
                    </a:lnTo>
                    <a:lnTo>
                      <a:pt x="19" y="1"/>
                    </a:lnTo>
                    <a:lnTo>
                      <a:pt x="28" y="8"/>
                    </a:lnTo>
                    <a:lnTo>
                      <a:pt x="28" y="8"/>
                    </a:lnTo>
                    <a:lnTo>
                      <a:pt x="27"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43">
                <a:extLst>
                  <a:ext uri="{FF2B5EF4-FFF2-40B4-BE49-F238E27FC236}">
                    <a16:creationId xmlns:a16="http://schemas.microsoft.com/office/drawing/2014/main" id="{5FDBC0D1-AE7C-4E23-B468-11E6AC83A8F8}"/>
                  </a:ext>
                </a:extLst>
              </p:cNvPr>
              <p:cNvSpPr>
                <a:spLocks/>
              </p:cNvSpPr>
              <p:nvPr/>
            </p:nvSpPr>
            <p:spPr bwMode="auto">
              <a:xfrm>
                <a:off x="1303" y="1501"/>
                <a:ext cx="7" cy="6"/>
              </a:xfrm>
              <a:custGeom>
                <a:avLst/>
                <a:gdLst>
                  <a:gd name="T0" fmla="*/ 5 w 7"/>
                  <a:gd name="T1" fmla="*/ 1 h 6"/>
                  <a:gd name="T2" fmla="*/ 3 w 7"/>
                  <a:gd name="T3" fmla="*/ 3 h 6"/>
                  <a:gd name="T4" fmla="*/ 2 w 7"/>
                  <a:gd name="T5" fmla="*/ 4 h 6"/>
                  <a:gd name="T6" fmla="*/ 0 w 7"/>
                  <a:gd name="T7" fmla="*/ 5 h 6"/>
                  <a:gd name="T8" fmla="*/ 0 w 7"/>
                  <a:gd name="T9" fmla="*/ 6 h 6"/>
                  <a:gd name="T10" fmla="*/ 0 w 7"/>
                  <a:gd name="T11" fmla="*/ 6 h 6"/>
                  <a:gd name="T12" fmla="*/ 7 w 7"/>
                  <a:gd name="T13" fmla="*/ 0 h 6"/>
                  <a:gd name="T14" fmla="*/ 7 w 7"/>
                  <a:gd name="T15" fmla="*/ 0 h 6"/>
                  <a:gd name="T16" fmla="*/ 5 w 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5" y="1"/>
                    </a:moveTo>
                    <a:lnTo>
                      <a:pt x="3" y="3"/>
                    </a:lnTo>
                    <a:lnTo>
                      <a:pt x="2" y="4"/>
                    </a:lnTo>
                    <a:lnTo>
                      <a:pt x="0" y="5"/>
                    </a:lnTo>
                    <a:lnTo>
                      <a:pt x="0" y="6"/>
                    </a:lnTo>
                    <a:lnTo>
                      <a:pt x="0" y="6"/>
                    </a:lnTo>
                    <a:lnTo>
                      <a:pt x="7" y="0"/>
                    </a:lnTo>
                    <a:lnTo>
                      <a:pt x="7" y="0"/>
                    </a:lnTo>
                    <a:lnTo>
                      <a:pt x="5"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44">
                <a:extLst>
                  <a:ext uri="{FF2B5EF4-FFF2-40B4-BE49-F238E27FC236}">
                    <a16:creationId xmlns:a16="http://schemas.microsoft.com/office/drawing/2014/main" id="{321C8678-3ABC-4D2E-AE9B-81C556B31D1E}"/>
                  </a:ext>
                </a:extLst>
              </p:cNvPr>
              <p:cNvSpPr>
                <a:spLocks/>
              </p:cNvSpPr>
              <p:nvPr/>
            </p:nvSpPr>
            <p:spPr bwMode="auto">
              <a:xfrm>
                <a:off x="1253" y="1497"/>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45">
                <a:extLst>
                  <a:ext uri="{FF2B5EF4-FFF2-40B4-BE49-F238E27FC236}">
                    <a16:creationId xmlns:a16="http://schemas.microsoft.com/office/drawing/2014/main" id="{D83B86CC-83DB-47A3-8672-88CFFE3BF95D}"/>
                  </a:ext>
                </a:extLst>
              </p:cNvPr>
              <p:cNvSpPr>
                <a:spLocks/>
              </p:cNvSpPr>
              <p:nvPr/>
            </p:nvSpPr>
            <p:spPr bwMode="auto">
              <a:xfrm>
                <a:off x="1262" y="1510"/>
                <a:ext cx="2" cy="2"/>
              </a:xfrm>
              <a:custGeom>
                <a:avLst/>
                <a:gdLst>
                  <a:gd name="T0" fmla="*/ 0 w 2"/>
                  <a:gd name="T1" fmla="*/ 1 h 2"/>
                  <a:gd name="T2" fmla="*/ 0 w 2"/>
                  <a:gd name="T3" fmla="*/ 2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2"/>
                    </a:lnTo>
                    <a:lnTo>
                      <a:pt x="2" y="0"/>
                    </a:lnTo>
                    <a:lnTo>
                      <a:pt x="0" y="1"/>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46">
                <a:extLst>
                  <a:ext uri="{FF2B5EF4-FFF2-40B4-BE49-F238E27FC236}">
                    <a16:creationId xmlns:a16="http://schemas.microsoft.com/office/drawing/2014/main" id="{A2F225CD-580D-446B-A5B0-E9E2AF2028B9}"/>
                  </a:ext>
                </a:extLst>
              </p:cNvPr>
              <p:cNvSpPr>
                <a:spLocks/>
              </p:cNvSpPr>
              <p:nvPr/>
            </p:nvSpPr>
            <p:spPr bwMode="auto">
              <a:xfrm>
                <a:off x="1259" y="1507"/>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47">
                <a:extLst>
                  <a:ext uri="{FF2B5EF4-FFF2-40B4-BE49-F238E27FC236}">
                    <a16:creationId xmlns:a16="http://schemas.microsoft.com/office/drawing/2014/main" id="{47FB581A-9FFB-4B41-AD8B-4D6A87CBB211}"/>
                  </a:ext>
                </a:extLst>
              </p:cNvPr>
              <p:cNvSpPr>
                <a:spLocks/>
              </p:cNvSpPr>
              <p:nvPr/>
            </p:nvSpPr>
            <p:spPr bwMode="auto">
              <a:xfrm>
                <a:off x="1345" y="1515"/>
                <a:ext cx="6" cy="11"/>
              </a:xfrm>
              <a:custGeom>
                <a:avLst/>
                <a:gdLst>
                  <a:gd name="T0" fmla="*/ 6 w 6"/>
                  <a:gd name="T1" fmla="*/ 0 h 11"/>
                  <a:gd name="T2" fmla="*/ 5 w 6"/>
                  <a:gd name="T3" fmla="*/ 1 h 11"/>
                  <a:gd name="T4" fmla="*/ 4 w 6"/>
                  <a:gd name="T5" fmla="*/ 2 h 11"/>
                  <a:gd name="T6" fmla="*/ 3 w 6"/>
                  <a:gd name="T7" fmla="*/ 5 h 11"/>
                  <a:gd name="T8" fmla="*/ 1 w 6"/>
                  <a:gd name="T9" fmla="*/ 5 h 11"/>
                  <a:gd name="T10" fmla="*/ 1 w 6"/>
                  <a:gd name="T11" fmla="*/ 7 h 11"/>
                  <a:gd name="T12" fmla="*/ 0 w 6"/>
                  <a:gd name="T13" fmla="*/ 10 h 11"/>
                  <a:gd name="T14" fmla="*/ 0 w 6"/>
                  <a:gd name="T15" fmla="*/ 11 h 11"/>
                  <a:gd name="T16" fmla="*/ 6 w 6"/>
                  <a:gd name="T17" fmla="*/ 2 h 11"/>
                  <a:gd name="T18" fmla="*/ 6 w 6"/>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6" y="0"/>
                    </a:moveTo>
                    <a:lnTo>
                      <a:pt x="5" y="1"/>
                    </a:lnTo>
                    <a:lnTo>
                      <a:pt x="4" y="2"/>
                    </a:lnTo>
                    <a:lnTo>
                      <a:pt x="3" y="5"/>
                    </a:lnTo>
                    <a:lnTo>
                      <a:pt x="1" y="5"/>
                    </a:lnTo>
                    <a:lnTo>
                      <a:pt x="1" y="7"/>
                    </a:lnTo>
                    <a:lnTo>
                      <a:pt x="0" y="10"/>
                    </a:lnTo>
                    <a:lnTo>
                      <a:pt x="0" y="11"/>
                    </a:lnTo>
                    <a:lnTo>
                      <a:pt x="6" y="2"/>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48">
                <a:extLst>
                  <a:ext uri="{FF2B5EF4-FFF2-40B4-BE49-F238E27FC236}">
                    <a16:creationId xmlns:a16="http://schemas.microsoft.com/office/drawing/2014/main" id="{63649A06-0F59-44CA-86BD-1F165284EDF4}"/>
                  </a:ext>
                </a:extLst>
              </p:cNvPr>
              <p:cNvSpPr>
                <a:spLocks/>
              </p:cNvSpPr>
              <p:nvPr/>
            </p:nvSpPr>
            <p:spPr bwMode="auto">
              <a:xfrm>
                <a:off x="1348" y="1495"/>
                <a:ext cx="1" cy="1"/>
              </a:xfrm>
              <a:custGeom>
                <a:avLst/>
                <a:gdLst>
                  <a:gd name="T0" fmla="*/ 0 w 1"/>
                  <a:gd name="T1" fmla="*/ 0 h 1"/>
                  <a:gd name="T2" fmla="*/ 0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49">
                <a:extLst>
                  <a:ext uri="{FF2B5EF4-FFF2-40B4-BE49-F238E27FC236}">
                    <a16:creationId xmlns:a16="http://schemas.microsoft.com/office/drawing/2014/main" id="{7B4AB6CF-B754-413C-BD2C-7EDB44F22F12}"/>
                  </a:ext>
                </a:extLst>
              </p:cNvPr>
              <p:cNvSpPr>
                <a:spLocks/>
              </p:cNvSpPr>
              <p:nvPr/>
            </p:nvSpPr>
            <p:spPr bwMode="auto">
              <a:xfrm>
                <a:off x="1321" y="1532"/>
                <a:ext cx="20" cy="41"/>
              </a:xfrm>
              <a:custGeom>
                <a:avLst/>
                <a:gdLst>
                  <a:gd name="T0" fmla="*/ 20 w 20"/>
                  <a:gd name="T1" fmla="*/ 0 h 41"/>
                  <a:gd name="T2" fmla="*/ 19 w 20"/>
                  <a:gd name="T3" fmla="*/ 1 h 41"/>
                  <a:gd name="T4" fmla="*/ 17 w 20"/>
                  <a:gd name="T5" fmla="*/ 3 h 41"/>
                  <a:gd name="T6" fmla="*/ 14 w 20"/>
                  <a:gd name="T7" fmla="*/ 5 h 41"/>
                  <a:gd name="T8" fmla="*/ 13 w 20"/>
                  <a:gd name="T9" fmla="*/ 8 h 41"/>
                  <a:gd name="T10" fmla="*/ 11 w 20"/>
                  <a:gd name="T11" fmla="*/ 10 h 41"/>
                  <a:gd name="T12" fmla="*/ 11 w 20"/>
                  <a:gd name="T13" fmla="*/ 10 h 41"/>
                  <a:gd name="T14" fmla="*/ 9 w 20"/>
                  <a:gd name="T15" fmla="*/ 14 h 41"/>
                  <a:gd name="T16" fmla="*/ 8 w 20"/>
                  <a:gd name="T17" fmla="*/ 18 h 41"/>
                  <a:gd name="T18" fmla="*/ 6 w 20"/>
                  <a:gd name="T19" fmla="*/ 19 h 41"/>
                  <a:gd name="T20" fmla="*/ 5 w 20"/>
                  <a:gd name="T21" fmla="*/ 24 h 41"/>
                  <a:gd name="T22" fmla="*/ 3 w 20"/>
                  <a:gd name="T23" fmla="*/ 28 h 41"/>
                  <a:gd name="T24" fmla="*/ 3 w 20"/>
                  <a:gd name="T25" fmla="*/ 29 h 41"/>
                  <a:gd name="T26" fmla="*/ 1 w 20"/>
                  <a:gd name="T27" fmla="*/ 31 h 41"/>
                  <a:gd name="T28" fmla="*/ 1 w 20"/>
                  <a:gd name="T29" fmla="*/ 31 h 41"/>
                  <a:gd name="T30" fmla="*/ 1 w 20"/>
                  <a:gd name="T31" fmla="*/ 34 h 41"/>
                  <a:gd name="T32" fmla="*/ 1 w 20"/>
                  <a:gd name="T33" fmla="*/ 36 h 41"/>
                  <a:gd name="T34" fmla="*/ 1 w 20"/>
                  <a:gd name="T35" fmla="*/ 37 h 41"/>
                  <a:gd name="T36" fmla="*/ 0 w 20"/>
                  <a:gd name="T37" fmla="*/ 39 h 41"/>
                  <a:gd name="T38" fmla="*/ 0 w 20"/>
                  <a:gd name="T39" fmla="*/ 41 h 41"/>
                  <a:gd name="T40" fmla="*/ 11 w 20"/>
                  <a:gd name="T41" fmla="*/ 11 h 41"/>
                  <a:gd name="T42" fmla="*/ 20 w 20"/>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41">
                    <a:moveTo>
                      <a:pt x="20" y="0"/>
                    </a:moveTo>
                    <a:lnTo>
                      <a:pt x="19" y="1"/>
                    </a:lnTo>
                    <a:lnTo>
                      <a:pt x="17" y="3"/>
                    </a:lnTo>
                    <a:lnTo>
                      <a:pt x="14" y="5"/>
                    </a:lnTo>
                    <a:lnTo>
                      <a:pt x="13" y="8"/>
                    </a:lnTo>
                    <a:lnTo>
                      <a:pt x="11" y="10"/>
                    </a:lnTo>
                    <a:lnTo>
                      <a:pt x="11" y="10"/>
                    </a:lnTo>
                    <a:lnTo>
                      <a:pt x="9" y="14"/>
                    </a:lnTo>
                    <a:lnTo>
                      <a:pt x="8" y="18"/>
                    </a:lnTo>
                    <a:lnTo>
                      <a:pt x="6" y="19"/>
                    </a:lnTo>
                    <a:lnTo>
                      <a:pt x="5" y="24"/>
                    </a:lnTo>
                    <a:lnTo>
                      <a:pt x="3" y="28"/>
                    </a:lnTo>
                    <a:lnTo>
                      <a:pt x="3" y="29"/>
                    </a:lnTo>
                    <a:lnTo>
                      <a:pt x="1" y="31"/>
                    </a:lnTo>
                    <a:lnTo>
                      <a:pt x="1" y="31"/>
                    </a:lnTo>
                    <a:lnTo>
                      <a:pt x="1" y="34"/>
                    </a:lnTo>
                    <a:lnTo>
                      <a:pt x="1" y="36"/>
                    </a:lnTo>
                    <a:lnTo>
                      <a:pt x="1" y="37"/>
                    </a:lnTo>
                    <a:lnTo>
                      <a:pt x="0" y="39"/>
                    </a:lnTo>
                    <a:lnTo>
                      <a:pt x="0" y="41"/>
                    </a:lnTo>
                    <a:lnTo>
                      <a:pt x="11" y="11"/>
                    </a:lnTo>
                    <a:lnTo>
                      <a:pt x="2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0">
                <a:extLst>
                  <a:ext uri="{FF2B5EF4-FFF2-40B4-BE49-F238E27FC236}">
                    <a16:creationId xmlns:a16="http://schemas.microsoft.com/office/drawing/2014/main" id="{DB463879-C45C-4F02-9117-46A122C85B85}"/>
                  </a:ext>
                </a:extLst>
              </p:cNvPr>
              <p:cNvSpPr>
                <a:spLocks/>
              </p:cNvSpPr>
              <p:nvPr/>
            </p:nvSpPr>
            <p:spPr bwMode="auto">
              <a:xfrm>
                <a:off x="1320" y="1573"/>
                <a:ext cx="1" cy="5"/>
              </a:xfrm>
              <a:custGeom>
                <a:avLst/>
                <a:gdLst>
                  <a:gd name="T0" fmla="*/ 1 w 1"/>
                  <a:gd name="T1" fmla="*/ 3 h 5"/>
                  <a:gd name="T2" fmla="*/ 1 w 1"/>
                  <a:gd name="T3" fmla="*/ 2 h 5"/>
                  <a:gd name="T4" fmla="*/ 1 w 1"/>
                  <a:gd name="T5" fmla="*/ 1 h 5"/>
                  <a:gd name="T6" fmla="*/ 1 w 1"/>
                  <a:gd name="T7" fmla="*/ 0 h 5"/>
                  <a:gd name="T8" fmla="*/ 0 w 1"/>
                  <a:gd name="T9" fmla="*/ 5 h 5"/>
                  <a:gd name="T10" fmla="*/ 0 w 1"/>
                  <a:gd name="T11" fmla="*/ 4 h 5"/>
                  <a:gd name="T12" fmla="*/ 1 w 1"/>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3"/>
                    </a:moveTo>
                    <a:lnTo>
                      <a:pt x="1" y="2"/>
                    </a:lnTo>
                    <a:lnTo>
                      <a:pt x="1" y="1"/>
                    </a:lnTo>
                    <a:lnTo>
                      <a:pt x="1" y="0"/>
                    </a:lnTo>
                    <a:lnTo>
                      <a:pt x="0" y="5"/>
                    </a:lnTo>
                    <a:lnTo>
                      <a:pt x="0" y="4"/>
                    </a:ln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51">
                <a:extLst>
                  <a:ext uri="{FF2B5EF4-FFF2-40B4-BE49-F238E27FC236}">
                    <a16:creationId xmlns:a16="http://schemas.microsoft.com/office/drawing/2014/main" id="{1958E39F-A847-4919-AEAD-09AAE4F5A5F8}"/>
                  </a:ext>
                </a:extLst>
              </p:cNvPr>
              <p:cNvSpPr>
                <a:spLocks/>
              </p:cNvSpPr>
              <p:nvPr/>
            </p:nvSpPr>
            <p:spPr bwMode="auto">
              <a:xfrm>
                <a:off x="1341" y="1526"/>
                <a:ext cx="4" cy="6"/>
              </a:xfrm>
              <a:custGeom>
                <a:avLst/>
                <a:gdLst>
                  <a:gd name="T0" fmla="*/ 3 w 4"/>
                  <a:gd name="T1" fmla="*/ 2 h 6"/>
                  <a:gd name="T2" fmla="*/ 4 w 4"/>
                  <a:gd name="T3" fmla="*/ 2 h 6"/>
                  <a:gd name="T4" fmla="*/ 4 w 4"/>
                  <a:gd name="T5" fmla="*/ 0 h 6"/>
                  <a:gd name="T6" fmla="*/ 0 w 4"/>
                  <a:gd name="T7" fmla="*/ 6 h 6"/>
                  <a:gd name="T8" fmla="*/ 0 w 4"/>
                  <a:gd name="T9" fmla="*/ 5 h 6"/>
                  <a:gd name="T10" fmla="*/ 3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3" y="2"/>
                    </a:moveTo>
                    <a:lnTo>
                      <a:pt x="4" y="2"/>
                    </a:lnTo>
                    <a:lnTo>
                      <a:pt x="4" y="0"/>
                    </a:lnTo>
                    <a:lnTo>
                      <a:pt x="0" y="6"/>
                    </a:lnTo>
                    <a:lnTo>
                      <a:pt x="0" y="5"/>
                    </a:lnTo>
                    <a:lnTo>
                      <a:pt x="3"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2">
                <a:extLst>
                  <a:ext uri="{FF2B5EF4-FFF2-40B4-BE49-F238E27FC236}">
                    <a16:creationId xmlns:a16="http://schemas.microsoft.com/office/drawing/2014/main" id="{D365F4A3-4ACD-4C2A-A76E-CE7C6345EEEB}"/>
                  </a:ext>
                </a:extLst>
              </p:cNvPr>
              <p:cNvSpPr>
                <a:spLocks/>
              </p:cNvSpPr>
              <p:nvPr/>
            </p:nvSpPr>
            <p:spPr bwMode="auto">
              <a:xfrm>
                <a:off x="1281" y="1368"/>
                <a:ext cx="10" cy="3"/>
              </a:xfrm>
              <a:custGeom>
                <a:avLst/>
                <a:gdLst>
                  <a:gd name="T0" fmla="*/ 4 w 10"/>
                  <a:gd name="T1" fmla="*/ 2 h 3"/>
                  <a:gd name="T2" fmla="*/ 5 w 10"/>
                  <a:gd name="T3" fmla="*/ 3 h 3"/>
                  <a:gd name="T4" fmla="*/ 8 w 10"/>
                  <a:gd name="T5" fmla="*/ 3 h 3"/>
                  <a:gd name="T6" fmla="*/ 9 w 10"/>
                  <a:gd name="T7" fmla="*/ 2 h 3"/>
                  <a:gd name="T8" fmla="*/ 10 w 10"/>
                  <a:gd name="T9" fmla="*/ 1 h 3"/>
                  <a:gd name="T10" fmla="*/ 0 w 10"/>
                  <a:gd name="T11" fmla="*/ 0 h 3"/>
                  <a:gd name="T12" fmla="*/ 3 w 10"/>
                  <a:gd name="T13" fmla="*/ 2 h 3"/>
                  <a:gd name="T14" fmla="*/ 4 w 10"/>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4" y="2"/>
                    </a:moveTo>
                    <a:lnTo>
                      <a:pt x="5" y="3"/>
                    </a:lnTo>
                    <a:lnTo>
                      <a:pt x="8" y="3"/>
                    </a:lnTo>
                    <a:lnTo>
                      <a:pt x="9" y="2"/>
                    </a:lnTo>
                    <a:lnTo>
                      <a:pt x="10" y="1"/>
                    </a:lnTo>
                    <a:lnTo>
                      <a:pt x="0" y="0"/>
                    </a:lnTo>
                    <a:lnTo>
                      <a:pt x="3" y="2"/>
                    </a:lnTo>
                    <a:lnTo>
                      <a:pt x="4"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53">
                <a:extLst>
                  <a:ext uri="{FF2B5EF4-FFF2-40B4-BE49-F238E27FC236}">
                    <a16:creationId xmlns:a16="http://schemas.microsoft.com/office/drawing/2014/main" id="{0BBB57D5-C007-42A6-A025-DD284E0CE6BA}"/>
                  </a:ext>
                </a:extLst>
              </p:cNvPr>
              <p:cNvSpPr>
                <a:spLocks/>
              </p:cNvSpPr>
              <p:nvPr/>
            </p:nvSpPr>
            <p:spPr bwMode="auto">
              <a:xfrm>
                <a:off x="1349" y="1496"/>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4">
                <a:extLst>
                  <a:ext uri="{FF2B5EF4-FFF2-40B4-BE49-F238E27FC236}">
                    <a16:creationId xmlns:a16="http://schemas.microsoft.com/office/drawing/2014/main" id="{DA04786A-F1C8-42D7-8B05-C8569413861C}"/>
                  </a:ext>
                </a:extLst>
              </p:cNvPr>
              <p:cNvSpPr>
                <a:spLocks/>
              </p:cNvSpPr>
              <p:nvPr/>
            </p:nvSpPr>
            <p:spPr bwMode="auto">
              <a:xfrm>
                <a:off x="1350" y="1504"/>
                <a:ext cx="1" cy="11"/>
              </a:xfrm>
              <a:custGeom>
                <a:avLst/>
                <a:gdLst>
                  <a:gd name="T0" fmla="*/ 1 w 1"/>
                  <a:gd name="T1" fmla="*/ 10 h 11"/>
                  <a:gd name="T2" fmla="*/ 1 w 1"/>
                  <a:gd name="T3" fmla="*/ 8 h 11"/>
                  <a:gd name="T4" fmla="*/ 1 w 1"/>
                  <a:gd name="T5" fmla="*/ 6 h 11"/>
                  <a:gd name="T6" fmla="*/ 1 w 1"/>
                  <a:gd name="T7" fmla="*/ 5 h 11"/>
                  <a:gd name="T8" fmla="*/ 1 w 1"/>
                  <a:gd name="T9" fmla="*/ 2 h 11"/>
                  <a:gd name="T10" fmla="*/ 0 w 1"/>
                  <a:gd name="T11" fmla="*/ 1 h 11"/>
                  <a:gd name="T12" fmla="*/ 0 w 1"/>
                  <a:gd name="T13" fmla="*/ 0 h 11"/>
                  <a:gd name="T14" fmla="*/ 1 w 1"/>
                  <a:gd name="T15" fmla="*/ 11 h 11"/>
                  <a:gd name="T16" fmla="*/ 1 w 1"/>
                  <a:gd name="T17" fmla="*/ 11 h 11"/>
                  <a:gd name="T18" fmla="*/ 1 w 1"/>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1">
                    <a:moveTo>
                      <a:pt x="1" y="10"/>
                    </a:moveTo>
                    <a:lnTo>
                      <a:pt x="1" y="8"/>
                    </a:lnTo>
                    <a:lnTo>
                      <a:pt x="1" y="6"/>
                    </a:lnTo>
                    <a:lnTo>
                      <a:pt x="1" y="5"/>
                    </a:lnTo>
                    <a:lnTo>
                      <a:pt x="1" y="2"/>
                    </a:lnTo>
                    <a:lnTo>
                      <a:pt x="0" y="1"/>
                    </a:lnTo>
                    <a:lnTo>
                      <a:pt x="0" y="0"/>
                    </a:lnTo>
                    <a:lnTo>
                      <a:pt x="1" y="11"/>
                    </a:lnTo>
                    <a:lnTo>
                      <a:pt x="1" y="11"/>
                    </a:lnTo>
                    <a:lnTo>
                      <a:pt x="1"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55">
                <a:extLst>
                  <a:ext uri="{FF2B5EF4-FFF2-40B4-BE49-F238E27FC236}">
                    <a16:creationId xmlns:a16="http://schemas.microsoft.com/office/drawing/2014/main" id="{3F622158-D50A-47DA-AC27-926F068F861A}"/>
                  </a:ext>
                </a:extLst>
              </p:cNvPr>
              <p:cNvSpPr>
                <a:spLocks/>
              </p:cNvSpPr>
              <p:nvPr/>
            </p:nvSpPr>
            <p:spPr bwMode="auto">
              <a:xfrm>
                <a:off x="1252" y="1495"/>
                <a:ext cx="1" cy="2"/>
              </a:xfrm>
              <a:custGeom>
                <a:avLst/>
                <a:gdLst>
                  <a:gd name="T0" fmla="*/ 0 w 1"/>
                  <a:gd name="T1" fmla="*/ 1 h 2"/>
                  <a:gd name="T2" fmla="*/ 0 w 1"/>
                  <a:gd name="T3" fmla="*/ 1 h 2"/>
                  <a:gd name="T4" fmla="*/ 1 w 1"/>
                  <a:gd name="T5" fmla="*/ 2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1" y="2"/>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6">
                <a:extLst>
                  <a:ext uri="{FF2B5EF4-FFF2-40B4-BE49-F238E27FC236}">
                    <a16:creationId xmlns:a16="http://schemas.microsoft.com/office/drawing/2014/main" id="{CDAC90CC-FA5C-4136-9022-46C7FBE030AC}"/>
                  </a:ext>
                </a:extLst>
              </p:cNvPr>
              <p:cNvSpPr>
                <a:spLocks/>
              </p:cNvSpPr>
              <p:nvPr/>
            </p:nvSpPr>
            <p:spPr bwMode="auto">
              <a:xfrm>
                <a:off x="1285" y="1398"/>
                <a:ext cx="0" cy="2"/>
              </a:xfrm>
              <a:custGeom>
                <a:avLst/>
                <a:gdLst>
                  <a:gd name="T0" fmla="*/ 0 h 2"/>
                  <a:gd name="T1" fmla="*/ 1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1"/>
                    </a:lnTo>
                    <a:lnTo>
                      <a:pt x="0" y="2"/>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57">
                <a:extLst>
                  <a:ext uri="{FF2B5EF4-FFF2-40B4-BE49-F238E27FC236}">
                    <a16:creationId xmlns:a16="http://schemas.microsoft.com/office/drawing/2014/main" id="{16A38E0C-5082-432C-81AB-337B4D8C893F}"/>
                  </a:ext>
                </a:extLst>
              </p:cNvPr>
              <p:cNvSpPr>
                <a:spLocks/>
              </p:cNvSpPr>
              <p:nvPr/>
            </p:nvSpPr>
            <p:spPr bwMode="auto">
              <a:xfrm>
                <a:off x="1291" y="1411"/>
                <a:ext cx="3" cy="4"/>
              </a:xfrm>
              <a:custGeom>
                <a:avLst/>
                <a:gdLst>
                  <a:gd name="T0" fmla="*/ 3 w 3"/>
                  <a:gd name="T1" fmla="*/ 3 h 4"/>
                  <a:gd name="T2" fmla="*/ 1 w 3"/>
                  <a:gd name="T3" fmla="*/ 1 h 4"/>
                  <a:gd name="T4" fmla="*/ 0 w 3"/>
                  <a:gd name="T5" fmla="*/ 0 h 4"/>
                  <a:gd name="T6" fmla="*/ 3 w 3"/>
                  <a:gd name="T7" fmla="*/ 4 h 4"/>
                  <a:gd name="T8" fmla="*/ 3 w 3"/>
                  <a:gd name="T9" fmla="*/ 4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lnTo>
                      <a:pt x="1" y="1"/>
                    </a:lnTo>
                    <a:lnTo>
                      <a:pt x="0" y="0"/>
                    </a:lnTo>
                    <a:lnTo>
                      <a:pt x="3" y="4"/>
                    </a:lnTo>
                    <a:lnTo>
                      <a:pt x="3" y="4"/>
                    </a:lnTo>
                    <a:lnTo>
                      <a:pt x="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Rectangle 58">
                <a:extLst>
                  <a:ext uri="{FF2B5EF4-FFF2-40B4-BE49-F238E27FC236}">
                    <a16:creationId xmlns:a16="http://schemas.microsoft.com/office/drawing/2014/main" id="{C8536F88-A1D1-4CAB-9DB5-6E59A6389C27}"/>
                  </a:ext>
                </a:extLst>
              </p:cNvPr>
              <p:cNvSpPr>
                <a:spLocks noChangeArrowheads="1"/>
              </p:cNvSpPr>
              <p:nvPr/>
            </p:nvSpPr>
            <p:spPr bwMode="auto">
              <a:xfrm>
                <a:off x="1284" y="1385"/>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59">
                <a:extLst>
                  <a:ext uri="{FF2B5EF4-FFF2-40B4-BE49-F238E27FC236}">
                    <a16:creationId xmlns:a16="http://schemas.microsoft.com/office/drawing/2014/main" id="{4B878125-7EEF-4A10-AF92-E77B069DC6CC}"/>
                  </a:ext>
                </a:extLst>
              </p:cNvPr>
              <p:cNvSpPr>
                <a:spLocks/>
              </p:cNvSpPr>
              <p:nvPr/>
            </p:nvSpPr>
            <p:spPr bwMode="auto">
              <a:xfrm>
                <a:off x="1289" y="1408"/>
                <a:ext cx="2" cy="3"/>
              </a:xfrm>
              <a:custGeom>
                <a:avLst/>
                <a:gdLst>
                  <a:gd name="T0" fmla="*/ 0 w 2"/>
                  <a:gd name="T1" fmla="*/ 0 h 3"/>
                  <a:gd name="T2" fmla="*/ 2 w 2"/>
                  <a:gd name="T3" fmla="*/ 3 h 3"/>
                  <a:gd name="T4" fmla="*/ 2 w 2"/>
                  <a:gd name="T5" fmla="*/ 1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2"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60">
                <a:extLst>
                  <a:ext uri="{FF2B5EF4-FFF2-40B4-BE49-F238E27FC236}">
                    <a16:creationId xmlns:a16="http://schemas.microsoft.com/office/drawing/2014/main" id="{29F6C830-5310-4308-AF33-1BEB1215205A}"/>
                  </a:ext>
                </a:extLst>
              </p:cNvPr>
              <p:cNvSpPr>
                <a:spLocks/>
              </p:cNvSpPr>
              <p:nvPr/>
            </p:nvSpPr>
            <p:spPr bwMode="auto">
              <a:xfrm>
                <a:off x="1282" y="1381"/>
                <a:ext cx="2" cy="4"/>
              </a:xfrm>
              <a:custGeom>
                <a:avLst/>
                <a:gdLst>
                  <a:gd name="T0" fmla="*/ 0 w 2"/>
                  <a:gd name="T1" fmla="*/ 0 h 4"/>
                  <a:gd name="T2" fmla="*/ 0 w 2"/>
                  <a:gd name="T3" fmla="*/ 1 h 4"/>
                  <a:gd name="T4" fmla="*/ 2 w 2"/>
                  <a:gd name="T5" fmla="*/ 4 h 4"/>
                  <a:gd name="T6" fmla="*/ 1 w 2"/>
                  <a:gd name="T7" fmla="*/ 2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1"/>
                    </a:lnTo>
                    <a:lnTo>
                      <a:pt x="2" y="4"/>
                    </a:lnTo>
                    <a:lnTo>
                      <a:pt x="1" y="2"/>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61">
                <a:extLst>
                  <a:ext uri="{FF2B5EF4-FFF2-40B4-BE49-F238E27FC236}">
                    <a16:creationId xmlns:a16="http://schemas.microsoft.com/office/drawing/2014/main" id="{9BA2B05D-7CB2-4426-A3A9-68F0F9573DF5}"/>
                  </a:ext>
                </a:extLst>
              </p:cNvPr>
              <p:cNvSpPr>
                <a:spLocks/>
              </p:cNvSpPr>
              <p:nvPr/>
            </p:nvSpPr>
            <p:spPr bwMode="auto">
              <a:xfrm>
                <a:off x="1271" y="1367"/>
                <a:ext cx="10" cy="10"/>
              </a:xfrm>
              <a:custGeom>
                <a:avLst/>
                <a:gdLst>
                  <a:gd name="T0" fmla="*/ 2 w 10"/>
                  <a:gd name="T1" fmla="*/ 1 h 10"/>
                  <a:gd name="T2" fmla="*/ 10 w 10"/>
                  <a:gd name="T3" fmla="*/ 1 h 10"/>
                  <a:gd name="T4" fmla="*/ 10 w 10"/>
                  <a:gd name="T5" fmla="*/ 1 h 10"/>
                  <a:gd name="T6" fmla="*/ 9 w 10"/>
                  <a:gd name="T7" fmla="*/ 0 h 10"/>
                  <a:gd name="T8" fmla="*/ 7 w 10"/>
                  <a:gd name="T9" fmla="*/ 0 h 10"/>
                  <a:gd name="T10" fmla="*/ 5 w 10"/>
                  <a:gd name="T11" fmla="*/ 0 h 10"/>
                  <a:gd name="T12" fmla="*/ 4 w 10"/>
                  <a:gd name="T13" fmla="*/ 0 h 10"/>
                  <a:gd name="T14" fmla="*/ 2 w 10"/>
                  <a:gd name="T15" fmla="*/ 0 h 10"/>
                  <a:gd name="T16" fmla="*/ 2 w 10"/>
                  <a:gd name="T17" fmla="*/ 1 h 10"/>
                  <a:gd name="T18" fmla="*/ 0 w 10"/>
                  <a:gd name="T19" fmla="*/ 3 h 10"/>
                  <a:gd name="T20" fmla="*/ 0 w 10"/>
                  <a:gd name="T21" fmla="*/ 4 h 10"/>
                  <a:gd name="T22" fmla="*/ 0 w 10"/>
                  <a:gd name="T23" fmla="*/ 5 h 10"/>
                  <a:gd name="T24" fmla="*/ 2 w 10"/>
                  <a:gd name="T25" fmla="*/ 5 h 10"/>
                  <a:gd name="T26" fmla="*/ 2 w 10"/>
                  <a:gd name="T27" fmla="*/ 7 h 10"/>
                  <a:gd name="T28" fmla="*/ 4 w 10"/>
                  <a:gd name="T29" fmla="*/ 7 h 10"/>
                  <a:gd name="T30" fmla="*/ 4 w 10"/>
                  <a:gd name="T31" fmla="*/ 9 h 10"/>
                  <a:gd name="T32" fmla="*/ 7 w 10"/>
                  <a:gd name="T33" fmla="*/ 10 h 10"/>
                  <a:gd name="T34" fmla="*/ 1 w 10"/>
                  <a:gd name="T35" fmla="*/ 3 h 10"/>
                  <a:gd name="T36" fmla="*/ 2 w 10"/>
                  <a:gd name="T3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2" y="1"/>
                    </a:moveTo>
                    <a:lnTo>
                      <a:pt x="10" y="1"/>
                    </a:lnTo>
                    <a:lnTo>
                      <a:pt x="10" y="1"/>
                    </a:lnTo>
                    <a:lnTo>
                      <a:pt x="9" y="0"/>
                    </a:lnTo>
                    <a:lnTo>
                      <a:pt x="7" y="0"/>
                    </a:lnTo>
                    <a:lnTo>
                      <a:pt x="5" y="0"/>
                    </a:lnTo>
                    <a:lnTo>
                      <a:pt x="4" y="0"/>
                    </a:lnTo>
                    <a:lnTo>
                      <a:pt x="2" y="0"/>
                    </a:lnTo>
                    <a:lnTo>
                      <a:pt x="2" y="1"/>
                    </a:lnTo>
                    <a:lnTo>
                      <a:pt x="0" y="3"/>
                    </a:lnTo>
                    <a:lnTo>
                      <a:pt x="0" y="4"/>
                    </a:lnTo>
                    <a:lnTo>
                      <a:pt x="0" y="5"/>
                    </a:lnTo>
                    <a:lnTo>
                      <a:pt x="2" y="5"/>
                    </a:lnTo>
                    <a:lnTo>
                      <a:pt x="2" y="7"/>
                    </a:lnTo>
                    <a:lnTo>
                      <a:pt x="4" y="7"/>
                    </a:lnTo>
                    <a:lnTo>
                      <a:pt x="4" y="9"/>
                    </a:lnTo>
                    <a:lnTo>
                      <a:pt x="7" y="10"/>
                    </a:lnTo>
                    <a:lnTo>
                      <a:pt x="1" y="3"/>
                    </a:lnTo>
                    <a:lnTo>
                      <a:pt x="2"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62">
                <a:extLst>
                  <a:ext uri="{FF2B5EF4-FFF2-40B4-BE49-F238E27FC236}">
                    <a16:creationId xmlns:a16="http://schemas.microsoft.com/office/drawing/2014/main" id="{9141E8B5-6835-4B99-842A-E970CE63555D}"/>
                  </a:ext>
                </a:extLst>
              </p:cNvPr>
              <p:cNvSpPr>
                <a:spLocks/>
              </p:cNvSpPr>
              <p:nvPr/>
            </p:nvSpPr>
            <p:spPr bwMode="auto">
              <a:xfrm>
                <a:off x="1278" y="1377"/>
                <a:ext cx="2" cy="2"/>
              </a:xfrm>
              <a:custGeom>
                <a:avLst/>
                <a:gdLst>
                  <a:gd name="T0" fmla="*/ 1 w 2"/>
                  <a:gd name="T1" fmla="*/ 0 h 2"/>
                  <a:gd name="T2" fmla="*/ 0 w 2"/>
                  <a:gd name="T3" fmla="*/ 0 h 2"/>
                  <a:gd name="T4" fmla="*/ 2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0" y="0"/>
                    </a:lnTo>
                    <a:lnTo>
                      <a:pt x="2" y="2"/>
                    </a:lnTo>
                    <a:lnTo>
                      <a:pt x="2" y="2"/>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Rectangle 63">
                <a:extLst>
                  <a:ext uri="{FF2B5EF4-FFF2-40B4-BE49-F238E27FC236}">
                    <a16:creationId xmlns:a16="http://schemas.microsoft.com/office/drawing/2014/main" id="{8271A083-E1CA-4535-8269-73D18B1E4A5C}"/>
                  </a:ext>
                </a:extLst>
              </p:cNvPr>
              <p:cNvSpPr>
                <a:spLocks noChangeArrowheads="1"/>
              </p:cNvSpPr>
              <p:nvPr/>
            </p:nvSpPr>
            <p:spPr bwMode="auto">
              <a:xfrm>
                <a:off x="1282" y="1381"/>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64">
                <a:extLst>
                  <a:ext uri="{FF2B5EF4-FFF2-40B4-BE49-F238E27FC236}">
                    <a16:creationId xmlns:a16="http://schemas.microsoft.com/office/drawing/2014/main" id="{8FF58837-89F0-4733-AE16-73FF3F272B7E}"/>
                  </a:ext>
                </a:extLst>
              </p:cNvPr>
              <p:cNvSpPr>
                <a:spLocks/>
              </p:cNvSpPr>
              <p:nvPr/>
            </p:nvSpPr>
            <p:spPr bwMode="auto">
              <a:xfrm>
                <a:off x="1270" y="1427"/>
                <a:ext cx="12" cy="12"/>
              </a:xfrm>
              <a:custGeom>
                <a:avLst/>
                <a:gdLst>
                  <a:gd name="T0" fmla="*/ 3 w 12"/>
                  <a:gd name="T1" fmla="*/ 9 h 12"/>
                  <a:gd name="T2" fmla="*/ 5 w 12"/>
                  <a:gd name="T3" fmla="*/ 8 h 12"/>
                  <a:gd name="T4" fmla="*/ 8 w 12"/>
                  <a:gd name="T5" fmla="*/ 7 h 12"/>
                  <a:gd name="T6" fmla="*/ 9 w 12"/>
                  <a:gd name="T7" fmla="*/ 6 h 12"/>
                  <a:gd name="T8" fmla="*/ 10 w 12"/>
                  <a:gd name="T9" fmla="*/ 4 h 12"/>
                  <a:gd name="T10" fmla="*/ 11 w 12"/>
                  <a:gd name="T11" fmla="*/ 3 h 12"/>
                  <a:gd name="T12" fmla="*/ 11 w 12"/>
                  <a:gd name="T13" fmla="*/ 1 h 12"/>
                  <a:gd name="T14" fmla="*/ 12 w 12"/>
                  <a:gd name="T15" fmla="*/ 1 h 12"/>
                  <a:gd name="T16" fmla="*/ 12 w 12"/>
                  <a:gd name="T17" fmla="*/ 0 h 12"/>
                  <a:gd name="T18" fmla="*/ 0 w 12"/>
                  <a:gd name="T19" fmla="*/ 12 h 12"/>
                  <a:gd name="T20" fmla="*/ 1 w 12"/>
                  <a:gd name="T21" fmla="*/ 12 h 12"/>
                  <a:gd name="T22" fmla="*/ 3 w 12"/>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3" y="9"/>
                    </a:moveTo>
                    <a:lnTo>
                      <a:pt x="5" y="8"/>
                    </a:lnTo>
                    <a:lnTo>
                      <a:pt x="8" y="7"/>
                    </a:lnTo>
                    <a:lnTo>
                      <a:pt x="9" y="6"/>
                    </a:lnTo>
                    <a:lnTo>
                      <a:pt x="10" y="4"/>
                    </a:lnTo>
                    <a:lnTo>
                      <a:pt x="11" y="3"/>
                    </a:lnTo>
                    <a:lnTo>
                      <a:pt x="11" y="1"/>
                    </a:lnTo>
                    <a:lnTo>
                      <a:pt x="12" y="1"/>
                    </a:lnTo>
                    <a:lnTo>
                      <a:pt x="12" y="0"/>
                    </a:lnTo>
                    <a:lnTo>
                      <a:pt x="0" y="12"/>
                    </a:lnTo>
                    <a:lnTo>
                      <a:pt x="1" y="12"/>
                    </a:lnTo>
                    <a:lnTo>
                      <a:pt x="3"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65">
                <a:extLst>
                  <a:ext uri="{FF2B5EF4-FFF2-40B4-BE49-F238E27FC236}">
                    <a16:creationId xmlns:a16="http://schemas.microsoft.com/office/drawing/2014/main" id="{6B9E13E6-39BA-467E-AE0F-028CCEBA5E22}"/>
                  </a:ext>
                </a:extLst>
              </p:cNvPr>
              <p:cNvSpPr>
                <a:spLocks/>
              </p:cNvSpPr>
              <p:nvPr/>
            </p:nvSpPr>
            <p:spPr bwMode="auto">
              <a:xfrm>
                <a:off x="1243" y="1493"/>
                <a:ext cx="6" cy="11"/>
              </a:xfrm>
              <a:custGeom>
                <a:avLst/>
                <a:gdLst>
                  <a:gd name="T0" fmla="*/ 6 w 6"/>
                  <a:gd name="T1" fmla="*/ 0 h 11"/>
                  <a:gd name="T2" fmla="*/ 4 w 6"/>
                  <a:gd name="T3" fmla="*/ 2 h 11"/>
                  <a:gd name="T4" fmla="*/ 3 w 6"/>
                  <a:gd name="T5" fmla="*/ 3 h 11"/>
                  <a:gd name="T6" fmla="*/ 2 w 6"/>
                  <a:gd name="T7" fmla="*/ 5 h 11"/>
                  <a:gd name="T8" fmla="*/ 0 w 6"/>
                  <a:gd name="T9" fmla="*/ 7 h 11"/>
                  <a:gd name="T10" fmla="*/ 0 w 6"/>
                  <a:gd name="T11" fmla="*/ 8 h 11"/>
                  <a:gd name="T12" fmla="*/ 0 w 6"/>
                  <a:gd name="T13" fmla="*/ 9 h 11"/>
                  <a:gd name="T14" fmla="*/ 2 w 6"/>
                  <a:gd name="T15" fmla="*/ 9 h 11"/>
                  <a:gd name="T16" fmla="*/ 3 w 6"/>
                  <a:gd name="T17" fmla="*/ 11 h 11"/>
                  <a:gd name="T18" fmla="*/ 4 w 6"/>
                  <a:gd name="T19" fmla="*/ 11 h 11"/>
                  <a:gd name="T20" fmla="*/ 5 w 6"/>
                  <a:gd name="T21" fmla="*/ 11 h 11"/>
                  <a:gd name="T22" fmla="*/ 2 w 6"/>
                  <a:gd name="T23" fmla="*/ 9 h 11"/>
                  <a:gd name="T24" fmla="*/ 6 w 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6" y="0"/>
                    </a:moveTo>
                    <a:lnTo>
                      <a:pt x="4" y="2"/>
                    </a:lnTo>
                    <a:lnTo>
                      <a:pt x="3" y="3"/>
                    </a:lnTo>
                    <a:lnTo>
                      <a:pt x="2" y="5"/>
                    </a:lnTo>
                    <a:lnTo>
                      <a:pt x="0" y="7"/>
                    </a:lnTo>
                    <a:lnTo>
                      <a:pt x="0" y="8"/>
                    </a:lnTo>
                    <a:lnTo>
                      <a:pt x="0" y="9"/>
                    </a:lnTo>
                    <a:lnTo>
                      <a:pt x="2" y="9"/>
                    </a:lnTo>
                    <a:lnTo>
                      <a:pt x="3" y="11"/>
                    </a:lnTo>
                    <a:lnTo>
                      <a:pt x="4" y="11"/>
                    </a:lnTo>
                    <a:lnTo>
                      <a:pt x="5" y="11"/>
                    </a:lnTo>
                    <a:lnTo>
                      <a:pt x="2" y="9"/>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Rectangle 66">
                <a:extLst>
                  <a:ext uri="{FF2B5EF4-FFF2-40B4-BE49-F238E27FC236}">
                    <a16:creationId xmlns:a16="http://schemas.microsoft.com/office/drawing/2014/main" id="{3B23F226-AB8F-4AAE-8385-9E5955812583}"/>
                  </a:ext>
                </a:extLst>
              </p:cNvPr>
              <p:cNvSpPr>
                <a:spLocks noChangeArrowheads="1"/>
              </p:cNvSpPr>
              <p:nvPr/>
            </p:nvSpPr>
            <p:spPr bwMode="auto">
              <a:xfrm>
                <a:off x="1249" y="1493"/>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67">
                <a:extLst>
                  <a:ext uri="{FF2B5EF4-FFF2-40B4-BE49-F238E27FC236}">
                    <a16:creationId xmlns:a16="http://schemas.microsoft.com/office/drawing/2014/main" id="{503BC699-7B45-4F5E-A0D9-20BB371D0C7E}"/>
                  </a:ext>
                </a:extLst>
              </p:cNvPr>
              <p:cNvSpPr>
                <a:spLocks/>
              </p:cNvSpPr>
              <p:nvPr/>
            </p:nvSpPr>
            <p:spPr bwMode="auto">
              <a:xfrm>
                <a:off x="1248" y="1502"/>
                <a:ext cx="2" cy="3"/>
              </a:xfrm>
              <a:custGeom>
                <a:avLst/>
                <a:gdLst>
                  <a:gd name="T0" fmla="*/ 1 w 2"/>
                  <a:gd name="T1" fmla="*/ 2 h 3"/>
                  <a:gd name="T2" fmla="*/ 0 w 2"/>
                  <a:gd name="T3" fmla="*/ 2 h 3"/>
                  <a:gd name="T4" fmla="*/ 1 w 2"/>
                  <a:gd name="T5" fmla="*/ 3 h 3"/>
                  <a:gd name="T6" fmla="*/ 2 w 2"/>
                  <a:gd name="T7" fmla="*/ 0 h 3"/>
                  <a:gd name="T8" fmla="*/ 1 w 2"/>
                  <a:gd name="T9" fmla="*/ 0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lnTo>
                      <a:pt x="0" y="2"/>
                    </a:lnTo>
                    <a:lnTo>
                      <a:pt x="1" y="3"/>
                    </a:lnTo>
                    <a:lnTo>
                      <a:pt x="2" y="0"/>
                    </a:lnTo>
                    <a:lnTo>
                      <a:pt x="1" y="0"/>
                    </a:lnTo>
                    <a:lnTo>
                      <a:pt x="1"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68">
                <a:extLst>
                  <a:ext uri="{FF2B5EF4-FFF2-40B4-BE49-F238E27FC236}">
                    <a16:creationId xmlns:a16="http://schemas.microsoft.com/office/drawing/2014/main" id="{75855D0B-FE14-42F5-B7FF-7AB86B9B577D}"/>
                  </a:ext>
                </a:extLst>
              </p:cNvPr>
              <p:cNvSpPr>
                <a:spLocks/>
              </p:cNvSpPr>
              <p:nvPr/>
            </p:nvSpPr>
            <p:spPr bwMode="auto">
              <a:xfrm>
                <a:off x="1257" y="1439"/>
                <a:ext cx="13" cy="40"/>
              </a:xfrm>
              <a:custGeom>
                <a:avLst/>
                <a:gdLst>
                  <a:gd name="T0" fmla="*/ 3 w 13"/>
                  <a:gd name="T1" fmla="*/ 10 h 40"/>
                  <a:gd name="T2" fmla="*/ 13 w 13"/>
                  <a:gd name="T3" fmla="*/ 0 h 40"/>
                  <a:gd name="T4" fmla="*/ 11 w 13"/>
                  <a:gd name="T5" fmla="*/ 1 h 40"/>
                  <a:gd name="T6" fmla="*/ 11 w 13"/>
                  <a:gd name="T7" fmla="*/ 2 h 40"/>
                  <a:gd name="T8" fmla="*/ 9 w 13"/>
                  <a:gd name="T9" fmla="*/ 3 h 40"/>
                  <a:gd name="T10" fmla="*/ 8 w 13"/>
                  <a:gd name="T11" fmla="*/ 5 h 40"/>
                  <a:gd name="T12" fmla="*/ 4 w 13"/>
                  <a:gd name="T13" fmla="*/ 7 h 40"/>
                  <a:gd name="T14" fmla="*/ 3 w 13"/>
                  <a:gd name="T15" fmla="*/ 10 h 40"/>
                  <a:gd name="T16" fmla="*/ 2 w 13"/>
                  <a:gd name="T17" fmla="*/ 11 h 40"/>
                  <a:gd name="T18" fmla="*/ 0 w 13"/>
                  <a:gd name="T19" fmla="*/ 13 h 40"/>
                  <a:gd name="T20" fmla="*/ 0 w 13"/>
                  <a:gd name="T21" fmla="*/ 15 h 40"/>
                  <a:gd name="T22" fmla="*/ 0 w 13"/>
                  <a:gd name="T23" fmla="*/ 16 h 40"/>
                  <a:gd name="T24" fmla="*/ 0 w 13"/>
                  <a:gd name="T25" fmla="*/ 17 h 40"/>
                  <a:gd name="T26" fmla="*/ 0 w 13"/>
                  <a:gd name="T27" fmla="*/ 18 h 40"/>
                  <a:gd name="T28" fmla="*/ 0 w 13"/>
                  <a:gd name="T29" fmla="*/ 21 h 40"/>
                  <a:gd name="T30" fmla="*/ 2 w 13"/>
                  <a:gd name="T31" fmla="*/ 24 h 40"/>
                  <a:gd name="T32" fmla="*/ 3 w 13"/>
                  <a:gd name="T33" fmla="*/ 24 h 40"/>
                  <a:gd name="T34" fmla="*/ 3 w 13"/>
                  <a:gd name="T35" fmla="*/ 26 h 40"/>
                  <a:gd name="T36" fmla="*/ 4 w 13"/>
                  <a:gd name="T37" fmla="*/ 27 h 40"/>
                  <a:gd name="T38" fmla="*/ 4 w 13"/>
                  <a:gd name="T39" fmla="*/ 29 h 40"/>
                  <a:gd name="T40" fmla="*/ 4 w 13"/>
                  <a:gd name="T41" fmla="*/ 30 h 40"/>
                  <a:gd name="T42" fmla="*/ 4 w 13"/>
                  <a:gd name="T43" fmla="*/ 32 h 40"/>
                  <a:gd name="T44" fmla="*/ 3 w 13"/>
                  <a:gd name="T45" fmla="*/ 33 h 40"/>
                  <a:gd name="T46" fmla="*/ 2 w 13"/>
                  <a:gd name="T47" fmla="*/ 35 h 40"/>
                  <a:gd name="T48" fmla="*/ 0 w 13"/>
                  <a:gd name="T49" fmla="*/ 36 h 40"/>
                  <a:gd name="T50" fmla="*/ 0 w 13"/>
                  <a:gd name="T51" fmla="*/ 38 h 40"/>
                  <a:gd name="T52" fmla="*/ 0 w 13"/>
                  <a:gd name="T53" fmla="*/ 40 h 40"/>
                  <a:gd name="T54" fmla="*/ 5 w 13"/>
                  <a:gd name="T55" fmla="*/ 31 h 40"/>
                  <a:gd name="T56" fmla="*/ 3 w 13"/>
                  <a:gd name="T5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40">
                    <a:moveTo>
                      <a:pt x="3" y="10"/>
                    </a:moveTo>
                    <a:lnTo>
                      <a:pt x="13" y="0"/>
                    </a:lnTo>
                    <a:lnTo>
                      <a:pt x="11" y="1"/>
                    </a:lnTo>
                    <a:lnTo>
                      <a:pt x="11" y="2"/>
                    </a:lnTo>
                    <a:lnTo>
                      <a:pt x="9" y="3"/>
                    </a:lnTo>
                    <a:lnTo>
                      <a:pt x="8" y="5"/>
                    </a:lnTo>
                    <a:lnTo>
                      <a:pt x="4" y="7"/>
                    </a:lnTo>
                    <a:lnTo>
                      <a:pt x="3" y="10"/>
                    </a:lnTo>
                    <a:lnTo>
                      <a:pt x="2" y="11"/>
                    </a:lnTo>
                    <a:lnTo>
                      <a:pt x="0" y="13"/>
                    </a:lnTo>
                    <a:lnTo>
                      <a:pt x="0" y="15"/>
                    </a:lnTo>
                    <a:lnTo>
                      <a:pt x="0" y="16"/>
                    </a:lnTo>
                    <a:lnTo>
                      <a:pt x="0" y="17"/>
                    </a:lnTo>
                    <a:lnTo>
                      <a:pt x="0" y="18"/>
                    </a:lnTo>
                    <a:lnTo>
                      <a:pt x="0" y="21"/>
                    </a:lnTo>
                    <a:lnTo>
                      <a:pt x="2" y="24"/>
                    </a:lnTo>
                    <a:lnTo>
                      <a:pt x="3" y="24"/>
                    </a:lnTo>
                    <a:lnTo>
                      <a:pt x="3" y="26"/>
                    </a:lnTo>
                    <a:lnTo>
                      <a:pt x="4" y="27"/>
                    </a:lnTo>
                    <a:lnTo>
                      <a:pt x="4" y="29"/>
                    </a:lnTo>
                    <a:lnTo>
                      <a:pt x="4" y="30"/>
                    </a:lnTo>
                    <a:lnTo>
                      <a:pt x="4" y="32"/>
                    </a:lnTo>
                    <a:lnTo>
                      <a:pt x="3" y="33"/>
                    </a:lnTo>
                    <a:lnTo>
                      <a:pt x="2" y="35"/>
                    </a:lnTo>
                    <a:lnTo>
                      <a:pt x="0" y="36"/>
                    </a:lnTo>
                    <a:lnTo>
                      <a:pt x="0" y="38"/>
                    </a:lnTo>
                    <a:lnTo>
                      <a:pt x="0" y="40"/>
                    </a:lnTo>
                    <a:lnTo>
                      <a:pt x="5" y="31"/>
                    </a:lnTo>
                    <a:lnTo>
                      <a:pt x="3"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69">
                <a:extLst>
                  <a:ext uri="{FF2B5EF4-FFF2-40B4-BE49-F238E27FC236}">
                    <a16:creationId xmlns:a16="http://schemas.microsoft.com/office/drawing/2014/main" id="{A13D56FF-08BE-4048-A2B1-0F272FE4C380}"/>
                  </a:ext>
                </a:extLst>
              </p:cNvPr>
              <p:cNvSpPr>
                <a:spLocks/>
              </p:cNvSpPr>
              <p:nvPr/>
            </p:nvSpPr>
            <p:spPr bwMode="auto">
              <a:xfrm>
                <a:off x="1255" y="1479"/>
                <a:ext cx="2" cy="3"/>
              </a:xfrm>
              <a:custGeom>
                <a:avLst/>
                <a:gdLst>
                  <a:gd name="T0" fmla="*/ 2 w 2"/>
                  <a:gd name="T1" fmla="*/ 2 h 3"/>
                  <a:gd name="T2" fmla="*/ 2 w 2"/>
                  <a:gd name="T3" fmla="*/ 1 h 3"/>
                  <a:gd name="T4" fmla="*/ 2 w 2"/>
                  <a:gd name="T5" fmla="*/ 0 h 3"/>
                  <a:gd name="T6" fmla="*/ 2 w 2"/>
                  <a:gd name="T7" fmla="*/ 0 h 3"/>
                  <a:gd name="T8" fmla="*/ 0 w 2"/>
                  <a:gd name="T9" fmla="*/ 3 h 3"/>
                  <a:gd name="T10" fmla="*/ 1 w 2"/>
                  <a:gd name="T11" fmla="*/ 3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lnTo>
                      <a:pt x="2" y="1"/>
                    </a:lnTo>
                    <a:lnTo>
                      <a:pt x="2" y="0"/>
                    </a:lnTo>
                    <a:lnTo>
                      <a:pt x="2" y="0"/>
                    </a:lnTo>
                    <a:lnTo>
                      <a:pt x="0" y="3"/>
                    </a:lnTo>
                    <a:lnTo>
                      <a:pt x="1" y="3"/>
                    </a:lnTo>
                    <a:lnTo>
                      <a:pt x="2"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70">
                <a:extLst>
                  <a:ext uri="{FF2B5EF4-FFF2-40B4-BE49-F238E27FC236}">
                    <a16:creationId xmlns:a16="http://schemas.microsoft.com/office/drawing/2014/main" id="{DE9E7DA9-C7F7-459F-8845-31C358334A8E}"/>
                  </a:ext>
                </a:extLst>
              </p:cNvPr>
              <p:cNvSpPr>
                <a:spLocks/>
              </p:cNvSpPr>
              <p:nvPr/>
            </p:nvSpPr>
            <p:spPr bwMode="auto">
              <a:xfrm>
                <a:off x="1249" y="1495"/>
                <a:ext cx="3" cy="5"/>
              </a:xfrm>
              <a:custGeom>
                <a:avLst/>
                <a:gdLst>
                  <a:gd name="T0" fmla="*/ 0 w 3"/>
                  <a:gd name="T1" fmla="*/ 0 h 5"/>
                  <a:gd name="T2" fmla="*/ 0 w 3"/>
                  <a:gd name="T3" fmla="*/ 1 h 5"/>
                  <a:gd name="T4" fmla="*/ 0 w 3"/>
                  <a:gd name="T5" fmla="*/ 3 h 5"/>
                  <a:gd name="T6" fmla="*/ 0 w 3"/>
                  <a:gd name="T7" fmla="*/ 4 h 5"/>
                  <a:gd name="T8" fmla="*/ 2 w 3"/>
                  <a:gd name="T9" fmla="*/ 5 h 5"/>
                  <a:gd name="T10" fmla="*/ 3 w 3"/>
                  <a:gd name="T11" fmla="*/ 1 h 5"/>
                  <a:gd name="T12" fmla="*/ 2 w 3"/>
                  <a:gd name="T13" fmla="*/ 0 h 5"/>
                  <a:gd name="T14" fmla="*/ 0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0"/>
                    </a:moveTo>
                    <a:lnTo>
                      <a:pt x="0" y="1"/>
                    </a:lnTo>
                    <a:lnTo>
                      <a:pt x="0" y="3"/>
                    </a:lnTo>
                    <a:lnTo>
                      <a:pt x="0" y="4"/>
                    </a:lnTo>
                    <a:lnTo>
                      <a:pt x="2" y="5"/>
                    </a:lnTo>
                    <a:lnTo>
                      <a:pt x="3" y="1"/>
                    </a:lnTo>
                    <a:lnTo>
                      <a:pt x="2"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71">
                <a:extLst>
                  <a:ext uri="{FF2B5EF4-FFF2-40B4-BE49-F238E27FC236}">
                    <a16:creationId xmlns:a16="http://schemas.microsoft.com/office/drawing/2014/main" id="{71B13369-4F7C-48B6-91F5-CA88D423FA19}"/>
                  </a:ext>
                </a:extLst>
              </p:cNvPr>
              <p:cNvSpPr>
                <a:spLocks/>
              </p:cNvSpPr>
              <p:nvPr/>
            </p:nvSpPr>
            <p:spPr bwMode="auto">
              <a:xfrm>
                <a:off x="1282" y="1415"/>
                <a:ext cx="12" cy="12"/>
              </a:xfrm>
              <a:custGeom>
                <a:avLst/>
                <a:gdLst>
                  <a:gd name="T0" fmla="*/ 12 w 12"/>
                  <a:gd name="T1" fmla="*/ 0 h 12"/>
                  <a:gd name="T2" fmla="*/ 10 w 12"/>
                  <a:gd name="T3" fmla="*/ 1 h 12"/>
                  <a:gd name="T4" fmla="*/ 9 w 12"/>
                  <a:gd name="T5" fmla="*/ 2 h 12"/>
                  <a:gd name="T6" fmla="*/ 8 w 12"/>
                  <a:gd name="T7" fmla="*/ 2 h 12"/>
                  <a:gd name="T8" fmla="*/ 7 w 12"/>
                  <a:gd name="T9" fmla="*/ 2 h 12"/>
                  <a:gd name="T10" fmla="*/ 5 w 12"/>
                  <a:gd name="T11" fmla="*/ 4 h 12"/>
                  <a:gd name="T12" fmla="*/ 4 w 12"/>
                  <a:gd name="T13" fmla="*/ 4 h 12"/>
                  <a:gd name="T14" fmla="*/ 3 w 12"/>
                  <a:gd name="T15" fmla="*/ 5 h 12"/>
                  <a:gd name="T16" fmla="*/ 2 w 12"/>
                  <a:gd name="T17" fmla="*/ 6 h 12"/>
                  <a:gd name="T18" fmla="*/ 0 w 12"/>
                  <a:gd name="T19" fmla="*/ 8 h 12"/>
                  <a:gd name="T20" fmla="*/ 0 w 12"/>
                  <a:gd name="T21" fmla="*/ 10 h 12"/>
                  <a:gd name="T22" fmla="*/ 0 w 12"/>
                  <a:gd name="T23" fmla="*/ 12 h 12"/>
                  <a:gd name="T24" fmla="*/ 12 w 12"/>
                  <a:gd name="T25" fmla="*/ 1 h 12"/>
                  <a:gd name="T26" fmla="*/ 12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2" y="0"/>
                    </a:moveTo>
                    <a:lnTo>
                      <a:pt x="10" y="1"/>
                    </a:lnTo>
                    <a:lnTo>
                      <a:pt x="9" y="2"/>
                    </a:lnTo>
                    <a:lnTo>
                      <a:pt x="8" y="2"/>
                    </a:lnTo>
                    <a:lnTo>
                      <a:pt x="7" y="2"/>
                    </a:lnTo>
                    <a:lnTo>
                      <a:pt x="5" y="4"/>
                    </a:lnTo>
                    <a:lnTo>
                      <a:pt x="4" y="4"/>
                    </a:lnTo>
                    <a:lnTo>
                      <a:pt x="3" y="5"/>
                    </a:lnTo>
                    <a:lnTo>
                      <a:pt x="2" y="6"/>
                    </a:lnTo>
                    <a:lnTo>
                      <a:pt x="0" y="8"/>
                    </a:lnTo>
                    <a:lnTo>
                      <a:pt x="0" y="10"/>
                    </a:lnTo>
                    <a:lnTo>
                      <a:pt x="0" y="12"/>
                    </a:lnTo>
                    <a:lnTo>
                      <a:pt x="12" y="1"/>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72">
                <a:extLst>
                  <a:ext uri="{FF2B5EF4-FFF2-40B4-BE49-F238E27FC236}">
                    <a16:creationId xmlns:a16="http://schemas.microsoft.com/office/drawing/2014/main" id="{53D18D5A-667B-4996-AF2C-8F5A9B859872}"/>
                  </a:ext>
                </a:extLst>
              </p:cNvPr>
              <p:cNvSpPr>
                <a:spLocks/>
              </p:cNvSpPr>
              <p:nvPr/>
            </p:nvSpPr>
            <p:spPr bwMode="auto">
              <a:xfrm>
                <a:off x="1249" y="1247"/>
                <a:ext cx="13" cy="12"/>
              </a:xfrm>
              <a:custGeom>
                <a:avLst/>
                <a:gdLst>
                  <a:gd name="T0" fmla="*/ 12 w 13"/>
                  <a:gd name="T1" fmla="*/ 9 h 12"/>
                  <a:gd name="T2" fmla="*/ 12 w 13"/>
                  <a:gd name="T3" fmla="*/ 6 h 12"/>
                  <a:gd name="T4" fmla="*/ 11 w 13"/>
                  <a:gd name="T5" fmla="*/ 5 h 12"/>
                  <a:gd name="T6" fmla="*/ 8 w 13"/>
                  <a:gd name="T7" fmla="*/ 4 h 12"/>
                  <a:gd name="T8" fmla="*/ 7 w 13"/>
                  <a:gd name="T9" fmla="*/ 2 h 12"/>
                  <a:gd name="T10" fmla="*/ 5 w 13"/>
                  <a:gd name="T11" fmla="*/ 2 h 12"/>
                  <a:gd name="T12" fmla="*/ 3 w 13"/>
                  <a:gd name="T13" fmla="*/ 0 h 12"/>
                  <a:gd name="T14" fmla="*/ 2 w 13"/>
                  <a:gd name="T15" fmla="*/ 0 h 12"/>
                  <a:gd name="T16" fmla="*/ 0 w 13"/>
                  <a:gd name="T17" fmla="*/ 1 h 12"/>
                  <a:gd name="T18" fmla="*/ 7 w 13"/>
                  <a:gd name="T19" fmla="*/ 2 h 12"/>
                  <a:gd name="T20" fmla="*/ 13 w 13"/>
                  <a:gd name="T21" fmla="*/ 12 h 12"/>
                  <a:gd name="T22" fmla="*/ 12 w 13"/>
                  <a:gd name="T23" fmla="*/ 10 h 12"/>
                  <a:gd name="T24" fmla="*/ 12 w 13"/>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
                    <a:moveTo>
                      <a:pt x="12" y="9"/>
                    </a:moveTo>
                    <a:lnTo>
                      <a:pt x="12" y="6"/>
                    </a:lnTo>
                    <a:lnTo>
                      <a:pt x="11" y="5"/>
                    </a:lnTo>
                    <a:lnTo>
                      <a:pt x="8" y="4"/>
                    </a:lnTo>
                    <a:lnTo>
                      <a:pt x="7" y="2"/>
                    </a:lnTo>
                    <a:lnTo>
                      <a:pt x="5" y="2"/>
                    </a:lnTo>
                    <a:lnTo>
                      <a:pt x="3" y="0"/>
                    </a:lnTo>
                    <a:lnTo>
                      <a:pt x="2" y="0"/>
                    </a:lnTo>
                    <a:lnTo>
                      <a:pt x="0" y="1"/>
                    </a:lnTo>
                    <a:lnTo>
                      <a:pt x="7" y="2"/>
                    </a:lnTo>
                    <a:lnTo>
                      <a:pt x="13" y="12"/>
                    </a:lnTo>
                    <a:lnTo>
                      <a:pt x="12" y="10"/>
                    </a:lnTo>
                    <a:lnTo>
                      <a:pt x="12"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73">
                <a:extLst>
                  <a:ext uri="{FF2B5EF4-FFF2-40B4-BE49-F238E27FC236}">
                    <a16:creationId xmlns:a16="http://schemas.microsoft.com/office/drawing/2014/main" id="{B9DA42DB-1818-4116-94EB-37472FE50617}"/>
                  </a:ext>
                </a:extLst>
              </p:cNvPr>
              <p:cNvSpPr>
                <a:spLocks/>
              </p:cNvSpPr>
              <p:nvPr/>
            </p:nvSpPr>
            <p:spPr bwMode="auto">
              <a:xfrm>
                <a:off x="1379" y="190"/>
                <a:ext cx="28" cy="12"/>
              </a:xfrm>
              <a:custGeom>
                <a:avLst/>
                <a:gdLst>
                  <a:gd name="T0" fmla="*/ 28 w 28"/>
                  <a:gd name="T1" fmla="*/ 7 h 12"/>
                  <a:gd name="T2" fmla="*/ 11 w 28"/>
                  <a:gd name="T3" fmla="*/ 0 h 12"/>
                  <a:gd name="T4" fmla="*/ 0 w 28"/>
                  <a:gd name="T5" fmla="*/ 7 h 12"/>
                  <a:gd name="T6" fmla="*/ 21 w 28"/>
                  <a:gd name="T7" fmla="*/ 12 h 12"/>
                  <a:gd name="T8" fmla="*/ 28 w 28"/>
                  <a:gd name="T9" fmla="*/ 7 h 12"/>
                </a:gdLst>
                <a:ahLst/>
                <a:cxnLst>
                  <a:cxn ang="0">
                    <a:pos x="T0" y="T1"/>
                  </a:cxn>
                  <a:cxn ang="0">
                    <a:pos x="T2" y="T3"/>
                  </a:cxn>
                  <a:cxn ang="0">
                    <a:pos x="T4" y="T5"/>
                  </a:cxn>
                  <a:cxn ang="0">
                    <a:pos x="T6" y="T7"/>
                  </a:cxn>
                  <a:cxn ang="0">
                    <a:pos x="T8" y="T9"/>
                  </a:cxn>
                </a:cxnLst>
                <a:rect l="0" t="0" r="r" b="b"/>
                <a:pathLst>
                  <a:path w="28" h="12">
                    <a:moveTo>
                      <a:pt x="28" y="7"/>
                    </a:moveTo>
                    <a:lnTo>
                      <a:pt x="11" y="0"/>
                    </a:lnTo>
                    <a:lnTo>
                      <a:pt x="0" y="7"/>
                    </a:lnTo>
                    <a:lnTo>
                      <a:pt x="21" y="12"/>
                    </a:lnTo>
                    <a:lnTo>
                      <a:pt x="28"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74">
                <a:extLst>
                  <a:ext uri="{FF2B5EF4-FFF2-40B4-BE49-F238E27FC236}">
                    <a16:creationId xmlns:a16="http://schemas.microsoft.com/office/drawing/2014/main" id="{62E33825-8792-4143-98B1-900B3CF526EC}"/>
                  </a:ext>
                </a:extLst>
              </p:cNvPr>
              <p:cNvSpPr>
                <a:spLocks/>
              </p:cNvSpPr>
              <p:nvPr/>
            </p:nvSpPr>
            <p:spPr bwMode="auto">
              <a:xfrm>
                <a:off x="1469" y="709"/>
                <a:ext cx="6" cy="6"/>
              </a:xfrm>
              <a:custGeom>
                <a:avLst/>
                <a:gdLst>
                  <a:gd name="T0" fmla="*/ 6 w 6"/>
                  <a:gd name="T1" fmla="*/ 0 h 6"/>
                  <a:gd name="T2" fmla="*/ 0 w 6"/>
                  <a:gd name="T3" fmla="*/ 1 h 6"/>
                  <a:gd name="T4" fmla="*/ 5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1"/>
                    </a:lnTo>
                    <a:lnTo>
                      <a:pt x="5" y="6"/>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75">
                <a:extLst>
                  <a:ext uri="{FF2B5EF4-FFF2-40B4-BE49-F238E27FC236}">
                    <a16:creationId xmlns:a16="http://schemas.microsoft.com/office/drawing/2014/main" id="{CF05378E-D933-4140-B406-E08836546CD3}"/>
                  </a:ext>
                </a:extLst>
              </p:cNvPr>
              <p:cNvSpPr>
                <a:spLocks/>
              </p:cNvSpPr>
              <p:nvPr/>
            </p:nvSpPr>
            <p:spPr bwMode="auto">
              <a:xfrm>
                <a:off x="944" y="153"/>
                <a:ext cx="409" cy="311"/>
              </a:xfrm>
              <a:custGeom>
                <a:avLst/>
                <a:gdLst>
                  <a:gd name="T0" fmla="*/ 94 w 409"/>
                  <a:gd name="T1" fmla="*/ 117 h 311"/>
                  <a:gd name="T2" fmla="*/ 148 w 409"/>
                  <a:gd name="T3" fmla="*/ 174 h 311"/>
                  <a:gd name="T4" fmla="*/ 148 w 409"/>
                  <a:gd name="T5" fmla="*/ 174 h 311"/>
                  <a:gd name="T6" fmla="*/ 94 w 409"/>
                  <a:gd name="T7" fmla="*/ 117 h 311"/>
                  <a:gd name="T8" fmla="*/ 56 w 409"/>
                  <a:gd name="T9" fmla="*/ 116 h 311"/>
                  <a:gd name="T10" fmla="*/ 7 w 409"/>
                  <a:gd name="T11" fmla="*/ 148 h 311"/>
                  <a:gd name="T12" fmla="*/ 0 w 409"/>
                  <a:gd name="T13" fmla="*/ 186 h 311"/>
                  <a:gd name="T14" fmla="*/ 20 w 409"/>
                  <a:gd name="T15" fmla="*/ 218 h 311"/>
                  <a:gd name="T16" fmla="*/ 65 w 409"/>
                  <a:gd name="T17" fmla="*/ 240 h 311"/>
                  <a:gd name="T18" fmla="*/ 95 w 409"/>
                  <a:gd name="T19" fmla="*/ 230 h 311"/>
                  <a:gd name="T20" fmla="*/ 78 w 409"/>
                  <a:gd name="T21" fmla="*/ 214 h 311"/>
                  <a:gd name="T22" fmla="*/ 103 w 409"/>
                  <a:gd name="T23" fmla="*/ 230 h 311"/>
                  <a:gd name="T24" fmla="*/ 71 w 409"/>
                  <a:gd name="T25" fmla="*/ 281 h 311"/>
                  <a:gd name="T26" fmla="*/ 86 w 409"/>
                  <a:gd name="T27" fmla="*/ 300 h 311"/>
                  <a:gd name="T28" fmla="*/ 87 w 409"/>
                  <a:gd name="T29" fmla="*/ 311 h 311"/>
                  <a:gd name="T30" fmla="*/ 115 w 409"/>
                  <a:gd name="T31" fmla="*/ 289 h 311"/>
                  <a:gd name="T32" fmla="*/ 150 w 409"/>
                  <a:gd name="T33" fmla="*/ 233 h 311"/>
                  <a:gd name="T34" fmla="*/ 164 w 409"/>
                  <a:gd name="T35" fmla="*/ 209 h 311"/>
                  <a:gd name="T36" fmla="*/ 175 w 409"/>
                  <a:gd name="T37" fmla="*/ 211 h 311"/>
                  <a:gd name="T38" fmla="*/ 180 w 409"/>
                  <a:gd name="T39" fmla="*/ 174 h 311"/>
                  <a:gd name="T40" fmla="*/ 254 w 409"/>
                  <a:gd name="T41" fmla="*/ 116 h 311"/>
                  <a:gd name="T42" fmla="*/ 310 w 409"/>
                  <a:gd name="T43" fmla="*/ 86 h 311"/>
                  <a:gd name="T44" fmla="*/ 301 w 409"/>
                  <a:gd name="T45" fmla="*/ 60 h 311"/>
                  <a:gd name="T46" fmla="*/ 362 w 409"/>
                  <a:gd name="T47" fmla="*/ 62 h 311"/>
                  <a:gd name="T48" fmla="*/ 383 w 409"/>
                  <a:gd name="T49" fmla="*/ 56 h 311"/>
                  <a:gd name="T50" fmla="*/ 409 w 409"/>
                  <a:gd name="T51" fmla="*/ 51 h 311"/>
                  <a:gd name="T52" fmla="*/ 367 w 409"/>
                  <a:gd name="T53" fmla="*/ 3 h 311"/>
                  <a:gd name="T54" fmla="*/ 348 w 409"/>
                  <a:gd name="T55" fmla="*/ 8 h 311"/>
                  <a:gd name="T56" fmla="*/ 265 w 409"/>
                  <a:gd name="T57" fmla="*/ 2 h 311"/>
                  <a:gd name="T58" fmla="*/ 189 w 409"/>
                  <a:gd name="T59" fmla="*/ 16 h 311"/>
                  <a:gd name="T60" fmla="*/ 160 w 409"/>
                  <a:gd name="T61" fmla="*/ 32 h 311"/>
                  <a:gd name="T62" fmla="*/ 121 w 409"/>
                  <a:gd name="T63" fmla="*/ 50 h 311"/>
                  <a:gd name="T64" fmla="*/ 57 w 409"/>
                  <a:gd name="T65" fmla="*/ 11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 h="311">
                    <a:moveTo>
                      <a:pt x="57" y="116"/>
                    </a:moveTo>
                    <a:lnTo>
                      <a:pt x="94" y="117"/>
                    </a:lnTo>
                    <a:lnTo>
                      <a:pt x="149" y="120"/>
                    </a:lnTo>
                    <a:lnTo>
                      <a:pt x="148" y="174"/>
                    </a:lnTo>
                    <a:lnTo>
                      <a:pt x="179" y="174"/>
                    </a:lnTo>
                    <a:lnTo>
                      <a:pt x="148" y="174"/>
                    </a:lnTo>
                    <a:lnTo>
                      <a:pt x="149" y="120"/>
                    </a:lnTo>
                    <a:lnTo>
                      <a:pt x="94" y="117"/>
                    </a:lnTo>
                    <a:lnTo>
                      <a:pt x="57" y="116"/>
                    </a:lnTo>
                    <a:lnTo>
                      <a:pt x="56" y="116"/>
                    </a:lnTo>
                    <a:lnTo>
                      <a:pt x="27" y="142"/>
                    </a:lnTo>
                    <a:lnTo>
                      <a:pt x="7" y="148"/>
                    </a:lnTo>
                    <a:lnTo>
                      <a:pt x="8" y="174"/>
                    </a:lnTo>
                    <a:lnTo>
                      <a:pt x="0" y="186"/>
                    </a:lnTo>
                    <a:lnTo>
                      <a:pt x="6" y="211"/>
                    </a:lnTo>
                    <a:lnTo>
                      <a:pt x="20" y="218"/>
                    </a:lnTo>
                    <a:lnTo>
                      <a:pt x="57" y="222"/>
                    </a:lnTo>
                    <a:lnTo>
                      <a:pt x="65" y="240"/>
                    </a:lnTo>
                    <a:lnTo>
                      <a:pt x="71" y="243"/>
                    </a:lnTo>
                    <a:lnTo>
                      <a:pt x="95" y="230"/>
                    </a:lnTo>
                    <a:lnTo>
                      <a:pt x="100" y="204"/>
                    </a:lnTo>
                    <a:lnTo>
                      <a:pt x="78" y="214"/>
                    </a:lnTo>
                    <a:lnTo>
                      <a:pt x="108" y="174"/>
                    </a:lnTo>
                    <a:lnTo>
                      <a:pt x="103" y="230"/>
                    </a:lnTo>
                    <a:lnTo>
                      <a:pt x="71" y="260"/>
                    </a:lnTo>
                    <a:lnTo>
                      <a:pt x="71" y="281"/>
                    </a:lnTo>
                    <a:lnTo>
                      <a:pt x="82" y="291"/>
                    </a:lnTo>
                    <a:lnTo>
                      <a:pt x="86" y="300"/>
                    </a:lnTo>
                    <a:lnTo>
                      <a:pt x="91" y="298"/>
                    </a:lnTo>
                    <a:lnTo>
                      <a:pt x="87" y="311"/>
                    </a:lnTo>
                    <a:lnTo>
                      <a:pt x="92" y="311"/>
                    </a:lnTo>
                    <a:lnTo>
                      <a:pt x="115" y="289"/>
                    </a:lnTo>
                    <a:lnTo>
                      <a:pt x="125" y="251"/>
                    </a:lnTo>
                    <a:lnTo>
                      <a:pt x="150" y="233"/>
                    </a:lnTo>
                    <a:lnTo>
                      <a:pt x="155" y="213"/>
                    </a:lnTo>
                    <a:lnTo>
                      <a:pt x="164" y="209"/>
                    </a:lnTo>
                    <a:lnTo>
                      <a:pt x="170" y="214"/>
                    </a:lnTo>
                    <a:lnTo>
                      <a:pt x="175" y="211"/>
                    </a:lnTo>
                    <a:lnTo>
                      <a:pt x="174" y="186"/>
                    </a:lnTo>
                    <a:lnTo>
                      <a:pt x="180" y="174"/>
                    </a:lnTo>
                    <a:lnTo>
                      <a:pt x="212" y="162"/>
                    </a:lnTo>
                    <a:lnTo>
                      <a:pt x="254" y="116"/>
                    </a:lnTo>
                    <a:lnTo>
                      <a:pt x="307" y="90"/>
                    </a:lnTo>
                    <a:lnTo>
                      <a:pt x="310" y="86"/>
                    </a:lnTo>
                    <a:lnTo>
                      <a:pt x="297" y="68"/>
                    </a:lnTo>
                    <a:lnTo>
                      <a:pt x="301" y="60"/>
                    </a:lnTo>
                    <a:lnTo>
                      <a:pt x="348" y="54"/>
                    </a:lnTo>
                    <a:lnTo>
                      <a:pt x="362" y="62"/>
                    </a:lnTo>
                    <a:lnTo>
                      <a:pt x="371" y="56"/>
                    </a:lnTo>
                    <a:lnTo>
                      <a:pt x="383" y="56"/>
                    </a:lnTo>
                    <a:lnTo>
                      <a:pt x="390" y="49"/>
                    </a:lnTo>
                    <a:lnTo>
                      <a:pt x="409" y="51"/>
                    </a:lnTo>
                    <a:lnTo>
                      <a:pt x="406" y="25"/>
                    </a:lnTo>
                    <a:lnTo>
                      <a:pt x="367" y="3"/>
                    </a:lnTo>
                    <a:lnTo>
                      <a:pt x="345" y="4"/>
                    </a:lnTo>
                    <a:lnTo>
                      <a:pt x="348" y="8"/>
                    </a:lnTo>
                    <a:lnTo>
                      <a:pt x="310" y="0"/>
                    </a:lnTo>
                    <a:lnTo>
                      <a:pt x="265" y="2"/>
                    </a:lnTo>
                    <a:lnTo>
                      <a:pt x="269" y="4"/>
                    </a:lnTo>
                    <a:lnTo>
                      <a:pt x="189" y="16"/>
                    </a:lnTo>
                    <a:lnTo>
                      <a:pt x="181" y="28"/>
                    </a:lnTo>
                    <a:lnTo>
                      <a:pt x="160" y="32"/>
                    </a:lnTo>
                    <a:lnTo>
                      <a:pt x="145" y="44"/>
                    </a:lnTo>
                    <a:lnTo>
                      <a:pt x="121" y="50"/>
                    </a:lnTo>
                    <a:lnTo>
                      <a:pt x="97" y="65"/>
                    </a:lnTo>
                    <a:lnTo>
                      <a:pt x="57" y="1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76">
                <a:extLst>
                  <a:ext uri="{FF2B5EF4-FFF2-40B4-BE49-F238E27FC236}">
                    <a16:creationId xmlns:a16="http://schemas.microsoft.com/office/drawing/2014/main" id="{89C9C4F2-0A8E-4AD2-AA65-BCC350CB8DEE}"/>
                  </a:ext>
                </a:extLst>
              </p:cNvPr>
              <p:cNvSpPr>
                <a:spLocks/>
              </p:cNvSpPr>
              <p:nvPr/>
            </p:nvSpPr>
            <p:spPr bwMode="auto">
              <a:xfrm>
                <a:off x="1231" y="483"/>
                <a:ext cx="5" cy="5"/>
              </a:xfrm>
              <a:custGeom>
                <a:avLst/>
                <a:gdLst>
                  <a:gd name="T0" fmla="*/ 5 w 5"/>
                  <a:gd name="T1" fmla="*/ 5 h 5"/>
                  <a:gd name="T2" fmla="*/ 2 w 5"/>
                  <a:gd name="T3" fmla="*/ 0 h 5"/>
                  <a:gd name="T4" fmla="*/ 0 w 5"/>
                  <a:gd name="T5" fmla="*/ 2 h 5"/>
                  <a:gd name="T6" fmla="*/ 5 w 5"/>
                  <a:gd name="T7" fmla="*/ 5 h 5"/>
                </a:gdLst>
                <a:ahLst/>
                <a:cxnLst>
                  <a:cxn ang="0">
                    <a:pos x="T0" y="T1"/>
                  </a:cxn>
                  <a:cxn ang="0">
                    <a:pos x="T2" y="T3"/>
                  </a:cxn>
                  <a:cxn ang="0">
                    <a:pos x="T4" y="T5"/>
                  </a:cxn>
                  <a:cxn ang="0">
                    <a:pos x="T6" y="T7"/>
                  </a:cxn>
                </a:cxnLst>
                <a:rect l="0" t="0" r="r" b="b"/>
                <a:pathLst>
                  <a:path w="5" h="5">
                    <a:moveTo>
                      <a:pt x="5" y="5"/>
                    </a:moveTo>
                    <a:lnTo>
                      <a:pt x="2" y="0"/>
                    </a:lnTo>
                    <a:lnTo>
                      <a:pt x="0" y="2"/>
                    </a:lnTo>
                    <a:lnTo>
                      <a:pt x="5"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77">
                <a:extLst>
                  <a:ext uri="{FF2B5EF4-FFF2-40B4-BE49-F238E27FC236}">
                    <a16:creationId xmlns:a16="http://schemas.microsoft.com/office/drawing/2014/main" id="{D5E0C6AB-561B-4727-B857-45D5F2906A57}"/>
                  </a:ext>
                </a:extLst>
              </p:cNvPr>
              <p:cNvSpPr>
                <a:spLocks/>
              </p:cNvSpPr>
              <p:nvPr/>
            </p:nvSpPr>
            <p:spPr bwMode="auto">
              <a:xfrm>
                <a:off x="1779" y="794"/>
                <a:ext cx="3" cy="5"/>
              </a:xfrm>
              <a:custGeom>
                <a:avLst/>
                <a:gdLst>
                  <a:gd name="T0" fmla="*/ 3 w 3"/>
                  <a:gd name="T1" fmla="*/ 0 h 5"/>
                  <a:gd name="T2" fmla="*/ 0 w 3"/>
                  <a:gd name="T3" fmla="*/ 0 h 5"/>
                  <a:gd name="T4" fmla="*/ 3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0" y="0"/>
                    </a:lnTo>
                    <a:lnTo>
                      <a:pt x="3" y="5"/>
                    </a:lnTo>
                    <a:lnTo>
                      <a:pt x="3"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78">
                <a:extLst>
                  <a:ext uri="{FF2B5EF4-FFF2-40B4-BE49-F238E27FC236}">
                    <a16:creationId xmlns:a16="http://schemas.microsoft.com/office/drawing/2014/main" id="{7D0D8D61-EFF4-4E59-8E37-5D73D6DFE541}"/>
                  </a:ext>
                </a:extLst>
              </p:cNvPr>
              <p:cNvSpPr>
                <a:spLocks/>
              </p:cNvSpPr>
              <p:nvPr/>
            </p:nvSpPr>
            <p:spPr bwMode="auto">
              <a:xfrm>
                <a:off x="1217" y="476"/>
                <a:ext cx="7" cy="5"/>
              </a:xfrm>
              <a:custGeom>
                <a:avLst/>
                <a:gdLst>
                  <a:gd name="T0" fmla="*/ 2 w 7"/>
                  <a:gd name="T1" fmla="*/ 4 h 5"/>
                  <a:gd name="T2" fmla="*/ 7 w 7"/>
                  <a:gd name="T3" fmla="*/ 5 h 5"/>
                  <a:gd name="T4" fmla="*/ 4 w 7"/>
                  <a:gd name="T5" fmla="*/ 0 h 5"/>
                  <a:gd name="T6" fmla="*/ 0 w 7"/>
                  <a:gd name="T7" fmla="*/ 0 h 5"/>
                  <a:gd name="T8" fmla="*/ 2 w 7"/>
                  <a:gd name="T9" fmla="*/ 4 h 5"/>
                </a:gdLst>
                <a:ahLst/>
                <a:cxnLst>
                  <a:cxn ang="0">
                    <a:pos x="T0" y="T1"/>
                  </a:cxn>
                  <a:cxn ang="0">
                    <a:pos x="T2" y="T3"/>
                  </a:cxn>
                  <a:cxn ang="0">
                    <a:pos x="T4" y="T5"/>
                  </a:cxn>
                  <a:cxn ang="0">
                    <a:pos x="T6" y="T7"/>
                  </a:cxn>
                  <a:cxn ang="0">
                    <a:pos x="T8" y="T9"/>
                  </a:cxn>
                </a:cxnLst>
                <a:rect l="0" t="0" r="r" b="b"/>
                <a:pathLst>
                  <a:path w="7" h="5">
                    <a:moveTo>
                      <a:pt x="2" y="4"/>
                    </a:moveTo>
                    <a:lnTo>
                      <a:pt x="7" y="5"/>
                    </a:lnTo>
                    <a:lnTo>
                      <a:pt x="4" y="0"/>
                    </a:lnTo>
                    <a:lnTo>
                      <a:pt x="0" y="0"/>
                    </a:lnTo>
                    <a:lnTo>
                      <a:pt x="2"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79">
                <a:extLst>
                  <a:ext uri="{FF2B5EF4-FFF2-40B4-BE49-F238E27FC236}">
                    <a16:creationId xmlns:a16="http://schemas.microsoft.com/office/drawing/2014/main" id="{2902B945-F58E-4E12-9970-BFB7E9833895}"/>
                  </a:ext>
                </a:extLst>
              </p:cNvPr>
              <p:cNvSpPr>
                <a:spLocks/>
              </p:cNvSpPr>
              <p:nvPr/>
            </p:nvSpPr>
            <p:spPr bwMode="auto">
              <a:xfrm>
                <a:off x="1766" y="772"/>
                <a:ext cx="11" cy="8"/>
              </a:xfrm>
              <a:custGeom>
                <a:avLst/>
                <a:gdLst>
                  <a:gd name="T0" fmla="*/ 7 w 11"/>
                  <a:gd name="T1" fmla="*/ 0 h 8"/>
                  <a:gd name="T2" fmla="*/ 0 w 11"/>
                  <a:gd name="T3" fmla="*/ 2 h 8"/>
                  <a:gd name="T4" fmla="*/ 11 w 11"/>
                  <a:gd name="T5" fmla="*/ 8 h 8"/>
                  <a:gd name="T6" fmla="*/ 7 w 11"/>
                  <a:gd name="T7" fmla="*/ 0 h 8"/>
                </a:gdLst>
                <a:ahLst/>
                <a:cxnLst>
                  <a:cxn ang="0">
                    <a:pos x="T0" y="T1"/>
                  </a:cxn>
                  <a:cxn ang="0">
                    <a:pos x="T2" y="T3"/>
                  </a:cxn>
                  <a:cxn ang="0">
                    <a:pos x="T4" y="T5"/>
                  </a:cxn>
                  <a:cxn ang="0">
                    <a:pos x="T6" y="T7"/>
                  </a:cxn>
                </a:cxnLst>
                <a:rect l="0" t="0" r="r" b="b"/>
                <a:pathLst>
                  <a:path w="11" h="8">
                    <a:moveTo>
                      <a:pt x="7" y="0"/>
                    </a:moveTo>
                    <a:lnTo>
                      <a:pt x="0" y="2"/>
                    </a:lnTo>
                    <a:lnTo>
                      <a:pt x="11" y="8"/>
                    </a:lnTo>
                    <a:lnTo>
                      <a:pt x="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80">
                <a:extLst>
                  <a:ext uri="{FF2B5EF4-FFF2-40B4-BE49-F238E27FC236}">
                    <a16:creationId xmlns:a16="http://schemas.microsoft.com/office/drawing/2014/main" id="{1B49B7A1-06E6-4DBE-B0BD-6226D5565556}"/>
                  </a:ext>
                </a:extLst>
              </p:cNvPr>
              <p:cNvSpPr>
                <a:spLocks/>
              </p:cNvSpPr>
              <p:nvPr/>
            </p:nvSpPr>
            <p:spPr bwMode="auto">
              <a:xfrm>
                <a:off x="1701" y="789"/>
                <a:ext cx="8" cy="7"/>
              </a:xfrm>
              <a:custGeom>
                <a:avLst/>
                <a:gdLst>
                  <a:gd name="T0" fmla="*/ 8 w 8"/>
                  <a:gd name="T1" fmla="*/ 6 h 7"/>
                  <a:gd name="T2" fmla="*/ 6 w 8"/>
                  <a:gd name="T3" fmla="*/ 0 h 7"/>
                  <a:gd name="T4" fmla="*/ 0 w 8"/>
                  <a:gd name="T5" fmla="*/ 2 h 7"/>
                  <a:gd name="T6" fmla="*/ 4 w 8"/>
                  <a:gd name="T7" fmla="*/ 7 h 7"/>
                  <a:gd name="T8" fmla="*/ 8 w 8"/>
                  <a:gd name="T9" fmla="*/ 6 h 7"/>
                </a:gdLst>
                <a:ahLst/>
                <a:cxnLst>
                  <a:cxn ang="0">
                    <a:pos x="T0" y="T1"/>
                  </a:cxn>
                  <a:cxn ang="0">
                    <a:pos x="T2" y="T3"/>
                  </a:cxn>
                  <a:cxn ang="0">
                    <a:pos x="T4" y="T5"/>
                  </a:cxn>
                  <a:cxn ang="0">
                    <a:pos x="T6" y="T7"/>
                  </a:cxn>
                  <a:cxn ang="0">
                    <a:pos x="T8" y="T9"/>
                  </a:cxn>
                </a:cxnLst>
                <a:rect l="0" t="0" r="r" b="b"/>
                <a:pathLst>
                  <a:path w="8" h="7">
                    <a:moveTo>
                      <a:pt x="8" y="6"/>
                    </a:moveTo>
                    <a:lnTo>
                      <a:pt x="6" y="0"/>
                    </a:lnTo>
                    <a:lnTo>
                      <a:pt x="0" y="2"/>
                    </a:lnTo>
                    <a:lnTo>
                      <a:pt x="4" y="7"/>
                    </a:lnTo>
                    <a:lnTo>
                      <a:pt x="8"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81">
                <a:extLst>
                  <a:ext uri="{FF2B5EF4-FFF2-40B4-BE49-F238E27FC236}">
                    <a16:creationId xmlns:a16="http://schemas.microsoft.com/office/drawing/2014/main" id="{19C6B1C0-19CC-4388-858E-006AD476A2BB}"/>
                  </a:ext>
                </a:extLst>
              </p:cNvPr>
              <p:cNvSpPr>
                <a:spLocks/>
              </p:cNvSpPr>
              <p:nvPr/>
            </p:nvSpPr>
            <p:spPr bwMode="auto">
              <a:xfrm>
                <a:off x="955" y="-283"/>
                <a:ext cx="32" cy="13"/>
              </a:xfrm>
              <a:custGeom>
                <a:avLst/>
                <a:gdLst>
                  <a:gd name="T0" fmla="*/ 32 w 32"/>
                  <a:gd name="T1" fmla="*/ 0 h 13"/>
                  <a:gd name="T2" fmla="*/ 14 w 32"/>
                  <a:gd name="T3" fmla="*/ 3 h 13"/>
                  <a:gd name="T4" fmla="*/ 0 w 32"/>
                  <a:gd name="T5" fmla="*/ 10 h 13"/>
                  <a:gd name="T6" fmla="*/ 1 w 32"/>
                  <a:gd name="T7" fmla="*/ 13 h 13"/>
                  <a:gd name="T8" fmla="*/ 32 w 32"/>
                  <a:gd name="T9" fmla="*/ 0 h 13"/>
                </a:gdLst>
                <a:ahLst/>
                <a:cxnLst>
                  <a:cxn ang="0">
                    <a:pos x="T0" y="T1"/>
                  </a:cxn>
                  <a:cxn ang="0">
                    <a:pos x="T2" y="T3"/>
                  </a:cxn>
                  <a:cxn ang="0">
                    <a:pos x="T4" y="T5"/>
                  </a:cxn>
                  <a:cxn ang="0">
                    <a:pos x="T6" y="T7"/>
                  </a:cxn>
                  <a:cxn ang="0">
                    <a:pos x="T8" y="T9"/>
                  </a:cxn>
                </a:cxnLst>
                <a:rect l="0" t="0" r="r" b="b"/>
                <a:pathLst>
                  <a:path w="32" h="13">
                    <a:moveTo>
                      <a:pt x="32" y="0"/>
                    </a:moveTo>
                    <a:lnTo>
                      <a:pt x="14" y="3"/>
                    </a:lnTo>
                    <a:lnTo>
                      <a:pt x="0" y="10"/>
                    </a:lnTo>
                    <a:lnTo>
                      <a:pt x="1" y="13"/>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82">
                <a:extLst>
                  <a:ext uri="{FF2B5EF4-FFF2-40B4-BE49-F238E27FC236}">
                    <a16:creationId xmlns:a16="http://schemas.microsoft.com/office/drawing/2014/main" id="{1C81C225-2680-438F-9082-1BC44F058CCE}"/>
                  </a:ext>
                </a:extLst>
              </p:cNvPr>
              <p:cNvSpPr>
                <a:spLocks/>
              </p:cNvSpPr>
              <p:nvPr/>
            </p:nvSpPr>
            <p:spPr bwMode="auto">
              <a:xfrm>
                <a:off x="1782" y="744"/>
                <a:ext cx="46" cy="70"/>
              </a:xfrm>
              <a:custGeom>
                <a:avLst/>
                <a:gdLst>
                  <a:gd name="T0" fmla="*/ 12 w 46"/>
                  <a:gd name="T1" fmla="*/ 39 h 70"/>
                  <a:gd name="T2" fmla="*/ 9 w 46"/>
                  <a:gd name="T3" fmla="*/ 67 h 70"/>
                  <a:gd name="T4" fmla="*/ 19 w 46"/>
                  <a:gd name="T5" fmla="*/ 70 h 70"/>
                  <a:gd name="T6" fmla="*/ 23 w 46"/>
                  <a:gd name="T7" fmla="*/ 58 h 70"/>
                  <a:gd name="T8" fmla="*/ 32 w 46"/>
                  <a:gd name="T9" fmla="*/ 56 h 70"/>
                  <a:gd name="T10" fmla="*/ 30 w 46"/>
                  <a:gd name="T11" fmla="*/ 67 h 70"/>
                  <a:gd name="T12" fmla="*/ 40 w 46"/>
                  <a:gd name="T13" fmla="*/ 67 h 70"/>
                  <a:gd name="T14" fmla="*/ 46 w 46"/>
                  <a:gd name="T15" fmla="*/ 58 h 70"/>
                  <a:gd name="T16" fmla="*/ 46 w 46"/>
                  <a:gd name="T17" fmla="*/ 45 h 70"/>
                  <a:gd name="T18" fmla="*/ 42 w 46"/>
                  <a:gd name="T19" fmla="*/ 45 h 70"/>
                  <a:gd name="T20" fmla="*/ 37 w 46"/>
                  <a:gd name="T21" fmla="*/ 53 h 70"/>
                  <a:gd name="T22" fmla="*/ 30 w 46"/>
                  <a:gd name="T23" fmla="*/ 49 h 70"/>
                  <a:gd name="T24" fmla="*/ 37 w 46"/>
                  <a:gd name="T25" fmla="*/ 17 h 70"/>
                  <a:gd name="T26" fmla="*/ 26 w 46"/>
                  <a:gd name="T27" fmla="*/ 0 h 70"/>
                  <a:gd name="T28" fmla="*/ 12 w 46"/>
                  <a:gd name="T29" fmla="*/ 0 h 70"/>
                  <a:gd name="T30" fmla="*/ 0 w 46"/>
                  <a:gd name="T31" fmla="*/ 9 h 70"/>
                  <a:gd name="T32" fmla="*/ 6 w 46"/>
                  <a:gd name="T33" fmla="*/ 35 h 70"/>
                  <a:gd name="T34" fmla="*/ 12 w 46"/>
                  <a:gd name="T35"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70">
                    <a:moveTo>
                      <a:pt x="12" y="39"/>
                    </a:moveTo>
                    <a:lnTo>
                      <a:pt x="9" y="67"/>
                    </a:lnTo>
                    <a:lnTo>
                      <a:pt x="19" y="70"/>
                    </a:lnTo>
                    <a:lnTo>
                      <a:pt x="23" y="58"/>
                    </a:lnTo>
                    <a:lnTo>
                      <a:pt x="32" y="56"/>
                    </a:lnTo>
                    <a:lnTo>
                      <a:pt x="30" y="67"/>
                    </a:lnTo>
                    <a:lnTo>
                      <a:pt x="40" y="67"/>
                    </a:lnTo>
                    <a:lnTo>
                      <a:pt x="46" y="58"/>
                    </a:lnTo>
                    <a:lnTo>
                      <a:pt x="46" y="45"/>
                    </a:lnTo>
                    <a:lnTo>
                      <a:pt x="42" y="45"/>
                    </a:lnTo>
                    <a:lnTo>
                      <a:pt x="37" y="53"/>
                    </a:lnTo>
                    <a:lnTo>
                      <a:pt x="30" y="49"/>
                    </a:lnTo>
                    <a:lnTo>
                      <a:pt x="37" y="17"/>
                    </a:lnTo>
                    <a:lnTo>
                      <a:pt x="26" y="0"/>
                    </a:lnTo>
                    <a:lnTo>
                      <a:pt x="12" y="0"/>
                    </a:lnTo>
                    <a:lnTo>
                      <a:pt x="0" y="9"/>
                    </a:lnTo>
                    <a:lnTo>
                      <a:pt x="6" y="35"/>
                    </a:lnTo>
                    <a:lnTo>
                      <a:pt x="12" y="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83">
                <a:extLst>
                  <a:ext uri="{FF2B5EF4-FFF2-40B4-BE49-F238E27FC236}">
                    <a16:creationId xmlns:a16="http://schemas.microsoft.com/office/drawing/2014/main" id="{1B907C5A-17A1-4206-95F9-D4D67E282E11}"/>
                  </a:ext>
                </a:extLst>
              </p:cNvPr>
              <p:cNvSpPr>
                <a:spLocks/>
              </p:cNvSpPr>
              <p:nvPr/>
            </p:nvSpPr>
            <p:spPr bwMode="auto">
              <a:xfrm>
                <a:off x="886" y="-148"/>
                <a:ext cx="9" cy="6"/>
              </a:xfrm>
              <a:custGeom>
                <a:avLst/>
                <a:gdLst>
                  <a:gd name="T0" fmla="*/ 9 w 9"/>
                  <a:gd name="T1" fmla="*/ 0 h 6"/>
                  <a:gd name="T2" fmla="*/ 0 w 9"/>
                  <a:gd name="T3" fmla="*/ 6 h 6"/>
                  <a:gd name="T4" fmla="*/ 7 w 9"/>
                  <a:gd name="T5" fmla="*/ 6 h 6"/>
                  <a:gd name="T6" fmla="*/ 9 w 9"/>
                  <a:gd name="T7" fmla="*/ 0 h 6"/>
                </a:gdLst>
                <a:ahLst/>
                <a:cxnLst>
                  <a:cxn ang="0">
                    <a:pos x="T0" y="T1"/>
                  </a:cxn>
                  <a:cxn ang="0">
                    <a:pos x="T2" y="T3"/>
                  </a:cxn>
                  <a:cxn ang="0">
                    <a:pos x="T4" y="T5"/>
                  </a:cxn>
                  <a:cxn ang="0">
                    <a:pos x="T6" y="T7"/>
                  </a:cxn>
                </a:cxnLst>
                <a:rect l="0" t="0" r="r" b="b"/>
                <a:pathLst>
                  <a:path w="9" h="6">
                    <a:moveTo>
                      <a:pt x="9" y="0"/>
                    </a:moveTo>
                    <a:lnTo>
                      <a:pt x="0" y="6"/>
                    </a:lnTo>
                    <a:lnTo>
                      <a:pt x="7" y="6"/>
                    </a:lnTo>
                    <a:lnTo>
                      <a:pt x="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84">
                <a:extLst>
                  <a:ext uri="{FF2B5EF4-FFF2-40B4-BE49-F238E27FC236}">
                    <a16:creationId xmlns:a16="http://schemas.microsoft.com/office/drawing/2014/main" id="{4CDF9630-D600-45FB-932E-D3AD18323680}"/>
                  </a:ext>
                </a:extLst>
              </p:cNvPr>
              <p:cNvSpPr>
                <a:spLocks/>
              </p:cNvSpPr>
              <p:nvPr/>
            </p:nvSpPr>
            <p:spPr bwMode="auto">
              <a:xfrm>
                <a:off x="1338" y="1647"/>
                <a:ext cx="7" cy="14"/>
              </a:xfrm>
              <a:custGeom>
                <a:avLst/>
                <a:gdLst>
                  <a:gd name="T0" fmla="*/ 0 w 7"/>
                  <a:gd name="T1" fmla="*/ 0 h 14"/>
                  <a:gd name="T2" fmla="*/ 0 w 7"/>
                  <a:gd name="T3" fmla="*/ 2 h 14"/>
                  <a:gd name="T4" fmla="*/ 0 w 7"/>
                  <a:gd name="T5" fmla="*/ 3 h 14"/>
                  <a:gd name="T6" fmla="*/ 0 w 7"/>
                  <a:gd name="T7" fmla="*/ 4 h 14"/>
                  <a:gd name="T8" fmla="*/ 1 w 7"/>
                  <a:gd name="T9" fmla="*/ 7 h 14"/>
                  <a:gd name="T10" fmla="*/ 2 w 7"/>
                  <a:gd name="T11" fmla="*/ 8 h 14"/>
                  <a:gd name="T12" fmla="*/ 3 w 7"/>
                  <a:gd name="T13" fmla="*/ 11 h 14"/>
                  <a:gd name="T14" fmla="*/ 5 w 7"/>
                  <a:gd name="T15" fmla="*/ 11 h 14"/>
                  <a:gd name="T16" fmla="*/ 6 w 7"/>
                  <a:gd name="T17" fmla="*/ 13 h 14"/>
                  <a:gd name="T18" fmla="*/ 6 w 7"/>
                  <a:gd name="T19" fmla="*/ 14 h 14"/>
                  <a:gd name="T20" fmla="*/ 7 w 7"/>
                  <a:gd name="T21" fmla="*/ 14 h 14"/>
                  <a:gd name="T22" fmla="*/ 0 w 7"/>
                  <a:gd name="T23" fmla="*/ 0 h 14"/>
                  <a:gd name="T24" fmla="*/ 0 w 7"/>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4">
                    <a:moveTo>
                      <a:pt x="0" y="0"/>
                    </a:moveTo>
                    <a:lnTo>
                      <a:pt x="0" y="2"/>
                    </a:lnTo>
                    <a:lnTo>
                      <a:pt x="0" y="3"/>
                    </a:lnTo>
                    <a:lnTo>
                      <a:pt x="0" y="4"/>
                    </a:lnTo>
                    <a:lnTo>
                      <a:pt x="1" y="7"/>
                    </a:lnTo>
                    <a:lnTo>
                      <a:pt x="2" y="8"/>
                    </a:lnTo>
                    <a:lnTo>
                      <a:pt x="3" y="11"/>
                    </a:lnTo>
                    <a:lnTo>
                      <a:pt x="5" y="11"/>
                    </a:lnTo>
                    <a:lnTo>
                      <a:pt x="6" y="13"/>
                    </a:lnTo>
                    <a:lnTo>
                      <a:pt x="6" y="14"/>
                    </a:lnTo>
                    <a:lnTo>
                      <a:pt x="7" y="14"/>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85">
                <a:extLst>
                  <a:ext uri="{FF2B5EF4-FFF2-40B4-BE49-F238E27FC236}">
                    <a16:creationId xmlns:a16="http://schemas.microsoft.com/office/drawing/2014/main" id="{97E56D2C-1DEE-4AB7-AC3F-AACEA637DC21}"/>
                  </a:ext>
                </a:extLst>
              </p:cNvPr>
              <p:cNvSpPr>
                <a:spLocks/>
              </p:cNvSpPr>
              <p:nvPr/>
            </p:nvSpPr>
            <p:spPr bwMode="auto">
              <a:xfrm>
                <a:off x="1335" y="1641"/>
                <a:ext cx="1" cy="3"/>
              </a:xfrm>
              <a:custGeom>
                <a:avLst/>
                <a:gdLst>
                  <a:gd name="T0" fmla="*/ 0 w 1"/>
                  <a:gd name="T1" fmla="*/ 0 h 3"/>
                  <a:gd name="T2" fmla="*/ 0 w 1"/>
                  <a:gd name="T3" fmla="*/ 1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1"/>
                    </a:lnTo>
                    <a:lnTo>
                      <a:pt x="1" y="3"/>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86">
                <a:extLst>
                  <a:ext uri="{FF2B5EF4-FFF2-40B4-BE49-F238E27FC236}">
                    <a16:creationId xmlns:a16="http://schemas.microsoft.com/office/drawing/2014/main" id="{A5900A58-87E1-4A99-BB6A-B08804ABB57B}"/>
                  </a:ext>
                </a:extLst>
              </p:cNvPr>
              <p:cNvSpPr>
                <a:spLocks/>
              </p:cNvSpPr>
              <p:nvPr/>
            </p:nvSpPr>
            <p:spPr bwMode="auto">
              <a:xfrm>
                <a:off x="923" y="-256"/>
                <a:ext cx="5" cy="3"/>
              </a:xfrm>
              <a:custGeom>
                <a:avLst/>
                <a:gdLst>
                  <a:gd name="T0" fmla="*/ 5 w 5"/>
                  <a:gd name="T1" fmla="*/ 0 h 3"/>
                  <a:gd name="T2" fmla="*/ 0 w 5"/>
                  <a:gd name="T3" fmla="*/ 1 h 3"/>
                  <a:gd name="T4" fmla="*/ 5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1"/>
                    </a:lnTo>
                    <a:lnTo>
                      <a:pt x="5" y="3"/>
                    </a:lnTo>
                    <a:lnTo>
                      <a:pt x="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89">
                <a:extLst>
                  <a:ext uri="{FF2B5EF4-FFF2-40B4-BE49-F238E27FC236}">
                    <a16:creationId xmlns:a16="http://schemas.microsoft.com/office/drawing/2014/main" id="{EC65DDCE-1AA6-4500-935B-C73742FD0B09}"/>
                  </a:ext>
                </a:extLst>
              </p:cNvPr>
              <p:cNvSpPr>
                <a:spLocks/>
              </p:cNvSpPr>
              <p:nvPr/>
            </p:nvSpPr>
            <p:spPr bwMode="auto">
              <a:xfrm>
                <a:off x="689" y="-115"/>
                <a:ext cx="16" cy="5"/>
              </a:xfrm>
              <a:custGeom>
                <a:avLst/>
                <a:gdLst>
                  <a:gd name="T0" fmla="*/ 4 w 16"/>
                  <a:gd name="T1" fmla="*/ 0 h 5"/>
                  <a:gd name="T2" fmla="*/ 0 w 16"/>
                  <a:gd name="T3" fmla="*/ 5 h 5"/>
                  <a:gd name="T4" fmla="*/ 16 w 16"/>
                  <a:gd name="T5" fmla="*/ 3 h 5"/>
                  <a:gd name="T6" fmla="*/ 4 w 16"/>
                  <a:gd name="T7" fmla="*/ 0 h 5"/>
                </a:gdLst>
                <a:ahLst/>
                <a:cxnLst>
                  <a:cxn ang="0">
                    <a:pos x="T0" y="T1"/>
                  </a:cxn>
                  <a:cxn ang="0">
                    <a:pos x="T2" y="T3"/>
                  </a:cxn>
                  <a:cxn ang="0">
                    <a:pos x="T4" y="T5"/>
                  </a:cxn>
                  <a:cxn ang="0">
                    <a:pos x="T6" y="T7"/>
                  </a:cxn>
                </a:cxnLst>
                <a:rect l="0" t="0" r="r" b="b"/>
                <a:pathLst>
                  <a:path w="16" h="5">
                    <a:moveTo>
                      <a:pt x="4" y="0"/>
                    </a:moveTo>
                    <a:lnTo>
                      <a:pt x="0" y="5"/>
                    </a:lnTo>
                    <a:lnTo>
                      <a:pt x="16" y="3"/>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90">
                <a:extLst>
                  <a:ext uri="{FF2B5EF4-FFF2-40B4-BE49-F238E27FC236}">
                    <a16:creationId xmlns:a16="http://schemas.microsoft.com/office/drawing/2014/main" id="{3B53E789-AA96-4D09-A2EE-F593CE42B5B2}"/>
                  </a:ext>
                </a:extLst>
              </p:cNvPr>
              <p:cNvSpPr>
                <a:spLocks/>
              </p:cNvSpPr>
              <p:nvPr/>
            </p:nvSpPr>
            <p:spPr bwMode="auto">
              <a:xfrm>
                <a:off x="3065" y="1025"/>
                <a:ext cx="11" cy="9"/>
              </a:xfrm>
              <a:custGeom>
                <a:avLst/>
                <a:gdLst>
                  <a:gd name="T0" fmla="*/ 5 w 11"/>
                  <a:gd name="T1" fmla="*/ 0 h 9"/>
                  <a:gd name="T2" fmla="*/ 0 w 11"/>
                  <a:gd name="T3" fmla="*/ 9 h 9"/>
                  <a:gd name="T4" fmla="*/ 11 w 11"/>
                  <a:gd name="T5" fmla="*/ 2 h 9"/>
                  <a:gd name="T6" fmla="*/ 5 w 11"/>
                  <a:gd name="T7" fmla="*/ 0 h 9"/>
                </a:gdLst>
                <a:ahLst/>
                <a:cxnLst>
                  <a:cxn ang="0">
                    <a:pos x="T0" y="T1"/>
                  </a:cxn>
                  <a:cxn ang="0">
                    <a:pos x="T2" y="T3"/>
                  </a:cxn>
                  <a:cxn ang="0">
                    <a:pos x="T4" y="T5"/>
                  </a:cxn>
                  <a:cxn ang="0">
                    <a:pos x="T6" y="T7"/>
                  </a:cxn>
                </a:cxnLst>
                <a:rect l="0" t="0" r="r" b="b"/>
                <a:pathLst>
                  <a:path w="11" h="9">
                    <a:moveTo>
                      <a:pt x="5" y="0"/>
                    </a:moveTo>
                    <a:lnTo>
                      <a:pt x="0" y="9"/>
                    </a:lnTo>
                    <a:lnTo>
                      <a:pt x="11" y="2"/>
                    </a:lnTo>
                    <a:lnTo>
                      <a:pt x="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91">
                <a:extLst>
                  <a:ext uri="{FF2B5EF4-FFF2-40B4-BE49-F238E27FC236}">
                    <a16:creationId xmlns:a16="http://schemas.microsoft.com/office/drawing/2014/main" id="{64A24DCB-6A47-403F-851C-70BC747D5901}"/>
                  </a:ext>
                </a:extLst>
              </p:cNvPr>
              <p:cNvSpPr>
                <a:spLocks/>
              </p:cNvSpPr>
              <p:nvPr/>
            </p:nvSpPr>
            <p:spPr bwMode="auto">
              <a:xfrm>
                <a:off x="3081" y="1032"/>
                <a:ext cx="5" cy="3"/>
              </a:xfrm>
              <a:custGeom>
                <a:avLst/>
                <a:gdLst>
                  <a:gd name="T0" fmla="*/ 5 w 5"/>
                  <a:gd name="T1" fmla="*/ 0 h 3"/>
                  <a:gd name="T2" fmla="*/ 0 w 5"/>
                  <a:gd name="T3" fmla="*/ 2 h 3"/>
                  <a:gd name="T4" fmla="*/ 5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2"/>
                    </a:lnTo>
                    <a:lnTo>
                      <a:pt x="5" y="3"/>
                    </a:lnTo>
                    <a:lnTo>
                      <a:pt x="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92">
                <a:extLst>
                  <a:ext uri="{FF2B5EF4-FFF2-40B4-BE49-F238E27FC236}">
                    <a16:creationId xmlns:a16="http://schemas.microsoft.com/office/drawing/2014/main" id="{A038C366-9B72-47B6-ABBA-93666C49B149}"/>
                  </a:ext>
                </a:extLst>
              </p:cNvPr>
              <p:cNvSpPr>
                <a:spLocks/>
              </p:cNvSpPr>
              <p:nvPr/>
            </p:nvSpPr>
            <p:spPr bwMode="auto">
              <a:xfrm>
                <a:off x="3040" y="1028"/>
                <a:ext cx="183" cy="118"/>
              </a:xfrm>
              <a:custGeom>
                <a:avLst/>
                <a:gdLst>
                  <a:gd name="T0" fmla="*/ 6 w 183"/>
                  <a:gd name="T1" fmla="*/ 87 h 118"/>
                  <a:gd name="T2" fmla="*/ 13 w 183"/>
                  <a:gd name="T3" fmla="*/ 72 h 118"/>
                  <a:gd name="T4" fmla="*/ 11 w 183"/>
                  <a:gd name="T5" fmla="*/ 85 h 118"/>
                  <a:gd name="T6" fmla="*/ 19 w 183"/>
                  <a:gd name="T7" fmla="*/ 83 h 118"/>
                  <a:gd name="T8" fmla="*/ 17 w 183"/>
                  <a:gd name="T9" fmla="*/ 90 h 118"/>
                  <a:gd name="T10" fmla="*/ 23 w 183"/>
                  <a:gd name="T11" fmla="*/ 91 h 118"/>
                  <a:gd name="T12" fmla="*/ 17 w 183"/>
                  <a:gd name="T13" fmla="*/ 96 h 118"/>
                  <a:gd name="T14" fmla="*/ 30 w 183"/>
                  <a:gd name="T15" fmla="*/ 90 h 118"/>
                  <a:gd name="T16" fmla="*/ 36 w 183"/>
                  <a:gd name="T17" fmla="*/ 96 h 118"/>
                  <a:gd name="T18" fmla="*/ 33 w 183"/>
                  <a:gd name="T19" fmla="*/ 101 h 118"/>
                  <a:gd name="T20" fmla="*/ 39 w 183"/>
                  <a:gd name="T21" fmla="*/ 102 h 118"/>
                  <a:gd name="T22" fmla="*/ 36 w 183"/>
                  <a:gd name="T23" fmla="*/ 106 h 118"/>
                  <a:gd name="T24" fmla="*/ 43 w 183"/>
                  <a:gd name="T25" fmla="*/ 109 h 118"/>
                  <a:gd name="T26" fmla="*/ 52 w 183"/>
                  <a:gd name="T27" fmla="*/ 95 h 118"/>
                  <a:gd name="T28" fmla="*/ 58 w 183"/>
                  <a:gd name="T29" fmla="*/ 96 h 118"/>
                  <a:gd name="T30" fmla="*/ 65 w 183"/>
                  <a:gd name="T31" fmla="*/ 105 h 118"/>
                  <a:gd name="T32" fmla="*/ 70 w 183"/>
                  <a:gd name="T33" fmla="*/ 99 h 118"/>
                  <a:gd name="T34" fmla="*/ 75 w 183"/>
                  <a:gd name="T35" fmla="*/ 109 h 118"/>
                  <a:gd name="T36" fmla="*/ 82 w 183"/>
                  <a:gd name="T37" fmla="*/ 102 h 118"/>
                  <a:gd name="T38" fmla="*/ 87 w 183"/>
                  <a:gd name="T39" fmla="*/ 107 h 118"/>
                  <a:gd name="T40" fmla="*/ 103 w 183"/>
                  <a:gd name="T41" fmla="*/ 101 h 118"/>
                  <a:gd name="T42" fmla="*/ 111 w 183"/>
                  <a:gd name="T43" fmla="*/ 93 h 118"/>
                  <a:gd name="T44" fmla="*/ 116 w 183"/>
                  <a:gd name="T45" fmla="*/ 97 h 118"/>
                  <a:gd name="T46" fmla="*/ 111 w 183"/>
                  <a:gd name="T47" fmla="*/ 110 h 118"/>
                  <a:gd name="T48" fmla="*/ 119 w 183"/>
                  <a:gd name="T49" fmla="*/ 109 h 118"/>
                  <a:gd name="T50" fmla="*/ 119 w 183"/>
                  <a:gd name="T51" fmla="*/ 102 h 118"/>
                  <a:gd name="T52" fmla="*/ 126 w 183"/>
                  <a:gd name="T53" fmla="*/ 104 h 118"/>
                  <a:gd name="T54" fmla="*/ 122 w 183"/>
                  <a:gd name="T55" fmla="*/ 111 h 118"/>
                  <a:gd name="T56" fmla="*/ 135 w 183"/>
                  <a:gd name="T57" fmla="*/ 117 h 118"/>
                  <a:gd name="T58" fmla="*/ 143 w 183"/>
                  <a:gd name="T59" fmla="*/ 114 h 118"/>
                  <a:gd name="T60" fmla="*/ 148 w 183"/>
                  <a:gd name="T61" fmla="*/ 118 h 118"/>
                  <a:gd name="T62" fmla="*/ 151 w 183"/>
                  <a:gd name="T63" fmla="*/ 111 h 118"/>
                  <a:gd name="T64" fmla="*/ 159 w 183"/>
                  <a:gd name="T65" fmla="*/ 116 h 118"/>
                  <a:gd name="T66" fmla="*/ 165 w 183"/>
                  <a:gd name="T67" fmla="*/ 111 h 118"/>
                  <a:gd name="T68" fmla="*/ 183 w 183"/>
                  <a:gd name="T69" fmla="*/ 71 h 118"/>
                  <a:gd name="T70" fmla="*/ 176 w 183"/>
                  <a:gd name="T71" fmla="*/ 65 h 118"/>
                  <a:gd name="T72" fmla="*/ 167 w 183"/>
                  <a:gd name="T73" fmla="*/ 67 h 118"/>
                  <a:gd name="T74" fmla="*/ 160 w 183"/>
                  <a:gd name="T75" fmla="*/ 58 h 118"/>
                  <a:gd name="T76" fmla="*/ 154 w 183"/>
                  <a:gd name="T77" fmla="*/ 58 h 118"/>
                  <a:gd name="T78" fmla="*/ 148 w 183"/>
                  <a:gd name="T79" fmla="*/ 35 h 118"/>
                  <a:gd name="T80" fmla="*/ 135 w 183"/>
                  <a:gd name="T81" fmla="*/ 23 h 118"/>
                  <a:gd name="T82" fmla="*/ 132 w 183"/>
                  <a:gd name="T83" fmla="*/ 7 h 118"/>
                  <a:gd name="T84" fmla="*/ 124 w 183"/>
                  <a:gd name="T85" fmla="*/ 11 h 118"/>
                  <a:gd name="T86" fmla="*/ 110 w 183"/>
                  <a:gd name="T87" fmla="*/ 0 h 118"/>
                  <a:gd name="T88" fmla="*/ 70 w 183"/>
                  <a:gd name="T89" fmla="*/ 2 h 118"/>
                  <a:gd name="T90" fmla="*/ 65 w 183"/>
                  <a:gd name="T91" fmla="*/ 11 h 118"/>
                  <a:gd name="T92" fmla="*/ 93 w 183"/>
                  <a:gd name="T93" fmla="*/ 21 h 118"/>
                  <a:gd name="T94" fmla="*/ 92 w 183"/>
                  <a:gd name="T95" fmla="*/ 34 h 118"/>
                  <a:gd name="T96" fmla="*/ 83 w 183"/>
                  <a:gd name="T97" fmla="*/ 39 h 118"/>
                  <a:gd name="T98" fmla="*/ 93 w 183"/>
                  <a:gd name="T99" fmla="*/ 41 h 118"/>
                  <a:gd name="T100" fmla="*/ 73 w 183"/>
                  <a:gd name="T101" fmla="*/ 41 h 118"/>
                  <a:gd name="T102" fmla="*/ 62 w 183"/>
                  <a:gd name="T103" fmla="*/ 51 h 118"/>
                  <a:gd name="T104" fmla="*/ 52 w 183"/>
                  <a:gd name="T105" fmla="*/ 51 h 118"/>
                  <a:gd name="T106" fmla="*/ 48 w 183"/>
                  <a:gd name="T107" fmla="*/ 58 h 118"/>
                  <a:gd name="T108" fmla="*/ 36 w 183"/>
                  <a:gd name="T109" fmla="*/ 76 h 118"/>
                  <a:gd name="T110" fmla="*/ 25 w 183"/>
                  <a:gd name="T111" fmla="*/ 71 h 118"/>
                  <a:gd name="T112" fmla="*/ 30 w 183"/>
                  <a:gd name="T113" fmla="*/ 65 h 118"/>
                  <a:gd name="T114" fmla="*/ 21 w 183"/>
                  <a:gd name="T115" fmla="*/ 63 h 118"/>
                  <a:gd name="T116" fmla="*/ 24 w 183"/>
                  <a:gd name="T117" fmla="*/ 55 h 118"/>
                  <a:gd name="T118" fmla="*/ 16 w 183"/>
                  <a:gd name="T119" fmla="*/ 50 h 118"/>
                  <a:gd name="T120" fmla="*/ 6 w 183"/>
                  <a:gd name="T121" fmla="*/ 63 h 118"/>
                  <a:gd name="T122" fmla="*/ 0 w 183"/>
                  <a:gd name="T123" fmla="*/ 87 h 118"/>
                  <a:gd name="T124" fmla="*/ 6 w 183"/>
                  <a:gd name="T125"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 h="118">
                    <a:moveTo>
                      <a:pt x="6" y="87"/>
                    </a:moveTo>
                    <a:lnTo>
                      <a:pt x="13" y="72"/>
                    </a:lnTo>
                    <a:lnTo>
                      <a:pt x="11" y="85"/>
                    </a:lnTo>
                    <a:lnTo>
                      <a:pt x="19" y="83"/>
                    </a:lnTo>
                    <a:lnTo>
                      <a:pt x="17" y="90"/>
                    </a:lnTo>
                    <a:lnTo>
                      <a:pt x="23" y="91"/>
                    </a:lnTo>
                    <a:lnTo>
                      <a:pt x="17" y="96"/>
                    </a:lnTo>
                    <a:lnTo>
                      <a:pt x="30" y="90"/>
                    </a:lnTo>
                    <a:lnTo>
                      <a:pt x="36" y="96"/>
                    </a:lnTo>
                    <a:lnTo>
                      <a:pt x="33" y="101"/>
                    </a:lnTo>
                    <a:lnTo>
                      <a:pt x="39" y="102"/>
                    </a:lnTo>
                    <a:lnTo>
                      <a:pt x="36" y="106"/>
                    </a:lnTo>
                    <a:lnTo>
                      <a:pt x="43" y="109"/>
                    </a:lnTo>
                    <a:lnTo>
                      <a:pt x="52" y="95"/>
                    </a:lnTo>
                    <a:lnTo>
                      <a:pt x="58" y="96"/>
                    </a:lnTo>
                    <a:lnTo>
                      <a:pt x="65" y="105"/>
                    </a:lnTo>
                    <a:lnTo>
                      <a:pt x="70" y="99"/>
                    </a:lnTo>
                    <a:lnTo>
                      <a:pt x="75" y="109"/>
                    </a:lnTo>
                    <a:lnTo>
                      <a:pt x="82" y="102"/>
                    </a:lnTo>
                    <a:lnTo>
                      <a:pt x="87" y="107"/>
                    </a:lnTo>
                    <a:lnTo>
                      <a:pt x="103" y="101"/>
                    </a:lnTo>
                    <a:lnTo>
                      <a:pt x="111" y="93"/>
                    </a:lnTo>
                    <a:lnTo>
                      <a:pt x="116" y="97"/>
                    </a:lnTo>
                    <a:lnTo>
                      <a:pt x="111" y="110"/>
                    </a:lnTo>
                    <a:lnTo>
                      <a:pt x="119" y="109"/>
                    </a:lnTo>
                    <a:lnTo>
                      <a:pt x="119" y="102"/>
                    </a:lnTo>
                    <a:lnTo>
                      <a:pt x="126" y="104"/>
                    </a:lnTo>
                    <a:lnTo>
                      <a:pt x="122" y="111"/>
                    </a:lnTo>
                    <a:lnTo>
                      <a:pt x="135" y="117"/>
                    </a:lnTo>
                    <a:lnTo>
                      <a:pt x="143" y="114"/>
                    </a:lnTo>
                    <a:lnTo>
                      <a:pt x="148" y="118"/>
                    </a:lnTo>
                    <a:lnTo>
                      <a:pt x="151" y="111"/>
                    </a:lnTo>
                    <a:lnTo>
                      <a:pt x="159" y="116"/>
                    </a:lnTo>
                    <a:lnTo>
                      <a:pt x="165" y="111"/>
                    </a:lnTo>
                    <a:lnTo>
                      <a:pt x="183" y="71"/>
                    </a:lnTo>
                    <a:lnTo>
                      <a:pt x="176" y="65"/>
                    </a:lnTo>
                    <a:lnTo>
                      <a:pt x="167" y="67"/>
                    </a:lnTo>
                    <a:lnTo>
                      <a:pt x="160" y="58"/>
                    </a:lnTo>
                    <a:lnTo>
                      <a:pt x="154" y="58"/>
                    </a:lnTo>
                    <a:lnTo>
                      <a:pt x="148" y="35"/>
                    </a:lnTo>
                    <a:lnTo>
                      <a:pt x="135" y="23"/>
                    </a:lnTo>
                    <a:lnTo>
                      <a:pt x="132" y="7"/>
                    </a:lnTo>
                    <a:lnTo>
                      <a:pt x="124" y="11"/>
                    </a:lnTo>
                    <a:lnTo>
                      <a:pt x="110" y="0"/>
                    </a:lnTo>
                    <a:lnTo>
                      <a:pt x="70" y="2"/>
                    </a:lnTo>
                    <a:lnTo>
                      <a:pt x="65" y="11"/>
                    </a:lnTo>
                    <a:lnTo>
                      <a:pt x="93" y="21"/>
                    </a:lnTo>
                    <a:lnTo>
                      <a:pt x="92" y="34"/>
                    </a:lnTo>
                    <a:lnTo>
                      <a:pt x="83" y="39"/>
                    </a:lnTo>
                    <a:lnTo>
                      <a:pt x="93" y="41"/>
                    </a:lnTo>
                    <a:lnTo>
                      <a:pt x="73" y="41"/>
                    </a:lnTo>
                    <a:lnTo>
                      <a:pt x="62" y="51"/>
                    </a:lnTo>
                    <a:lnTo>
                      <a:pt x="52" y="51"/>
                    </a:lnTo>
                    <a:lnTo>
                      <a:pt x="48" y="58"/>
                    </a:lnTo>
                    <a:lnTo>
                      <a:pt x="36" y="76"/>
                    </a:lnTo>
                    <a:lnTo>
                      <a:pt x="25" y="71"/>
                    </a:lnTo>
                    <a:lnTo>
                      <a:pt x="30" y="65"/>
                    </a:lnTo>
                    <a:lnTo>
                      <a:pt x="21" y="63"/>
                    </a:lnTo>
                    <a:lnTo>
                      <a:pt x="24" y="55"/>
                    </a:lnTo>
                    <a:lnTo>
                      <a:pt x="16" y="50"/>
                    </a:lnTo>
                    <a:lnTo>
                      <a:pt x="6" y="63"/>
                    </a:lnTo>
                    <a:lnTo>
                      <a:pt x="0" y="87"/>
                    </a:lnTo>
                    <a:lnTo>
                      <a:pt x="6" y="8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93">
                <a:extLst>
                  <a:ext uri="{FF2B5EF4-FFF2-40B4-BE49-F238E27FC236}">
                    <a16:creationId xmlns:a16="http://schemas.microsoft.com/office/drawing/2014/main" id="{A8092B65-A5CC-463C-B351-5D26F440F493}"/>
                  </a:ext>
                </a:extLst>
              </p:cNvPr>
              <p:cNvSpPr>
                <a:spLocks/>
              </p:cNvSpPr>
              <p:nvPr/>
            </p:nvSpPr>
            <p:spPr bwMode="auto">
              <a:xfrm>
                <a:off x="3116" y="1048"/>
                <a:ext cx="5" cy="2"/>
              </a:xfrm>
              <a:custGeom>
                <a:avLst/>
                <a:gdLst>
                  <a:gd name="T0" fmla="*/ 0 w 5"/>
                  <a:gd name="T1" fmla="*/ 0 h 2"/>
                  <a:gd name="T2" fmla="*/ 2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lnTo>
                      <a:pt x="2" y="2"/>
                    </a:lnTo>
                    <a:lnTo>
                      <a:pt x="5"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94">
                <a:extLst>
                  <a:ext uri="{FF2B5EF4-FFF2-40B4-BE49-F238E27FC236}">
                    <a16:creationId xmlns:a16="http://schemas.microsoft.com/office/drawing/2014/main" id="{68E2A21E-651D-4C07-8711-82C68B77D65D}"/>
                  </a:ext>
                </a:extLst>
              </p:cNvPr>
              <p:cNvSpPr>
                <a:spLocks/>
              </p:cNvSpPr>
              <p:nvPr/>
            </p:nvSpPr>
            <p:spPr bwMode="auto">
              <a:xfrm>
                <a:off x="3087" y="1053"/>
                <a:ext cx="13" cy="14"/>
              </a:xfrm>
              <a:custGeom>
                <a:avLst/>
                <a:gdLst>
                  <a:gd name="T0" fmla="*/ 7 w 13"/>
                  <a:gd name="T1" fmla="*/ 3 h 14"/>
                  <a:gd name="T2" fmla="*/ 10 w 13"/>
                  <a:gd name="T3" fmla="*/ 7 h 14"/>
                  <a:gd name="T4" fmla="*/ 5 w 13"/>
                  <a:gd name="T5" fmla="*/ 14 h 14"/>
                  <a:gd name="T6" fmla="*/ 13 w 13"/>
                  <a:gd name="T7" fmla="*/ 9 h 14"/>
                  <a:gd name="T8" fmla="*/ 5 w 13"/>
                  <a:gd name="T9" fmla="*/ 0 h 14"/>
                  <a:gd name="T10" fmla="*/ 0 w 13"/>
                  <a:gd name="T11" fmla="*/ 7 h 14"/>
                  <a:gd name="T12" fmla="*/ 2 w 13"/>
                  <a:gd name="T13" fmla="*/ 14 h 14"/>
                  <a:gd name="T14" fmla="*/ 7 w 1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7" y="3"/>
                    </a:moveTo>
                    <a:lnTo>
                      <a:pt x="10" y="7"/>
                    </a:lnTo>
                    <a:lnTo>
                      <a:pt x="5" y="14"/>
                    </a:lnTo>
                    <a:lnTo>
                      <a:pt x="13" y="9"/>
                    </a:lnTo>
                    <a:lnTo>
                      <a:pt x="5" y="0"/>
                    </a:lnTo>
                    <a:lnTo>
                      <a:pt x="0" y="7"/>
                    </a:lnTo>
                    <a:lnTo>
                      <a:pt x="2" y="14"/>
                    </a:lnTo>
                    <a:lnTo>
                      <a:pt x="7"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95">
                <a:extLst>
                  <a:ext uri="{FF2B5EF4-FFF2-40B4-BE49-F238E27FC236}">
                    <a16:creationId xmlns:a16="http://schemas.microsoft.com/office/drawing/2014/main" id="{91E60926-667D-4317-A3AE-F8B7112EFBD4}"/>
                  </a:ext>
                </a:extLst>
              </p:cNvPr>
              <p:cNvSpPr>
                <a:spLocks/>
              </p:cNvSpPr>
              <p:nvPr/>
            </p:nvSpPr>
            <p:spPr bwMode="auto">
              <a:xfrm>
                <a:off x="3293" y="1600"/>
                <a:ext cx="5" cy="5"/>
              </a:xfrm>
              <a:custGeom>
                <a:avLst/>
                <a:gdLst>
                  <a:gd name="T0" fmla="*/ 5 w 5"/>
                  <a:gd name="T1" fmla="*/ 0 h 5"/>
                  <a:gd name="T2" fmla="*/ 0 w 5"/>
                  <a:gd name="T3" fmla="*/ 2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2"/>
                    </a:lnTo>
                    <a:lnTo>
                      <a:pt x="5" y="5"/>
                    </a:lnTo>
                    <a:lnTo>
                      <a:pt x="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96">
                <a:extLst>
                  <a:ext uri="{FF2B5EF4-FFF2-40B4-BE49-F238E27FC236}">
                    <a16:creationId xmlns:a16="http://schemas.microsoft.com/office/drawing/2014/main" id="{A597925B-7885-45CE-8984-743783FE2465}"/>
                  </a:ext>
                </a:extLst>
              </p:cNvPr>
              <p:cNvSpPr>
                <a:spLocks/>
              </p:cNvSpPr>
              <p:nvPr/>
            </p:nvSpPr>
            <p:spPr bwMode="auto">
              <a:xfrm>
                <a:off x="3354" y="1689"/>
                <a:ext cx="10" cy="11"/>
              </a:xfrm>
              <a:custGeom>
                <a:avLst/>
                <a:gdLst>
                  <a:gd name="T0" fmla="*/ 10 w 10"/>
                  <a:gd name="T1" fmla="*/ 7 h 11"/>
                  <a:gd name="T2" fmla="*/ 0 w 10"/>
                  <a:gd name="T3" fmla="*/ 0 h 11"/>
                  <a:gd name="T4" fmla="*/ 5 w 10"/>
                  <a:gd name="T5" fmla="*/ 11 h 11"/>
                  <a:gd name="T6" fmla="*/ 10 w 10"/>
                  <a:gd name="T7" fmla="*/ 7 h 11"/>
                </a:gdLst>
                <a:ahLst/>
                <a:cxnLst>
                  <a:cxn ang="0">
                    <a:pos x="T0" y="T1"/>
                  </a:cxn>
                  <a:cxn ang="0">
                    <a:pos x="T2" y="T3"/>
                  </a:cxn>
                  <a:cxn ang="0">
                    <a:pos x="T4" y="T5"/>
                  </a:cxn>
                  <a:cxn ang="0">
                    <a:pos x="T6" y="T7"/>
                  </a:cxn>
                </a:cxnLst>
                <a:rect l="0" t="0" r="r" b="b"/>
                <a:pathLst>
                  <a:path w="10" h="11">
                    <a:moveTo>
                      <a:pt x="10" y="7"/>
                    </a:moveTo>
                    <a:lnTo>
                      <a:pt x="0" y="0"/>
                    </a:lnTo>
                    <a:lnTo>
                      <a:pt x="5" y="11"/>
                    </a:lnTo>
                    <a:lnTo>
                      <a:pt x="10"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97">
                <a:extLst>
                  <a:ext uri="{FF2B5EF4-FFF2-40B4-BE49-F238E27FC236}">
                    <a16:creationId xmlns:a16="http://schemas.microsoft.com/office/drawing/2014/main" id="{19F73DEA-FA79-4285-A477-441451061B3C}"/>
                  </a:ext>
                </a:extLst>
              </p:cNvPr>
              <p:cNvSpPr>
                <a:spLocks/>
              </p:cNvSpPr>
              <p:nvPr/>
            </p:nvSpPr>
            <p:spPr bwMode="auto">
              <a:xfrm>
                <a:off x="3312" y="1677"/>
                <a:ext cx="7" cy="9"/>
              </a:xfrm>
              <a:custGeom>
                <a:avLst/>
                <a:gdLst>
                  <a:gd name="T0" fmla="*/ 4 w 7"/>
                  <a:gd name="T1" fmla="*/ 9 h 9"/>
                  <a:gd name="T2" fmla="*/ 7 w 7"/>
                  <a:gd name="T3" fmla="*/ 1 h 9"/>
                  <a:gd name="T4" fmla="*/ 2 w 7"/>
                  <a:gd name="T5" fmla="*/ 0 h 9"/>
                  <a:gd name="T6" fmla="*/ 0 w 7"/>
                  <a:gd name="T7" fmla="*/ 6 h 9"/>
                  <a:gd name="T8" fmla="*/ 4 w 7"/>
                  <a:gd name="T9" fmla="*/ 9 h 9"/>
                </a:gdLst>
                <a:ahLst/>
                <a:cxnLst>
                  <a:cxn ang="0">
                    <a:pos x="T0" y="T1"/>
                  </a:cxn>
                  <a:cxn ang="0">
                    <a:pos x="T2" y="T3"/>
                  </a:cxn>
                  <a:cxn ang="0">
                    <a:pos x="T4" y="T5"/>
                  </a:cxn>
                  <a:cxn ang="0">
                    <a:pos x="T6" y="T7"/>
                  </a:cxn>
                  <a:cxn ang="0">
                    <a:pos x="T8" y="T9"/>
                  </a:cxn>
                </a:cxnLst>
                <a:rect l="0" t="0" r="r" b="b"/>
                <a:pathLst>
                  <a:path w="7" h="9">
                    <a:moveTo>
                      <a:pt x="4" y="9"/>
                    </a:moveTo>
                    <a:lnTo>
                      <a:pt x="7" y="1"/>
                    </a:lnTo>
                    <a:lnTo>
                      <a:pt x="2" y="0"/>
                    </a:lnTo>
                    <a:lnTo>
                      <a:pt x="0" y="6"/>
                    </a:lnTo>
                    <a:lnTo>
                      <a:pt x="4"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98">
                <a:extLst>
                  <a:ext uri="{FF2B5EF4-FFF2-40B4-BE49-F238E27FC236}">
                    <a16:creationId xmlns:a16="http://schemas.microsoft.com/office/drawing/2014/main" id="{107D3D89-EE03-4F2D-A75C-CFFB6F73B59F}"/>
                  </a:ext>
                </a:extLst>
              </p:cNvPr>
              <p:cNvSpPr>
                <a:spLocks/>
              </p:cNvSpPr>
              <p:nvPr/>
            </p:nvSpPr>
            <p:spPr bwMode="auto">
              <a:xfrm>
                <a:off x="2679" y="783"/>
                <a:ext cx="5" cy="6"/>
              </a:xfrm>
              <a:custGeom>
                <a:avLst/>
                <a:gdLst>
                  <a:gd name="T0" fmla="*/ 5 w 5"/>
                  <a:gd name="T1" fmla="*/ 0 h 6"/>
                  <a:gd name="T2" fmla="*/ 0 w 5"/>
                  <a:gd name="T3" fmla="*/ 2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2"/>
                    </a:lnTo>
                    <a:lnTo>
                      <a:pt x="3" y="6"/>
                    </a:lnTo>
                    <a:lnTo>
                      <a:pt x="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99">
                <a:extLst>
                  <a:ext uri="{FF2B5EF4-FFF2-40B4-BE49-F238E27FC236}">
                    <a16:creationId xmlns:a16="http://schemas.microsoft.com/office/drawing/2014/main" id="{1551D89E-BF0E-48A9-9346-DFE3B7CB6A15}"/>
                  </a:ext>
                </a:extLst>
              </p:cNvPr>
              <p:cNvSpPr>
                <a:spLocks/>
              </p:cNvSpPr>
              <p:nvPr/>
            </p:nvSpPr>
            <p:spPr bwMode="auto">
              <a:xfrm>
                <a:off x="2855" y="759"/>
                <a:ext cx="79" cy="134"/>
              </a:xfrm>
              <a:custGeom>
                <a:avLst/>
                <a:gdLst>
                  <a:gd name="T0" fmla="*/ 16 w 79"/>
                  <a:gd name="T1" fmla="*/ 50 h 134"/>
                  <a:gd name="T2" fmla="*/ 13 w 79"/>
                  <a:gd name="T3" fmla="*/ 41 h 134"/>
                  <a:gd name="T4" fmla="*/ 16 w 79"/>
                  <a:gd name="T5" fmla="*/ 45 h 134"/>
                  <a:gd name="T6" fmla="*/ 27 w 79"/>
                  <a:gd name="T7" fmla="*/ 89 h 134"/>
                  <a:gd name="T8" fmla="*/ 51 w 79"/>
                  <a:gd name="T9" fmla="*/ 106 h 134"/>
                  <a:gd name="T10" fmla="*/ 50 w 79"/>
                  <a:gd name="T11" fmla="*/ 115 h 134"/>
                  <a:gd name="T12" fmla="*/ 56 w 79"/>
                  <a:gd name="T13" fmla="*/ 129 h 134"/>
                  <a:gd name="T14" fmla="*/ 72 w 79"/>
                  <a:gd name="T15" fmla="*/ 134 h 134"/>
                  <a:gd name="T16" fmla="*/ 79 w 79"/>
                  <a:gd name="T17" fmla="*/ 131 h 134"/>
                  <a:gd name="T18" fmla="*/ 65 w 79"/>
                  <a:gd name="T19" fmla="*/ 103 h 134"/>
                  <a:gd name="T20" fmla="*/ 65 w 79"/>
                  <a:gd name="T21" fmla="*/ 110 h 134"/>
                  <a:gd name="T22" fmla="*/ 61 w 79"/>
                  <a:gd name="T23" fmla="*/ 108 h 134"/>
                  <a:gd name="T24" fmla="*/ 59 w 79"/>
                  <a:gd name="T25" fmla="*/ 91 h 134"/>
                  <a:gd name="T26" fmla="*/ 42 w 79"/>
                  <a:gd name="T27" fmla="*/ 73 h 134"/>
                  <a:gd name="T28" fmla="*/ 49 w 79"/>
                  <a:gd name="T29" fmla="*/ 48 h 134"/>
                  <a:gd name="T30" fmla="*/ 60 w 79"/>
                  <a:gd name="T31" fmla="*/ 43 h 134"/>
                  <a:gd name="T32" fmla="*/ 65 w 79"/>
                  <a:gd name="T33" fmla="*/ 16 h 134"/>
                  <a:gd name="T34" fmla="*/ 74 w 79"/>
                  <a:gd name="T35" fmla="*/ 8 h 134"/>
                  <a:gd name="T36" fmla="*/ 65 w 79"/>
                  <a:gd name="T37" fmla="*/ 2 h 134"/>
                  <a:gd name="T38" fmla="*/ 49 w 79"/>
                  <a:gd name="T39" fmla="*/ 6 h 134"/>
                  <a:gd name="T40" fmla="*/ 37 w 79"/>
                  <a:gd name="T41" fmla="*/ 0 h 134"/>
                  <a:gd name="T42" fmla="*/ 23 w 79"/>
                  <a:gd name="T43" fmla="*/ 17 h 134"/>
                  <a:gd name="T44" fmla="*/ 2 w 79"/>
                  <a:gd name="T45" fmla="*/ 29 h 134"/>
                  <a:gd name="T46" fmla="*/ 0 w 79"/>
                  <a:gd name="T47" fmla="*/ 36 h 134"/>
                  <a:gd name="T48" fmla="*/ 10 w 79"/>
                  <a:gd name="T49" fmla="*/ 50 h 134"/>
                  <a:gd name="T50" fmla="*/ 16 w 79"/>
                  <a:gd name="T51" fmla="*/ 5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34">
                    <a:moveTo>
                      <a:pt x="16" y="50"/>
                    </a:moveTo>
                    <a:lnTo>
                      <a:pt x="13" y="41"/>
                    </a:lnTo>
                    <a:lnTo>
                      <a:pt x="16" y="45"/>
                    </a:lnTo>
                    <a:lnTo>
                      <a:pt x="27" y="89"/>
                    </a:lnTo>
                    <a:lnTo>
                      <a:pt x="51" y="106"/>
                    </a:lnTo>
                    <a:lnTo>
                      <a:pt x="50" y="115"/>
                    </a:lnTo>
                    <a:lnTo>
                      <a:pt x="56" y="129"/>
                    </a:lnTo>
                    <a:lnTo>
                      <a:pt x="72" y="134"/>
                    </a:lnTo>
                    <a:lnTo>
                      <a:pt x="79" y="131"/>
                    </a:lnTo>
                    <a:lnTo>
                      <a:pt x="65" y="103"/>
                    </a:lnTo>
                    <a:lnTo>
                      <a:pt x="65" y="110"/>
                    </a:lnTo>
                    <a:lnTo>
                      <a:pt x="61" y="108"/>
                    </a:lnTo>
                    <a:lnTo>
                      <a:pt x="59" y="91"/>
                    </a:lnTo>
                    <a:lnTo>
                      <a:pt x="42" y="73"/>
                    </a:lnTo>
                    <a:lnTo>
                      <a:pt x="49" y="48"/>
                    </a:lnTo>
                    <a:lnTo>
                      <a:pt x="60" y="43"/>
                    </a:lnTo>
                    <a:lnTo>
                      <a:pt x="65" y="16"/>
                    </a:lnTo>
                    <a:lnTo>
                      <a:pt x="74" y="8"/>
                    </a:lnTo>
                    <a:lnTo>
                      <a:pt x="65" y="2"/>
                    </a:lnTo>
                    <a:lnTo>
                      <a:pt x="49" y="6"/>
                    </a:lnTo>
                    <a:lnTo>
                      <a:pt x="37" y="0"/>
                    </a:lnTo>
                    <a:lnTo>
                      <a:pt x="23" y="17"/>
                    </a:lnTo>
                    <a:lnTo>
                      <a:pt x="2" y="29"/>
                    </a:lnTo>
                    <a:lnTo>
                      <a:pt x="0" y="36"/>
                    </a:lnTo>
                    <a:lnTo>
                      <a:pt x="10" y="50"/>
                    </a:lnTo>
                    <a:lnTo>
                      <a:pt x="16"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100">
                <a:extLst>
                  <a:ext uri="{FF2B5EF4-FFF2-40B4-BE49-F238E27FC236}">
                    <a16:creationId xmlns:a16="http://schemas.microsoft.com/office/drawing/2014/main" id="{BD0622BB-50F1-441E-AF6B-D6DEEB7BCBB6}"/>
                  </a:ext>
                </a:extLst>
              </p:cNvPr>
              <p:cNvSpPr>
                <a:spLocks/>
              </p:cNvSpPr>
              <p:nvPr/>
            </p:nvSpPr>
            <p:spPr bwMode="auto">
              <a:xfrm>
                <a:off x="2733" y="780"/>
                <a:ext cx="6" cy="3"/>
              </a:xfrm>
              <a:custGeom>
                <a:avLst/>
                <a:gdLst>
                  <a:gd name="T0" fmla="*/ 4 w 6"/>
                  <a:gd name="T1" fmla="*/ 0 h 3"/>
                  <a:gd name="T2" fmla="*/ 0 w 6"/>
                  <a:gd name="T3" fmla="*/ 3 h 3"/>
                  <a:gd name="T4" fmla="*/ 6 w 6"/>
                  <a:gd name="T5" fmla="*/ 3 h 3"/>
                  <a:gd name="T6" fmla="*/ 4 w 6"/>
                  <a:gd name="T7" fmla="*/ 0 h 3"/>
                </a:gdLst>
                <a:ahLst/>
                <a:cxnLst>
                  <a:cxn ang="0">
                    <a:pos x="T0" y="T1"/>
                  </a:cxn>
                  <a:cxn ang="0">
                    <a:pos x="T2" y="T3"/>
                  </a:cxn>
                  <a:cxn ang="0">
                    <a:pos x="T4" y="T5"/>
                  </a:cxn>
                  <a:cxn ang="0">
                    <a:pos x="T6" y="T7"/>
                  </a:cxn>
                </a:cxnLst>
                <a:rect l="0" t="0" r="r" b="b"/>
                <a:pathLst>
                  <a:path w="6" h="3">
                    <a:moveTo>
                      <a:pt x="4" y="0"/>
                    </a:moveTo>
                    <a:lnTo>
                      <a:pt x="0" y="3"/>
                    </a:lnTo>
                    <a:lnTo>
                      <a:pt x="6" y="3"/>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01">
                <a:extLst>
                  <a:ext uri="{FF2B5EF4-FFF2-40B4-BE49-F238E27FC236}">
                    <a16:creationId xmlns:a16="http://schemas.microsoft.com/office/drawing/2014/main" id="{8B698380-3422-4208-BC3F-03B6CAB24AA6}"/>
                  </a:ext>
                </a:extLst>
              </p:cNvPr>
              <p:cNvSpPr>
                <a:spLocks/>
              </p:cNvSpPr>
              <p:nvPr/>
            </p:nvSpPr>
            <p:spPr bwMode="auto">
              <a:xfrm>
                <a:off x="2911" y="963"/>
                <a:ext cx="3" cy="4"/>
              </a:xfrm>
              <a:custGeom>
                <a:avLst/>
                <a:gdLst>
                  <a:gd name="T0" fmla="*/ 3 w 3"/>
                  <a:gd name="T1" fmla="*/ 0 h 4"/>
                  <a:gd name="T2" fmla="*/ 0 w 3"/>
                  <a:gd name="T3" fmla="*/ 0 h 4"/>
                  <a:gd name="T4" fmla="*/ 2 w 3"/>
                  <a:gd name="T5" fmla="*/ 4 h 4"/>
                  <a:gd name="T6" fmla="*/ 3 w 3"/>
                  <a:gd name="T7" fmla="*/ 0 h 4"/>
                </a:gdLst>
                <a:ahLst/>
                <a:cxnLst>
                  <a:cxn ang="0">
                    <a:pos x="T0" y="T1"/>
                  </a:cxn>
                  <a:cxn ang="0">
                    <a:pos x="T2" y="T3"/>
                  </a:cxn>
                  <a:cxn ang="0">
                    <a:pos x="T4" y="T5"/>
                  </a:cxn>
                  <a:cxn ang="0">
                    <a:pos x="T6" y="T7"/>
                  </a:cxn>
                </a:cxnLst>
                <a:rect l="0" t="0" r="r" b="b"/>
                <a:pathLst>
                  <a:path w="3" h="4">
                    <a:moveTo>
                      <a:pt x="3" y="0"/>
                    </a:moveTo>
                    <a:lnTo>
                      <a:pt x="0" y="0"/>
                    </a:lnTo>
                    <a:lnTo>
                      <a:pt x="2" y="4"/>
                    </a:lnTo>
                    <a:lnTo>
                      <a:pt x="3"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102">
                <a:extLst>
                  <a:ext uri="{FF2B5EF4-FFF2-40B4-BE49-F238E27FC236}">
                    <a16:creationId xmlns:a16="http://schemas.microsoft.com/office/drawing/2014/main" id="{90A9DC0A-2705-425E-BA3C-EBA142297508}"/>
                  </a:ext>
                </a:extLst>
              </p:cNvPr>
              <p:cNvSpPr>
                <a:spLocks/>
              </p:cNvSpPr>
              <p:nvPr/>
            </p:nvSpPr>
            <p:spPr bwMode="auto">
              <a:xfrm>
                <a:off x="3038" y="1050"/>
                <a:ext cx="4" cy="4"/>
              </a:xfrm>
              <a:custGeom>
                <a:avLst/>
                <a:gdLst>
                  <a:gd name="T0" fmla="*/ 2 w 4"/>
                  <a:gd name="T1" fmla="*/ 0 h 4"/>
                  <a:gd name="T2" fmla="*/ 0 w 4"/>
                  <a:gd name="T3" fmla="*/ 4 h 4"/>
                  <a:gd name="T4" fmla="*/ 4 w 4"/>
                  <a:gd name="T5" fmla="*/ 3 h 4"/>
                  <a:gd name="T6" fmla="*/ 2 w 4"/>
                  <a:gd name="T7" fmla="*/ 0 h 4"/>
                </a:gdLst>
                <a:ahLst/>
                <a:cxnLst>
                  <a:cxn ang="0">
                    <a:pos x="T0" y="T1"/>
                  </a:cxn>
                  <a:cxn ang="0">
                    <a:pos x="T2" y="T3"/>
                  </a:cxn>
                  <a:cxn ang="0">
                    <a:pos x="T4" y="T5"/>
                  </a:cxn>
                  <a:cxn ang="0">
                    <a:pos x="T6" y="T7"/>
                  </a:cxn>
                </a:cxnLst>
                <a:rect l="0" t="0" r="r" b="b"/>
                <a:pathLst>
                  <a:path w="4" h="4">
                    <a:moveTo>
                      <a:pt x="2" y="0"/>
                    </a:moveTo>
                    <a:lnTo>
                      <a:pt x="0" y="4"/>
                    </a:lnTo>
                    <a:lnTo>
                      <a:pt x="4" y="3"/>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Rectangle 103">
                <a:extLst>
                  <a:ext uri="{FF2B5EF4-FFF2-40B4-BE49-F238E27FC236}">
                    <a16:creationId xmlns:a16="http://schemas.microsoft.com/office/drawing/2014/main" id="{2EB0FD29-8FCD-4023-B7A9-9E646F086E1F}"/>
                  </a:ext>
                </a:extLst>
              </p:cNvPr>
              <p:cNvSpPr>
                <a:spLocks noChangeArrowheads="1"/>
              </p:cNvSpPr>
              <p:nvPr/>
            </p:nvSpPr>
            <p:spPr bwMode="auto">
              <a:xfrm>
                <a:off x="726" y="990"/>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04">
                <a:extLst>
                  <a:ext uri="{FF2B5EF4-FFF2-40B4-BE49-F238E27FC236}">
                    <a16:creationId xmlns:a16="http://schemas.microsoft.com/office/drawing/2014/main" id="{78F0EA0D-37CC-4206-8CA1-08BA83685EAA}"/>
                  </a:ext>
                </a:extLst>
              </p:cNvPr>
              <p:cNvSpPr>
                <a:spLocks/>
              </p:cNvSpPr>
              <p:nvPr/>
            </p:nvSpPr>
            <p:spPr bwMode="auto">
              <a:xfrm>
                <a:off x="2984" y="1038"/>
                <a:ext cx="13" cy="8"/>
              </a:xfrm>
              <a:custGeom>
                <a:avLst/>
                <a:gdLst>
                  <a:gd name="T0" fmla="*/ 13 w 13"/>
                  <a:gd name="T1" fmla="*/ 8 h 8"/>
                  <a:gd name="T2" fmla="*/ 6 w 13"/>
                  <a:gd name="T3" fmla="*/ 0 h 8"/>
                  <a:gd name="T4" fmla="*/ 0 w 13"/>
                  <a:gd name="T5" fmla="*/ 0 h 8"/>
                  <a:gd name="T6" fmla="*/ 3 w 13"/>
                  <a:gd name="T7" fmla="*/ 5 h 8"/>
                  <a:gd name="T8" fmla="*/ 13 w 13"/>
                  <a:gd name="T9" fmla="*/ 8 h 8"/>
                </a:gdLst>
                <a:ahLst/>
                <a:cxnLst>
                  <a:cxn ang="0">
                    <a:pos x="T0" y="T1"/>
                  </a:cxn>
                  <a:cxn ang="0">
                    <a:pos x="T2" y="T3"/>
                  </a:cxn>
                  <a:cxn ang="0">
                    <a:pos x="T4" y="T5"/>
                  </a:cxn>
                  <a:cxn ang="0">
                    <a:pos x="T6" y="T7"/>
                  </a:cxn>
                  <a:cxn ang="0">
                    <a:pos x="T8" y="T9"/>
                  </a:cxn>
                </a:cxnLst>
                <a:rect l="0" t="0" r="r" b="b"/>
                <a:pathLst>
                  <a:path w="13" h="8">
                    <a:moveTo>
                      <a:pt x="13" y="8"/>
                    </a:moveTo>
                    <a:lnTo>
                      <a:pt x="6" y="0"/>
                    </a:lnTo>
                    <a:lnTo>
                      <a:pt x="0" y="0"/>
                    </a:lnTo>
                    <a:lnTo>
                      <a:pt x="3" y="5"/>
                    </a:lnTo>
                    <a:lnTo>
                      <a:pt x="13"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105">
                <a:extLst>
                  <a:ext uri="{FF2B5EF4-FFF2-40B4-BE49-F238E27FC236}">
                    <a16:creationId xmlns:a16="http://schemas.microsoft.com/office/drawing/2014/main" id="{7A6AE7D2-E49C-483C-A1E8-9BCFB0C9CB87}"/>
                  </a:ext>
                </a:extLst>
              </p:cNvPr>
              <p:cNvSpPr>
                <a:spLocks/>
              </p:cNvSpPr>
              <p:nvPr/>
            </p:nvSpPr>
            <p:spPr bwMode="auto">
              <a:xfrm>
                <a:off x="2892" y="891"/>
                <a:ext cx="44" cy="72"/>
              </a:xfrm>
              <a:custGeom>
                <a:avLst/>
                <a:gdLst>
                  <a:gd name="T0" fmla="*/ 27 w 44"/>
                  <a:gd name="T1" fmla="*/ 72 h 72"/>
                  <a:gd name="T2" fmla="*/ 30 w 44"/>
                  <a:gd name="T3" fmla="*/ 60 h 72"/>
                  <a:gd name="T4" fmla="*/ 44 w 44"/>
                  <a:gd name="T5" fmla="*/ 51 h 72"/>
                  <a:gd name="T6" fmla="*/ 32 w 44"/>
                  <a:gd name="T7" fmla="*/ 8 h 72"/>
                  <a:gd name="T8" fmla="*/ 18 w 44"/>
                  <a:gd name="T9" fmla="*/ 0 h 72"/>
                  <a:gd name="T10" fmla="*/ 0 w 44"/>
                  <a:gd name="T11" fmla="*/ 3 h 72"/>
                  <a:gd name="T12" fmla="*/ 0 w 44"/>
                  <a:gd name="T13" fmla="*/ 9 h 72"/>
                  <a:gd name="T14" fmla="*/ 7 w 44"/>
                  <a:gd name="T15" fmla="*/ 8 h 72"/>
                  <a:gd name="T16" fmla="*/ 0 w 44"/>
                  <a:gd name="T17" fmla="*/ 20 h 72"/>
                  <a:gd name="T18" fmla="*/ 12 w 44"/>
                  <a:gd name="T19" fmla="*/ 33 h 72"/>
                  <a:gd name="T20" fmla="*/ 24 w 44"/>
                  <a:gd name="T21" fmla="*/ 60 h 72"/>
                  <a:gd name="T22" fmla="*/ 22 w 44"/>
                  <a:gd name="T23" fmla="*/ 69 h 72"/>
                  <a:gd name="T24" fmla="*/ 27 w 44"/>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2">
                    <a:moveTo>
                      <a:pt x="27" y="72"/>
                    </a:moveTo>
                    <a:lnTo>
                      <a:pt x="30" y="60"/>
                    </a:lnTo>
                    <a:lnTo>
                      <a:pt x="44" y="51"/>
                    </a:lnTo>
                    <a:lnTo>
                      <a:pt x="32" y="8"/>
                    </a:lnTo>
                    <a:lnTo>
                      <a:pt x="18" y="0"/>
                    </a:lnTo>
                    <a:lnTo>
                      <a:pt x="0" y="3"/>
                    </a:lnTo>
                    <a:lnTo>
                      <a:pt x="0" y="9"/>
                    </a:lnTo>
                    <a:lnTo>
                      <a:pt x="7" y="8"/>
                    </a:lnTo>
                    <a:lnTo>
                      <a:pt x="0" y="20"/>
                    </a:lnTo>
                    <a:lnTo>
                      <a:pt x="12" y="33"/>
                    </a:lnTo>
                    <a:lnTo>
                      <a:pt x="24" y="60"/>
                    </a:lnTo>
                    <a:lnTo>
                      <a:pt x="22" y="69"/>
                    </a:lnTo>
                    <a:lnTo>
                      <a:pt x="27" y="7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106">
                <a:extLst>
                  <a:ext uri="{FF2B5EF4-FFF2-40B4-BE49-F238E27FC236}">
                    <a16:creationId xmlns:a16="http://schemas.microsoft.com/office/drawing/2014/main" id="{66F4D393-9D13-4EAA-B383-68FF4054987F}"/>
                  </a:ext>
                </a:extLst>
              </p:cNvPr>
              <p:cNvSpPr>
                <a:spLocks/>
              </p:cNvSpPr>
              <p:nvPr/>
            </p:nvSpPr>
            <p:spPr bwMode="auto">
              <a:xfrm>
                <a:off x="3051" y="1118"/>
                <a:ext cx="5" cy="3"/>
              </a:xfrm>
              <a:custGeom>
                <a:avLst/>
                <a:gdLst>
                  <a:gd name="T0" fmla="*/ 3 w 5"/>
                  <a:gd name="T1" fmla="*/ 3 h 3"/>
                  <a:gd name="T2" fmla="*/ 5 w 5"/>
                  <a:gd name="T3" fmla="*/ 0 h 3"/>
                  <a:gd name="T4" fmla="*/ 0 w 5"/>
                  <a:gd name="T5" fmla="*/ 1 h 3"/>
                  <a:gd name="T6" fmla="*/ 3 w 5"/>
                  <a:gd name="T7" fmla="*/ 3 h 3"/>
                </a:gdLst>
                <a:ahLst/>
                <a:cxnLst>
                  <a:cxn ang="0">
                    <a:pos x="T0" y="T1"/>
                  </a:cxn>
                  <a:cxn ang="0">
                    <a:pos x="T2" y="T3"/>
                  </a:cxn>
                  <a:cxn ang="0">
                    <a:pos x="T4" y="T5"/>
                  </a:cxn>
                  <a:cxn ang="0">
                    <a:pos x="T6" y="T7"/>
                  </a:cxn>
                </a:cxnLst>
                <a:rect l="0" t="0" r="r" b="b"/>
                <a:pathLst>
                  <a:path w="5" h="3">
                    <a:moveTo>
                      <a:pt x="3" y="3"/>
                    </a:moveTo>
                    <a:lnTo>
                      <a:pt x="5" y="0"/>
                    </a:lnTo>
                    <a:lnTo>
                      <a:pt x="0" y="1"/>
                    </a:lnTo>
                    <a:lnTo>
                      <a:pt x="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107">
                <a:extLst>
                  <a:ext uri="{FF2B5EF4-FFF2-40B4-BE49-F238E27FC236}">
                    <a16:creationId xmlns:a16="http://schemas.microsoft.com/office/drawing/2014/main" id="{7F9C57E3-F6B3-483A-8A1F-CFFBFEB00A2B}"/>
                  </a:ext>
                </a:extLst>
              </p:cNvPr>
              <p:cNvSpPr>
                <a:spLocks/>
              </p:cNvSpPr>
              <p:nvPr/>
            </p:nvSpPr>
            <p:spPr bwMode="auto">
              <a:xfrm>
                <a:off x="1212" y="1239"/>
                <a:ext cx="2" cy="2"/>
              </a:xfrm>
              <a:custGeom>
                <a:avLst/>
                <a:gdLst>
                  <a:gd name="T0" fmla="*/ 0 w 2"/>
                  <a:gd name="T1" fmla="*/ 0 h 2"/>
                  <a:gd name="T2" fmla="*/ 1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1" y="2"/>
                    </a:lnTo>
                    <a:lnTo>
                      <a:pt x="2" y="2"/>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108">
                <a:extLst>
                  <a:ext uri="{FF2B5EF4-FFF2-40B4-BE49-F238E27FC236}">
                    <a16:creationId xmlns:a16="http://schemas.microsoft.com/office/drawing/2014/main" id="{57E8FE80-DEAA-46E5-8240-34DCEBBF4084}"/>
                  </a:ext>
                </a:extLst>
              </p:cNvPr>
              <p:cNvSpPr>
                <a:spLocks/>
              </p:cNvSpPr>
              <p:nvPr/>
            </p:nvSpPr>
            <p:spPr bwMode="auto">
              <a:xfrm>
                <a:off x="1198" y="1222"/>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109">
                <a:extLst>
                  <a:ext uri="{FF2B5EF4-FFF2-40B4-BE49-F238E27FC236}">
                    <a16:creationId xmlns:a16="http://schemas.microsoft.com/office/drawing/2014/main" id="{8643516B-FDAA-4E90-95A1-BF03DD3B3D29}"/>
                  </a:ext>
                </a:extLst>
              </p:cNvPr>
              <p:cNvSpPr>
                <a:spLocks/>
              </p:cNvSpPr>
              <p:nvPr/>
            </p:nvSpPr>
            <p:spPr bwMode="auto">
              <a:xfrm>
                <a:off x="1245" y="1248"/>
                <a:ext cx="4" cy="1"/>
              </a:xfrm>
              <a:custGeom>
                <a:avLst/>
                <a:gdLst>
                  <a:gd name="T0" fmla="*/ 1 w 4"/>
                  <a:gd name="T1" fmla="*/ 1 h 1"/>
                  <a:gd name="T2" fmla="*/ 2 w 4"/>
                  <a:gd name="T3" fmla="*/ 1 h 1"/>
                  <a:gd name="T4" fmla="*/ 4 w 4"/>
                  <a:gd name="T5" fmla="*/ 1 h 1"/>
                  <a:gd name="T6" fmla="*/ 4 w 4"/>
                  <a:gd name="T7" fmla="*/ 0 h 1"/>
                  <a:gd name="T8" fmla="*/ 0 w 4"/>
                  <a:gd name="T9" fmla="*/ 0 h 1"/>
                  <a:gd name="T10" fmla="*/ 1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1" y="1"/>
                    </a:moveTo>
                    <a:lnTo>
                      <a:pt x="2" y="1"/>
                    </a:lnTo>
                    <a:lnTo>
                      <a:pt x="4" y="1"/>
                    </a:lnTo>
                    <a:lnTo>
                      <a:pt x="4" y="0"/>
                    </a:lnTo>
                    <a:lnTo>
                      <a:pt x="0" y="0"/>
                    </a:lnTo>
                    <a:lnTo>
                      <a:pt x="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110">
                <a:extLst>
                  <a:ext uri="{FF2B5EF4-FFF2-40B4-BE49-F238E27FC236}">
                    <a16:creationId xmlns:a16="http://schemas.microsoft.com/office/drawing/2014/main" id="{D8FFB66F-30BF-4BEC-AB2A-A74CEAA366BC}"/>
                  </a:ext>
                </a:extLst>
              </p:cNvPr>
              <p:cNvSpPr>
                <a:spLocks/>
              </p:cNvSpPr>
              <p:nvPr/>
            </p:nvSpPr>
            <p:spPr bwMode="auto">
              <a:xfrm>
                <a:off x="1194" y="1223"/>
                <a:ext cx="3" cy="0"/>
              </a:xfrm>
              <a:custGeom>
                <a:avLst/>
                <a:gdLst>
                  <a:gd name="T0" fmla="*/ 2 w 3"/>
                  <a:gd name="T1" fmla="*/ 3 w 3"/>
                  <a:gd name="T2" fmla="*/ 0 w 3"/>
                  <a:gd name="T3" fmla="*/ 2 w 3"/>
                </a:gdLst>
                <a:ahLst/>
                <a:cxnLst>
                  <a:cxn ang="0">
                    <a:pos x="T0" y="0"/>
                  </a:cxn>
                  <a:cxn ang="0">
                    <a:pos x="T1" y="0"/>
                  </a:cxn>
                  <a:cxn ang="0">
                    <a:pos x="T2" y="0"/>
                  </a:cxn>
                  <a:cxn ang="0">
                    <a:pos x="T3" y="0"/>
                  </a:cxn>
                </a:cxnLst>
                <a:rect l="0" t="0" r="r" b="b"/>
                <a:pathLst>
                  <a:path w="3">
                    <a:moveTo>
                      <a:pt x="2" y="0"/>
                    </a:moveTo>
                    <a:lnTo>
                      <a:pt x="3" y="0"/>
                    </a:lnTo>
                    <a:lnTo>
                      <a:pt x="0" y="0"/>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111">
                <a:extLst>
                  <a:ext uri="{FF2B5EF4-FFF2-40B4-BE49-F238E27FC236}">
                    <a16:creationId xmlns:a16="http://schemas.microsoft.com/office/drawing/2014/main" id="{779F0E42-5802-4705-A5C1-5781BE4D7BE1}"/>
                  </a:ext>
                </a:extLst>
              </p:cNvPr>
              <p:cNvSpPr>
                <a:spLocks/>
              </p:cNvSpPr>
              <p:nvPr/>
            </p:nvSpPr>
            <p:spPr bwMode="auto">
              <a:xfrm>
                <a:off x="1157" y="1141"/>
                <a:ext cx="2" cy="1"/>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lnTo>
                      <a:pt x="2" y="1"/>
                    </a:lnTo>
                    <a:lnTo>
                      <a:pt x="0" y="0"/>
                    </a:lnTo>
                    <a:lnTo>
                      <a:pt x="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112">
                <a:extLst>
                  <a:ext uri="{FF2B5EF4-FFF2-40B4-BE49-F238E27FC236}">
                    <a16:creationId xmlns:a16="http://schemas.microsoft.com/office/drawing/2014/main" id="{8D126F1B-590A-40FC-875C-2E16EC743929}"/>
                  </a:ext>
                </a:extLst>
              </p:cNvPr>
              <p:cNvSpPr>
                <a:spLocks/>
              </p:cNvSpPr>
              <p:nvPr/>
            </p:nvSpPr>
            <p:spPr bwMode="auto">
              <a:xfrm>
                <a:off x="1282" y="1321"/>
                <a:ext cx="3" cy="4"/>
              </a:xfrm>
              <a:custGeom>
                <a:avLst/>
                <a:gdLst>
                  <a:gd name="T0" fmla="*/ 0 w 3"/>
                  <a:gd name="T1" fmla="*/ 2 h 4"/>
                  <a:gd name="T2" fmla="*/ 3 w 3"/>
                  <a:gd name="T3" fmla="*/ 4 h 4"/>
                  <a:gd name="T4" fmla="*/ 0 w 3"/>
                  <a:gd name="T5" fmla="*/ 0 h 4"/>
                  <a:gd name="T6" fmla="*/ 0 w 3"/>
                  <a:gd name="T7" fmla="*/ 2 h 4"/>
                </a:gdLst>
                <a:ahLst/>
                <a:cxnLst>
                  <a:cxn ang="0">
                    <a:pos x="T0" y="T1"/>
                  </a:cxn>
                  <a:cxn ang="0">
                    <a:pos x="T2" y="T3"/>
                  </a:cxn>
                  <a:cxn ang="0">
                    <a:pos x="T4" y="T5"/>
                  </a:cxn>
                  <a:cxn ang="0">
                    <a:pos x="T6" y="T7"/>
                  </a:cxn>
                </a:cxnLst>
                <a:rect l="0" t="0" r="r" b="b"/>
                <a:pathLst>
                  <a:path w="3" h="4">
                    <a:moveTo>
                      <a:pt x="0" y="2"/>
                    </a:moveTo>
                    <a:lnTo>
                      <a:pt x="3" y="4"/>
                    </a:lnTo>
                    <a:lnTo>
                      <a:pt x="0" y="0"/>
                    </a:lnTo>
                    <a:lnTo>
                      <a:pt x="0"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Rectangle 113">
                <a:extLst>
                  <a:ext uri="{FF2B5EF4-FFF2-40B4-BE49-F238E27FC236}">
                    <a16:creationId xmlns:a16="http://schemas.microsoft.com/office/drawing/2014/main" id="{15550313-6FC5-4D4B-8451-BEA590ACA8A2}"/>
                  </a:ext>
                </a:extLst>
              </p:cNvPr>
              <p:cNvSpPr>
                <a:spLocks noChangeArrowheads="1"/>
              </p:cNvSpPr>
              <p:nvPr/>
            </p:nvSpPr>
            <p:spPr bwMode="auto">
              <a:xfrm>
                <a:off x="1276" y="1313"/>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114">
                <a:extLst>
                  <a:ext uri="{FF2B5EF4-FFF2-40B4-BE49-F238E27FC236}">
                    <a16:creationId xmlns:a16="http://schemas.microsoft.com/office/drawing/2014/main" id="{BC5CE8D9-0287-427B-9A2C-892131CD0D41}"/>
                  </a:ext>
                </a:extLst>
              </p:cNvPr>
              <p:cNvSpPr>
                <a:spLocks/>
              </p:cNvSpPr>
              <p:nvPr/>
            </p:nvSpPr>
            <p:spPr bwMode="auto">
              <a:xfrm>
                <a:off x="1288" y="1301"/>
                <a:ext cx="5" cy="2"/>
              </a:xfrm>
              <a:custGeom>
                <a:avLst/>
                <a:gdLst>
                  <a:gd name="T0" fmla="*/ 3 w 5"/>
                  <a:gd name="T1" fmla="*/ 0 h 2"/>
                  <a:gd name="T2" fmla="*/ 2 w 5"/>
                  <a:gd name="T3" fmla="*/ 0 h 2"/>
                  <a:gd name="T4" fmla="*/ 1 w 5"/>
                  <a:gd name="T5" fmla="*/ 1 h 2"/>
                  <a:gd name="T6" fmla="*/ 0 w 5"/>
                  <a:gd name="T7" fmla="*/ 2 h 2"/>
                  <a:gd name="T8" fmla="*/ 5 w 5"/>
                  <a:gd name="T9" fmla="*/ 0 h 2"/>
                  <a:gd name="T10" fmla="*/ 3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3" y="0"/>
                    </a:moveTo>
                    <a:lnTo>
                      <a:pt x="2" y="0"/>
                    </a:lnTo>
                    <a:lnTo>
                      <a:pt x="1" y="1"/>
                    </a:lnTo>
                    <a:lnTo>
                      <a:pt x="0" y="2"/>
                    </a:lnTo>
                    <a:lnTo>
                      <a:pt x="5" y="0"/>
                    </a:lnTo>
                    <a:lnTo>
                      <a:pt x="3"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115">
                <a:extLst>
                  <a:ext uri="{FF2B5EF4-FFF2-40B4-BE49-F238E27FC236}">
                    <a16:creationId xmlns:a16="http://schemas.microsoft.com/office/drawing/2014/main" id="{39068135-606C-4D34-8B84-EC518308DBB3}"/>
                  </a:ext>
                </a:extLst>
              </p:cNvPr>
              <p:cNvSpPr>
                <a:spLocks/>
              </p:cNvSpPr>
              <p:nvPr/>
            </p:nvSpPr>
            <p:spPr bwMode="auto">
              <a:xfrm>
                <a:off x="1276" y="1313"/>
                <a:ext cx="4" cy="6"/>
              </a:xfrm>
              <a:custGeom>
                <a:avLst/>
                <a:gdLst>
                  <a:gd name="T0" fmla="*/ 0 w 4"/>
                  <a:gd name="T1" fmla="*/ 1 h 6"/>
                  <a:gd name="T2" fmla="*/ 0 w 4"/>
                  <a:gd name="T3" fmla="*/ 2 h 6"/>
                  <a:gd name="T4" fmla="*/ 0 w 4"/>
                  <a:gd name="T5" fmla="*/ 3 h 6"/>
                  <a:gd name="T6" fmla="*/ 2 w 4"/>
                  <a:gd name="T7" fmla="*/ 4 h 6"/>
                  <a:gd name="T8" fmla="*/ 4 w 4"/>
                  <a:gd name="T9" fmla="*/ 6 h 6"/>
                  <a:gd name="T10" fmla="*/ 4 w 4"/>
                  <a:gd name="T11" fmla="*/ 6 h 6"/>
                  <a:gd name="T12" fmla="*/ 0 w 4"/>
                  <a:gd name="T13" fmla="*/ 0 h 6"/>
                  <a:gd name="T14" fmla="*/ 0 w 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1"/>
                    </a:moveTo>
                    <a:lnTo>
                      <a:pt x="0" y="2"/>
                    </a:lnTo>
                    <a:lnTo>
                      <a:pt x="0" y="3"/>
                    </a:lnTo>
                    <a:lnTo>
                      <a:pt x="2" y="4"/>
                    </a:lnTo>
                    <a:lnTo>
                      <a:pt x="4" y="6"/>
                    </a:lnTo>
                    <a:lnTo>
                      <a:pt x="4" y="6"/>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116">
                <a:extLst>
                  <a:ext uri="{FF2B5EF4-FFF2-40B4-BE49-F238E27FC236}">
                    <a16:creationId xmlns:a16="http://schemas.microsoft.com/office/drawing/2014/main" id="{62AAD812-B04A-48EC-A94B-431C21FA6962}"/>
                  </a:ext>
                </a:extLst>
              </p:cNvPr>
              <p:cNvSpPr>
                <a:spLocks/>
              </p:cNvSpPr>
              <p:nvPr/>
            </p:nvSpPr>
            <p:spPr bwMode="auto">
              <a:xfrm>
                <a:off x="1152" y="1138"/>
                <a:ext cx="3" cy="1"/>
              </a:xfrm>
              <a:custGeom>
                <a:avLst/>
                <a:gdLst>
                  <a:gd name="T0" fmla="*/ 0 w 3"/>
                  <a:gd name="T1" fmla="*/ 0 h 1"/>
                  <a:gd name="T2" fmla="*/ 1 w 3"/>
                  <a:gd name="T3" fmla="*/ 1 h 1"/>
                  <a:gd name="T4" fmla="*/ 3 w 3"/>
                  <a:gd name="T5" fmla="*/ 1 h 1"/>
                  <a:gd name="T6" fmla="*/ 0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1" y="1"/>
                    </a:lnTo>
                    <a:lnTo>
                      <a:pt x="3" y="1"/>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117">
                <a:extLst>
                  <a:ext uri="{FF2B5EF4-FFF2-40B4-BE49-F238E27FC236}">
                    <a16:creationId xmlns:a16="http://schemas.microsoft.com/office/drawing/2014/main" id="{D145D384-FE00-48A7-9B0E-C4DE5028417F}"/>
                  </a:ext>
                </a:extLst>
              </p:cNvPr>
              <p:cNvSpPr>
                <a:spLocks/>
              </p:cNvSpPr>
              <p:nvPr/>
            </p:nvSpPr>
            <p:spPr bwMode="auto">
              <a:xfrm>
                <a:off x="512" y="921"/>
                <a:ext cx="214" cy="69"/>
              </a:xfrm>
              <a:custGeom>
                <a:avLst/>
                <a:gdLst>
                  <a:gd name="T0" fmla="*/ 149 w 214"/>
                  <a:gd name="T1" fmla="*/ 47 h 69"/>
                  <a:gd name="T2" fmla="*/ 133 w 214"/>
                  <a:gd name="T3" fmla="*/ 42 h 69"/>
                  <a:gd name="T4" fmla="*/ 85 w 214"/>
                  <a:gd name="T5" fmla="*/ 28 h 69"/>
                  <a:gd name="T6" fmla="*/ 62 w 214"/>
                  <a:gd name="T7" fmla="*/ 20 h 69"/>
                  <a:gd name="T8" fmla="*/ 24 w 214"/>
                  <a:gd name="T9" fmla="*/ 7 h 69"/>
                  <a:gd name="T10" fmla="*/ 15 w 214"/>
                  <a:gd name="T11" fmla="*/ 4 h 69"/>
                  <a:gd name="T12" fmla="*/ 0 w 214"/>
                  <a:gd name="T13" fmla="*/ 0 h 69"/>
                  <a:gd name="T14" fmla="*/ 214 w 214"/>
                  <a:gd name="T15" fmla="*/ 69 h 69"/>
                  <a:gd name="T16" fmla="*/ 212 w 214"/>
                  <a:gd name="T17" fmla="*/ 69 h 69"/>
                  <a:gd name="T18" fmla="*/ 149 w 214"/>
                  <a:gd name="T19" fmla="*/ 4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69">
                    <a:moveTo>
                      <a:pt x="149" y="47"/>
                    </a:moveTo>
                    <a:lnTo>
                      <a:pt x="133" y="42"/>
                    </a:lnTo>
                    <a:lnTo>
                      <a:pt x="85" y="28"/>
                    </a:lnTo>
                    <a:lnTo>
                      <a:pt x="62" y="20"/>
                    </a:lnTo>
                    <a:lnTo>
                      <a:pt x="24" y="7"/>
                    </a:lnTo>
                    <a:lnTo>
                      <a:pt x="15" y="4"/>
                    </a:lnTo>
                    <a:lnTo>
                      <a:pt x="0" y="0"/>
                    </a:lnTo>
                    <a:lnTo>
                      <a:pt x="214" y="69"/>
                    </a:lnTo>
                    <a:lnTo>
                      <a:pt x="212" y="69"/>
                    </a:lnTo>
                    <a:lnTo>
                      <a:pt x="149" y="4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118">
                <a:extLst>
                  <a:ext uri="{FF2B5EF4-FFF2-40B4-BE49-F238E27FC236}">
                    <a16:creationId xmlns:a16="http://schemas.microsoft.com/office/drawing/2014/main" id="{CF7577BC-0A79-4A89-A00F-37A9EFA4CE37}"/>
                  </a:ext>
                </a:extLst>
              </p:cNvPr>
              <p:cNvSpPr>
                <a:spLocks/>
              </p:cNvSpPr>
              <p:nvPr/>
            </p:nvSpPr>
            <p:spPr bwMode="auto">
              <a:xfrm>
                <a:off x="910" y="476"/>
                <a:ext cx="692" cy="631"/>
              </a:xfrm>
              <a:custGeom>
                <a:avLst/>
                <a:gdLst>
                  <a:gd name="T0" fmla="*/ 7 w 692"/>
                  <a:gd name="T1" fmla="*/ 67 h 631"/>
                  <a:gd name="T2" fmla="*/ 5 w 692"/>
                  <a:gd name="T3" fmla="*/ 200 h 631"/>
                  <a:gd name="T4" fmla="*/ 4 w 692"/>
                  <a:gd name="T5" fmla="*/ 230 h 631"/>
                  <a:gd name="T6" fmla="*/ 2 w 692"/>
                  <a:gd name="T7" fmla="*/ 258 h 631"/>
                  <a:gd name="T8" fmla="*/ 29 w 692"/>
                  <a:gd name="T9" fmla="*/ 341 h 631"/>
                  <a:gd name="T10" fmla="*/ 194 w 692"/>
                  <a:gd name="T11" fmla="*/ 346 h 631"/>
                  <a:gd name="T12" fmla="*/ 250 w 692"/>
                  <a:gd name="T13" fmla="*/ 293 h 631"/>
                  <a:gd name="T14" fmla="*/ 281 w 692"/>
                  <a:gd name="T15" fmla="*/ 183 h 631"/>
                  <a:gd name="T16" fmla="*/ 309 w 692"/>
                  <a:gd name="T17" fmla="*/ 184 h 631"/>
                  <a:gd name="T18" fmla="*/ 309 w 692"/>
                  <a:gd name="T19" fmla="*/ 151 h 631"/>
                  <a:gd name="T20" fmla="*/ 286 w 692"/>
                  <a:gd name="T21" fmla="*/ 128 h 631"/>
                  <a:gd name="T22" fmla="*/ 286 w 692"/>
                  <a:gd name="T23" fmla="*/ 128 h 631"/>
                  <a:gd name="T24" fmla="*/ 309 w 692"/>
                  <a:gd name="T25" fmla="*/ 151 h 631"/>
                  <a:gd name="T26" fmla="*/ 309 w 692"/>
                  <a:gd name="T27" fmla="*/ 184 h 631"/>
                  <a:gd name="T28" fmla="*/ 281 w 692"/>
                  <a:gd name="T29" fmla="*/ 183 h 631"/>
                  <a:gd name="T30" fmla="*/ 250 w 692"/>
                  <a:gd name="T31" fmla="*/ 293 h 631"/>
                  <a:gd name="T32" fmla="*/ 247 w 692"/>
                  <a:gd name="T33" fmla="*/ 435 h 631"/>
                  <a:gd name="T34" fmla="*/ 412 w 692"/>
                  <a:gd name="T35" fmla="*/ 461 h 631"/>
                  <a:gd name="T36" fmla="*/ 466 w 692"/>
                  <a:gd name="T37" fmla="*/ 517 h 631"/>
                  <a:gd name="T38" fmla="*/ 464 w 692"/>
                  <a:gd name="T39" fmla="*/ 627 h 631"/>
                  <a:gd name="T40" fmla="*/ 574 w 692"/>
                  <a:gd name="T41" fmla="*/ 630 h 631"/>
                  <a:gd name="T42" fmla="*/ 633 w 692"/>
                  <a:gd name="T43" fmla="*/ 521 h 631"/>
                  <a:gd name="T44" fmla="*/ 691 w 692"/>
                  <a:gd name="T45" fmla="*/ 411 h 631"/>
                  <a:gd name="T46" fmla="*/ 691 w 692"/>
                  <a:gd name="T47" fmla="*/ 365 h 631"/>
                  <a:gd name="T48" fmla="*/ 692 w 692"/>
                  <a:gd name="T49" fmla="*/ 307 h 631"/>
                  <a:gd name="T50" fmla="*/ 672 w 692"/>
                  <a:gd name="T51" fmla="*/ 302 h 631"/>
                  <a:gd name="T52" fmla="*/ 628 w 692"/>
                  <a:gd name="T53" fmla="*/ 312 h 631"/>
                  <a:gd name="T54" fmla="*/ 572 w 692"/>
                  <a:gd name="T55" fmla="*/ 284 h 631"/>
                  <a:gd name="T56" fmla="*/ 581 w 692"/>
                  <a:gd name="T57" fmla="*/ 274 h 631"/>
                  <a:gd name="T58" fmla="*/ 572 w 692"/>
                  <a:gd name="T59" fmla="*/ 259 h 631"/>
                  <a:gd name="T60" fmla="*/ 574 w 692"/>
                  <a:gd name="T61" fmla="*/ 249 h 631"/>
                  <a:gd name="T62" fmla="*/ 555 w 692"/>
                  <a:gd name="T63" fmla="*/ 245 h 631"/>
                  <a:gd name="T64" fmla="*/ 540 w 692"/>
                  <a:gd name="T65" fmla="*/ 215 h 631"/>
                  <a:gd name="T66" fmla="*/ 515 w 692"/>
                  <a:gd name="T67" fmla="*/ 191 h 631"/>
                  <a:gd name="T68" fmla="*/ 509 w 692"/>
                  <a:gd name="T69" fmla="*/ 177 h 631"/>
                  <a:gd name="T70" fmla="*/ 486 w 692"/>
                  <a:gd name="T71" fmla="*/ 123 h 631"/>
                  <a:gd name="T72" fmla="*/ 455 w 692"/>
                  <a:gd name="T73" fmla="*/ 105 h 631"/>
                  <a:gd name="T74" fmla="*/ 452 w 692"/>
                  <a:gd name="T75" fmla="*/ 99 h 631"/>
                  <a:gd name="T76" fmla="*/ 445 w 692"/>
                  <a:gd name="T77" fmla="*/ 84 h 631"/>
                  <a:gd name="T78" fmla="*/ 428 w 692"/>
                  <a:gd name="T79" fmla="*/ 90 h 631"/>
                  <a:gd name="T80" fmla="*/ 411 w 692"/>
                  <a:gd name="T81" fmla="*/ 69 h 631"/>
                  <a:gd name="T82" fmla="*/ 391 w 692"/>
                  <a:gd name="T83" fmla="*/ 51 h 631"/>
                  <a:gd name="T84" fmla="*/ 351 w 692"/>
                  <a:gd name="T85" fmla="*/ 37 h 631"/>
                  <a:gd name="T86" fmla="*/ 269 w 692"/>
                  <a:gd name="T87" fmla="*/ 30 h 631"/>
                  <a:gd name="T88" fmla="*/ 198 w 692"/>
                  <a:gd name="T89" fmla="*/ 77 h 631"/>
                  <a:gd name="T90" fmla="*/ 208 w 692"/>
                  <a:gd name="T91" fmla="*/ 42 h 631"/>
                  <a:gd name="T92" fmla="*/ 253 w 692"/>
                  <a:gd name="T93" fmla="*/ 2 h 631"/>
                  <a:gd name="T94" fmla="*/ 229 w 692"/>
                  <a:gd name="T95" fmla="*/ 6 h 631"/>
                  <a:gd name="T96" fmla="*/ 152 w 692"/>
                  <a:gd name="T97" fmla="*/ 68 h 631"/>
                  <a:gd name="T98" fmla="*/ 144 w 692"/>
                  <a:gd name="T99" fmla="*/ 56 h 631"/>
                  <a:gd name="T100" fmla="*/ 131 w 692"/>
                  <a:gd name="T101" fmla="*/ 71 h 631"/>
                  <a:gd name="T102" fmla="*/ 140 w 692"/>
                  <a:gd name="T103" fmla="*/ 77 h 631"/>
                  <a:gd name="T104" fmla="*/ 105 w 692"/>
                  <a:gd name="T105" fmla="*/ 128 h 631"/>
                  <a:gd name="T106" fmla="*/ 89 w 692"/>
                  <a:gd name="T107" fmla="*/ 128 h 631"/>
                  <a:gd name="T108" fmla="*/ 102 w 692"/>
                  <a:gd name="T109" fmla="*/ 112 h 631"/>
                  <a:gd name="T110" fmla="*/ 111 w 692"/>
                  <a:gd name="T111" fmla="*/ 13 h 631"/>
                  <a:gd name="T112" fmla="*/ 65 w 692"/>
                  <a:gd name="T113" fmla="*/ 6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2" h="631">
                    <a:moveTo>
                      <a:pt x="65" y="67"/>
                    </a:moveTo>
                    <a:lnTo>
                      <a:pt x="7" y="67"/>
                    </a:lnTo>
                    <a:lnTo>
                      <a:pt x="7" y="121"/>
                    </a:lnTo>
                    <a:lnTo>
                      <a:pt x="5" y="200"/>
                    </a:lnTo>
                    <a:lnTo>
                      <a:pt x="5" y="202"/>
                    </a:lnTo>
                    <a:lnTo>
                      <a:pt x="4" y="230"/>
                    </a:lnTo>
                    <a:lnTo>
                      <a:pt x="4" y="249"/>
                    </a:lnTo>
                    <a:lnTo>
                      <a:pt x="2" y="258"/>
                    </a:lnTo>
                    <a:lnTo>
                      <a:pt x="0" y="341"/>
                    </a:lnTo>
                    <a:lnTo>
                      <a:pt x="29" y="341"/>
                    </a:lnTo>
                    <a:lnTo>
                      <a:pt x="139" y="345"/>
                    </a:lnTo>
                    <a:lnTo>
                      <a:pt x="194" y="346"/>
                    </a:lnTo>
                    <a:lnTo>
                      <a:pt x="250" y="347"/>
                    </a:lnTo>
                    <a:lnTo>
                      <a:pt x="250" y="293"/>
                    </a:lnTo>
                    <a:lnTo>
                      <a:pt x="253" y="182"/>
                    </a:lnTo>
                    <a:lnTo>
                      <a:pt x="281" y="183"/>
                    </a:lnTo>
                    <a:lnTo>
                      <a:pt x="286" y="183"/>
                    </a:lnTo>
                    <a:lnTo>
                      <a:pt x="309" y="184"/>
                    </a:lnTo>
                    <a:lnTo>
                      <a:pt x="309" y="156"/>
                    </a:lnTo>
                    <a:lnTo>
                      <a:pt x="309" y="151"/>
                    </a:lnTo>
                    <a:lnTo>
                      <a:pt x="309" y="129"/>
                    </a:lnTo>
                    <a:lnTo>
                      <a:pt x="286" y="128"/>
                    </a:lnTo>
                    <a:lnTo>
                      <a:pt x="288" y="35"/>
                    </a:lnTo>
                    <a:lnTo>
                      <a:pt x="286" y="128"/>
                    </a:lnTo>
                    <a:lnTo>
                      <a:pt x="309" y="129"/>
                    </a:lnTo>
                    <a:lnTo>
                      <a:pt x="309" y="151"/>
                    </a:lnTo>
                    <a:lnTo>
                      <a:pt x="309" y="156"/>
                    </a:lnTo>
                    <a:lnTo>
                      <a:pt x="309" y="184"/>
                    </a:lnTo>
                    <a:lnTo>
                      <a:pt x="286" y="183"/>
                    </a:lnTo>
                    <a:lnTo>
                      <a:pt x="281" y="183"/>
                    </a:lnTo>
                    <a:lnTo>
                      <a:pt x="253" y="182"/>
                    </a:lnTo>
                    <a:lnTo>
                      <a:pt x="250" y="293"/>
                    </a:lnTo>
                    <a:lnTo>
                      <a:pt x="250" y="347"/>
                    </a:lnTo>
                    <a:lnTo>
                      <a:pt x="247" y="435"/>
                    </a:lnTo>
                    <a:lnTo>
                      <a:pt x="246" y="456"/>
                    </a:lnTo>
                    <a:lnTo>
                      <a:pt x="412" y="461"/>
                    </a:lnTo>
                    <a:lnTo>
                      <a:pt x="468" y="461"/>
                    </a:lnTo>
                    <a:lnTo>
                      <a:pt x="466" y="517"/>
                    </a:lnTo>
                    <a:lnTo>
                      <a:pt x="465" y="573"/>
                    </a:lnTo>
                    <a:lnTo>
                      <a:pt x="464" y="627"/>
                    </a:lnTo>
                    <a:lnTo>
                      <a:pt x="519" y="628"/>
                    </a:lnTo>
                    <a:lnTo>
                      <a:pt x="574" y="630"/>
                    </a:lnTo>
                    <a:lnTo>
                      <a:pt x="630" y="631"/>
                    </a:lnTo>
                    <a:lnTo>
                      <a:pt x="633" y="521"/>
                    </a:lnTo>
                    <a:lnTo>
                      <a:pt x="689" y="522"/>
                    </a:lnTo>
                    <a:lnTo>
                      <a:pt x="691" y="411"/>
                    </a:lnTo>
                    <a:lnTo>
                      <a:pt x="691" y="402"/>
                    </a:lnTo>
                    <a:lnTo>
                      <a:pt x="691" y="365"/>
                    </a:lnTo>
                    <a:lnTo>
                      <a:pt x="691" y="357"/>
                    </a:lnTo>
                    <a:lnTo>
                      <a:pt x="692" y="307"/>
                    </a:lnTo>
                    <a:lnTo>
                      <a:pt x="684" y="309"/>
                    </a:lnTo>
                    <a:lnTo>
                      <a:pt x="672" y="302"/>
                    </a:lnTo>
                    <a:lnTo>
                      <a:pt x="661" y="309"/>
                    </a:lnTo>
                    <a:lnTo>
                      <a:pt x="628" y="312"/>
                    </a:lnTo>
                    <a:lnTo>
                      <a:pt x="588" y="303"/>
                    </a:lnTo>
                    <a:lnTo>
                      <a:pt x="572" y="284"/>
                    </a:lnTo>
                    <a:lnTo>
                      <a:pt x="572" y="277"/>
                    </a:lnTo>
                    <a:lnTo>
                      <a:pt x="581" y="274"/>
                    </a:lnTo>
                    <a:lnTo>
                      <a:pt x="576" y="272"/>
                    </a:lnTo>
                    <a:lnTo>
                      <a:pt x="572" y="259"/>
                    </a:lnTo>
                    <a:lnTo>
                      <a:pt x="578" y="245"/>
                    </a:lnTo>
                    <a:lnTo>
                      <a:pt x="574" y="249"/>
                    </a:lnTo>
                    <a:lnTo>
                      <a:pt x="564" y="244"/>
                    </a:lnTo>
                    <a:lnTo>
                      <a:pt x="555" y="245"/>
                    </a:lnTo>
                    <a:lnTo>
                      <a:pt x="541" y="233"/>
                    </a:lnTo>
                    <a:lnTo>
                      <a:pt x="540" y="215"/>
                    </a:lnTo>
                    <a:lnTo>
                      <a:pt x="522" y="209"/>
                    </a:lnTo>
                    <a:lnTo>
                      <a:pt x="515" y="191"/>
                    </a:lnTo>
                    <a:lnTo>
                      <a:pt x="516" y="180"/>
                    </a:lnTo>
                    <a:lnTo>
                      <a:pt x="509" y="177"/>
                    </a:lnTo>
                    <a:lnTo>
                      <a:pt x="490" y="155"/>
                    </a:lnTo>
                    <a:lnTo>
                      <a:pt x="486" y="123"/>
                    </a:lnTo>
                    <a:lnTo>
                      <a:pt x="466" y="101"/>
                    </a:lnTo>
                    <a:lnTo>
                      <a:pt x="455" y="105"/>
                    </a:lnTo>
                    <a:lnTo>
                      <a:pt x="459" y="101"/>
                    </a:lnTo>
                    <a:lnTo>
                      <a:pt x="452" y="99"/>
                    </a:lnTo>
                    <a:lnTo>
                      <a:pt x="450" y="84"/>
                    </a:lnTo>
                    <a:lnTo>
                      <a:pt x="445" y="84"/>
                    </a:lnTo>
                    <a:lnTo>
                      <a:pt x="440" y="93"/>
                    </a:lnTo>
                    <a:lnTo>
                      <a:pt x="428" y="90"/>
                    </a:lnTo>
                    <a:lnTo>
                      <a:pt x="422" y="68"/>
                    </a:lnTo>
                    <a:lnTo>
                      <a:pt x="411" y="69"/>
                    </a:lnTo>
                    <a:lnTo>
                      <a:pt x="406" y="58"/>
                    </a:lnTo>
                    <a:lnTo>
                      <a:pt x="391" y="51"/>
                    </a:lnTo>
                    <a:lnTo>
                      <a:pt x="376" y="54"/>
                    </a:lnTo>
                    <a:lnTo>
                      <a:pt x="351" y="37"/>
                    </a:lnTo>
                    <a:lnTo>
                      <a:pt x="307" y="39"/>
                    </a:lnTo>
                    <a:lnTo>
                      <a:pt x="269" y="30"/>
                    </a:lnTo>
                    <a:lnTo>
                      <a:pt x="217" y="44"/>
                    </a:lnTo>
                    <a:lnTo>
                      <a:pt x="198" y="77"/>
                    </a:lnTo>
                    <a:lnTo>
                      <a:pt x="179" y="90"/>
                    </a:lnTo>
                    <a:lnTo>
                      <a:pt x="208" y="42"/>
                    </a:lnTo>
                    <a:lnTo>
                      <a:pt x="231" y="26"/>
                    </a:lnTo>
                    <a:lnTo>
                      <a:pt x="253" y="2"/>
                    </a:lnTo>
                    <a:lnTo>
                      <a:pt x="247" y="0"/>
                    </a:lnTo>
                    <a:lnTo>
                      <a:pt x="229" y="6"/>
                    </a:lnTo>
                    <a:lnTo>
                      <a:pt x="203" y="21"/>
                    </a:lnTo>
                    <a:lnTo>
                      <a:pt x="152" y="68"/>
                    </a:lnTo>
                    <a:lnTo>
                      <a:pt x="144" y="64"/>
                    </a:lnTo>
                    <a:lnTo>
                      <a:pt x="144" y="56"/>
                    </a:lnTo>
                    <a:lnTo>
                      <a:pt x="137" y="61"/>
                    </a:lnTo>
                    <a:lnTo>
                      <a:pt x="131" y="71"/>
                    </a:lnTo>
                    <a:lnTo>
                      <a:pt x="138" y="71"/>
                    </a:lnTo>
                    <a:lnTo>
                      <a:pt x="140" y="77"/>
                    </a:lnTo>
                    <a:lnTo>
                      <a:pt x="116" y="107"/>
                    </a:lnTo>
                    <a:lnTo>
                      <a:pt x="105" y="128"/>
                    </a:lnTo>
                    <a:lnTo>
                      <a:pt x="96" y="131"/>
                    </a:lnTo>
                    <a:lnTo>
                      <a:pt x="89" y="128"/>
                    </a:lnTo>
                    <a:lnTo>
                      <a:pt x="95" y="112"/>
                    </a:lnTo>
                    <a:lnTo>
                      <a:pt x="102" y="112"/>
                    </a:lnTo>
                    <a:lnTo>
                      <a:pt x="96" y="80"/>
                    </a:lnTo>
                    <a:lnTo>
                      <a:pt x="111" y="13"/>
                    </a:lnTo>
                    <a:lnTo>
                      <a:pt x="67" y="12"/>
                    </a:lnTo>
                    <a:lnTo>
                      <a:pt x="65" y="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119">
                <a:extLst>
                  <a:ext uri="{FF2B5EF4-FFF2-40B4-BE49-F238E27FC236}">
                    <a16:creationId xmlns:a16="http://schemas.microsoft.com/office/drawing/2014/main" id="{D544BECE-18DB-4276-B8FB-738672D17A47}"/>
                  </a:ext>
                </a:extLst>
              </p:cNvPr>
              <p:cNvSpPr>
                <a:spLocks/>
              </p:cNvSpPr>
              <p:nvPr/>
            </p:nvSpPr>
            <p:spPr bwMode="auto">
              <a:xfrm>
                <a:off x="389" y="306"/>
                <a:ext cx="639" cy="561"/>
              </a:xfrm>
              <a:custGeom>
                <a:avLst/>
                <a:gdLst>
                  <a:gd name="T0" fmla="*/ 6 w 639"/>
                  <a:gd name="T1" fmla="*/ 305 h 561"/>
                  <a:gd name="T2" fmla="*/ 3 w 639"/>
                  <a:gd name="T3" fmla="*/ 353 h 561"/>
                  <a:gd name="T4" fmla="*/ 14 w 639"/>
                  <a:gd name="T5" fmla="*/ 381 h 561"/>
                  <a:gd name="T6" fmla="*/ 56 w 639"/>
                  <a:gd name="T7" fmla="*/ 437 h 561"/>
                  <a:gd name="T8" fmla="*/ 164 w 639"/>
                  <a:gd name="T9" fmla="*/ 443 h 561"/>
                  <a:gd name="T10" fmla="*/ 219 w 639"/>
                  <a:gd name="T11" fmla="*/ 500 h 561"/>
                  <a:gd name="T12" fmla="*/ 216 w 639"/>
                  <a:gd name="T13" fmla="*/ 554 h 561"/>
                  <a:gd name="T14" fmla="*/ 326 w 639"/>
                  <a:gd name="T15" fmla="*/ 559 h 561"/>
                  <a:gd name="T16" fmla="*/ 382 w 639"/>
                  <a:gd name="T17" fmla="*/ 561 h 561"/>
                  <a:gd name="T18" fmla="*/ 386 w 639"/>
                  <a:gd name="T19" fmla="*/ 405 h 561"/>
                  <a:gd name="T20" fmla="*/ 389 w 639"/>
                  <a:gd name="T21" fmla="*/ 340 h 561"/>
                  <a:gd name="T22" fmla="*/ 405 w 639"/>
                  <a:gd name="T23" fmla="*/ 340 h 561"/>
                  <a:gd name="T24" fmla="*/ 447 w 639"/>
                  <a:gd name="T25" fmla="*/ 303 h 561"/>
                  <a:gd name="T26" fmla="*/ 417 w 639"/>
                  <a:gd name="T27" fmla="*/ 287 h 561"/>
                  <a:gd name="T28" fmla="*/ 421 w 639"/>
                  <a:gd name="T29" fmla="*/ 179 h 561"/>
                  <a:gd name="T30" fmla="*/ 421 w 639"/>
                  <a:gd name="T31" fmla="*/ 179 h 561"/>
                  <a:gd name="T32" fmla="*/ 417 w 639"/>
                  <a:gd name="T33" fmla="*/ 287 h 561"/>
                  <a:gd name="T34" fmla="*/ 447 w 639"/>
                  <a:gd name="T35" fmla="*/ 303 h 561"/>
                  <a:gd name="T36" fmla="*/ 405 w 639"/>
                  <a:gd name="T37" fmla="*/ 340 h 561"/>
                  <a:gd name="T38" fmla="*/ 389 w 639"/>
                  <a:gd name="T39" fmla="*/ 340 h 561"/>
                  <a:gd name="T40" fmla="*/ 386 w 639"/>
                  <a:gd name="T41" fmla="*/ 405 h 561"/>
                  <a:gd name="T42" fmla="*/ 494 w 639"/>
                  <a:gd name="T43" fmla="*/ 510 h 561"/>
                  <a:gd name="T44" fmla="*/ 521 w 639"/>
                  <a:gd name="T45" fmla="*/ 511 h 561"/>
                  <a:gd name="T46" fmla="*/ 525 w 639"/>
                  <a:gd name="T47" fmla="*/ 419 h 561"/>
                  <a:gd name="T48" fmla="*/ 526 w 639"/>
                  <a:gd name="T49" fmla="*/ 372 h 561"/>
                  <a:gd name="T50" fmla="*/ 528 w 639"/>
                  <a:gd name="T51" fmla="*/ 291 h 561"/>
                  <a:gd name="T52" fmla="*/ 586 w 639"/>
                  <a:gd name="T53" fmla="*/ 237 h 561"/>
                  <a:gd name="T54" fmla="*/ 632 w 639"/>
                  <a:gd name="T55" fmla="*/ 183 h 561"/>
                  <a:gd name="T56" fmla="*/ 617 w 639"/>
                  <a:gd name="T57" fmla="*/ 122 h 561"/>
                  <a:gd name="T58" fmla="*/ 614 w 639"/>
                  <a:gd name="T59" fmla="*/ 91 h 561"/>
                  <a:gd name="T60" fmla="*/ 604 w 639"/>
                  <a:gd name="T61" fmla="*/ 74 h 561"/>
                  <a:gd name="T62" fmla="*/ 556 w 639"/>
                  <a:gd name="T63" fmla="*/ 58 h 561"/>
                  <a:gd name="T64" fmla="*/ 558 w 639"/>
                  <a:gd name="T65" fmla="*/ 20 h 561"/>
                  <a:gd name="T66" fmla="*/ 548 w 639"/>
                  <a:gd name="T67" fmla="*/ 0 h 561"/>
                  <a:gd name="T68" fmla="*/ 497 w 639"/>
                  <a:gd name="T69" fmla="*/ 44 h 561"/>
                  <a:gd name="T70" fmla="*/ 464 w 639"/>
                  <a:gd name="T71" fmla="*/ 66 h 561"/>
                  <a:gd name="T72" fmla="*/ 419 w 639"/>
                  <a:gd name="T73" fmla="*/ 124 h 561"/>
                  <a:gd name="T74" fmla="*/ 385 w 639"/>
                  <a:gd name="T75" fmla="*/ 140 h 561"/>
                  <a:gd name="T76" fmla="*/ 356 w 639"/>
                  <a:gd name="T77" fmla="*/ 146 h 561"/>
                  <a:gd name="T78" fmla="*/ 295 w 639"/>
                  <a:gd name="T79" fmla="*/ 186 h 561"/>
                  <a:gd name="T80" fmla="*/ 148 w 639"/>
                  <a:gd name="T81" fmla="*/ 230 h 561"/>
                  <a:gd name="T82" fmla="*/ 95 w 639"/>
                  <a:gd name="T83" fmla="*/ 231 h 561"/>
                  <a:gd name="T84" fmla="*/ 29 w 639"/>
                  <a:gd name="T85" fmla="*/ 244 h 561"/>
                  <a:gd name="T86" fmla="*/ 8 w 639"/>
                  <a:gd name="T87" fmla="*/ 27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61">
                    <a:moveTo>
                      <a:pt x="6" y="298"/>
                    </a:moveTo>
                    <a:lnTo>
                      <a:pt x="6" y="305"/>
                    </a:lnTo>
                    <a:lnTo>
                      <a:pt x="6" y="326"/>
                    </a:lnTo>
                    <a:lnTo>
                      <a:pt x="3" y="353"/>
                    </a:lnTo>
                    <a:lnTo>
                      <a:pt x="2" y="380"/>
                    </a:lnTo>
                    <a:lnTo>
                      <a:pt x="14" y="381"/>
                    </a:lnTo>
                    <a:lnTo>
                      <a:pt x="58" y="383"/>
                    </a:lnTo>
                    <a:lnTo>
                      <a:pt x="56" y="437"/>
                    </a:lnTo>
                    <a:lnTo>
                      <a:pt x="112" y="440"/>
                    </a:lnTo>
                    <a:lnTo>
                      <a:pt x="164" y="443"/>
                    </a:lnTo>
                    <a:lnTo>
                      <a:pt x="220" y="446"/>
                    </a:lnTo>
                    <a:lnTo>
                      <a:pt x="219" y="500"/>
                    </a:lnTo>
                    <a:lnTo>
                      <a:pt x="217" y="515"/>
                    </a:lnTo>
                    <a:lnTo>
                      <a:pt x="216" y="554"/>
                    </a:lnTo>
                    <a:lnTo>
                      <a:pt x="271" y="556"/>
                    </a:lnTo>
                    <a:lnTo>
                      <a:pt x="326" y="559"/>
                    </a:lnTo>
                    <a:lnTo>
                      <a:pt x="356" y="561"/>
                    </a:lnTo>
                    <a:lnTo>
                      <a:pt x="382" y="561"/>
                    </a:lnTo>
                    <a:lnTo>
                      <a:pt x="383" y="506"/>
                    </a:lnTo>
                    <a:lnTo>
                      <a:pt x="386" y="405"/>
                    </a:lnTo>
                    <a:lnTo>
                      <a:pt x="386" y="397"/>
                    </a:lnTo>
                    <a:lnTo>
                      <a:pt x="389" y="340"/>
                    </a:lnTo>
                    <a:lnTo>
                      <a:pt x="393" y="340"/>
                    </a:lnTo>
                    <a:lnTo>
                      <a:pt x="405" y="340"/>
                    </a:lnTo>
                    <a:lnTo>
                      <a:pt x="445" y="342"/>
                    </a:lnTo>
                    <a:lnTo>
                      <a:pt x="447" y="303"/>
                    </a:lnTo>
                    <a:lnTo>
                      <a:pt x="447" y="288"/>
                    </a:lnTo>
                    <a:lnTo>
                      <a:pt x="417" y="287"/>
                    </a:lnTo>
                    <a:lnTo>
                      <a:pt x="419" y="233"/>
                    </a:lnTo>
                    <a:lnTo>
                      <a:pt x="421" y="179"/>
                    </a:lnTo>
                    <a:lnTo>
                      <a:pt x="422" y="119"/>
                    </a:lnTo>
                    <a:lnTo>
                      <a:pt x="421" y="179"/>
                    </a:lnTo>
                    <a:lnTo>
                      <a:pt x="419" y="233"/>
                    </a:lnTo>
                    <a:lnTo>
                      <a:pt x="417" y="287"/>
                    </a:lnTo>
                    <a:lnTo>
                      <a:pt x="447" y="288"/>
                    </a:lnTo>
                    <a:lnTo>
                      <a:pt x="447" y="303"/>
                    </a:lnTo>
                    <a:lnTo>
                      <a:pt x="445" y="342"/>
                    </a:lnTo>
                    <a:lnTo>
                      <a:pt x="405" y="340"/>
                    </a:lnTo>
                    <a:lnTo>
                      <a:pt x="393" y="340"/>
                    </a:lnTo>
                    <a:lnTo>
                      <a:pt x="389" y="340"/>
                    </a:lnTo>
                    <a:lnTo>
                      <a:pt x="386" y="397"/>
                    </a:lnTo>
                    <a:lnTo>
                      <a:pt x="386" y="405"/>
                    </a:lnTo>
                    <a:lnTo>
                      <a:pt x="383" y="506"/>
                    </a:lnTo>
                    <a:lnTo>
                      <a:pt x="494" y="510"/>
                    </a:lnTo>
                    <a:lnTo>
                      <a:pt x="499" y="510"/>
                    </a:lnTo>
                    <a:lnTo>
                      <a:pt x="521" y="511"/>
                    </a:lnTo>
                    <a:lnTo>
                      <a:pt x="523" y="428"/>
                    </a:lnTo>
                    <a:lnTo>
                      <a:pt x="525" y="419"/>
                    </a:lnTo>
                    <a:lnTo>
                      <a:pt x="525" y="400"/>
                    </a:lnTo>
                    <a:lnTo>
                      <a:pt x="526" y="372"/>
                    </a:lnTo>
                    <a:lnTo>
                      <a:pt x="526" y="370"/>
                    </a:lnTo>
                    <a:lnTo>
                      <a:pt x="528" y="291"/>
                    </a:lnTo>
                    <a:lnTo>
                      <a:pt x="528" y="237"/>
                    </a:lnTo>
                    <a:lnTo>
                      <a:pt x="586" y="237"/>
                    </a:lnTo>
                    <a:lnTo>
                      <a:pt x="588" y="182"/>
                    </a:lnTo>
                    <a:lnTo>
                      <a:pt x="632" y="183"/>
                    </a:lnTo>
                    <a:lnTo>
                      <a:pt x="639" y="151"/>
                    </a:lnTo>
                    <a:lnTo>
                      <a:pt x="617" y="122"/>
                    </a:lnTo>
                    <a:lnTo>
                      <a:pt x="612" y="122"/>
                    </a:lnTo>
                    <a:lnTo>
                      <a:pt x="614" y="91"/>
                    </a:lnTo>
                    <a:lnTo>
                      <a:pt x="609" y="79"/>
                    </a:lnTo>
                    <a:lnTo>
                      <a:pt x="604" y="74"/>
                    </a:lnTo>
                    <a:lnTo>
                      <a:pt x="565" y="68"/>
                    </a:lnTo>
                    <a:lnTo>
                      <a:pt x="556" y="58"/>
                    </a:lnTo>
                    <a:lnTo>
                      <a:pt x="550" y="35"/>
                    </a:lnTo>
                    <a:lnTo>
                      <a:pt x="558" y="20"/>
                    </a:lnTo>
                    <a:lnTo>
                      <a:pt x="560" y="6"/>
                    </a:lnTo>
                    <a:lnTo>
                      <a:pt x="548" y="0"/>
                    </a:lnTo>
                    <a:lnTo>
                      <a:pt x="515" y="22"/>
                    </a:lnTo>
                    <a:lnTo>
                      <a:pt x="497" y="44"/>
                    </a:lnTo>
                    <a:lnTo>
                      <a:pt x="479" y="49"/>
                    </a:lnTo>
                    <a:lnTo>
                      <a:pt x="464" y="66"/>
                    </a:lnTo>
                    <a:lnTo>
                      <a:pt x="444" y="74"/>
                    </a:lnTo>
                    <a:lnTo>
                      <a:pt x="419" y="124"/>
                    </a:lnTo>
                    <a:lnTo>
                      <a:pt x="408" y="135"/>
                    </a:lnTo>
                    <a:lnTo>
                      <a:pt x="385" y="140"/>
                    </a:lnTo>
                    <a:lnTo>
                      <a:pt x="383" y="136"/>
                    </a:lnTo>
                    <a:lnTo>
                      <a:pt x="356" y="146"/>
                    </a:lnTo>
                    <a:lnTo>
                      <a:pt x="337" y="140"/>
                    </a:lnTo>
                    <a:lnTo>
                      <a:pt x="295" y="186"/>
                    </a:lnTo>
                    <a:lnTo>
                      <a:pt x="211" y="228"/>
                    </a:lnTo>
                    <a:lnTo>
                      <a:pt x="148" y="230"/>
                    </a:lnTo>
                    <a:lnTo>
                      <a:pt x="118" y="241"/>
                    </a:lnTo>
                    <a:lnTo>
                      <a:pt x="95" y="231"/>
                    </a:lnTo>
                    <a:lnTo>
                      <a:pt x="76" y="233"/>
                    </a:lnTo>
                    <a:lnTo>
                      <a:pt x="29" y="244"/>
                    </a:lnTo>
                    <a:lnTo>
                      <a:pt x="0" y="270"/>
                    </a:lnTo>
                    <a:lnTo>
                      <a:pt x="8" y="270"/>
                    </a:lnTo>
                    <a:lnTo>
                      <a:pt x="6" y="29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20">
                <a:extLst>
                  <a:ext uri="{FF2B5EF4-FFF2-40B4-BE49-F238E27FC236}">
                    <a16:creationId xmlns:a16="http://schemas.microsoft.com/office/drawing/2014/main" id="{0F33DDFE-07C2-4A74-854A-E0EA725A98F8}"/>
                  </a:ext>
                </a:extLst>
              </p:cNvPr>
              <p:cNvSpPr>
                <a:spLocks/>
              </p:cNvSpPr>
              <p:nvPr/>
            </p:nvSpPr>
            <p:spPr bwMode="auto">
              <a:xfrm>
                <a:off x="1822" y="611"/>
                <a:ext cx="1213" cy="642"/>
              </a:xfrm>
              <a:custGeom>
                <a:avLst/>
                <a:gdLst>
                  <a:gd name="T0" fmla="*/ 667 w 1213"/>
                  <a:gd name="T1" fmla="*/ 391 h 642"/>
                  <a:gd name="T2" fmla="*/ 835 w 1213"/>
                  <a:gd name="T3" fmla="*/ 390 h 642"/>
                  <a:gd name="T4" fmla="*/ 938 w 1213"/>
                  <a:gd name="T5" fmla="*/ 389 h 642"/>
                  <a:gd name="T6" fmla="*/ 1057 w 1213"/>
                  <a:gd name="T7" fmla="*/ 441 h 642"/>
                  <a:gd name="T8" fmla="*/ 1114 w 1213"/>
                  <a:gd name="T9" fmla="*/ 498 h 642"/>
                  <a:gd name="T10" fmla="*/ 1057 w 1213"/>
                  <a:gd name="T11" fmla="*/ 441 h 642"/>
                  <a:gd name="T12" fmla="*/ 938 w 1213"/>
                  <a:gd name="T13" fmla="*/ 389 h 642"/>
                  <a:gd name="T14" fmla="*/ 835 w 1213"/>
                  <a:gd name="T15" fmla="*/ 390 h 642"/>
                  <a:gd name="T16" fmla="*/ 667 w 1213"/>
                  <a:gd name="T17" fmla="*/ 391 h 642"/>
                  <a:gd name="T18" fmla="*/ 335 w 1213"/>
                  <a:gd name="T19" fmla="*/ 336 h 642"/>
                  <a:gd name="T20" fmla="*/ 335 w 1213"/>
                  <a:gd name="T21" fmla="*/ 512 h 642"/>
                  <a:gd name="T22" fmla="*/ 335 w 1213"/>
                  <a:gd name="T23" fmla="*/ 336 h 642"/>
                  <a:gd name="T24" fmla="*/ 113 w 1213"/>
                  <a:gd name="T25" fmla="*/ 170 h 642"/>
                  <a:gd name="T26" fmla="*/ 1 w 1213"/>
                  <a:gd name="T27" fmla="*/ 316 h 642"/>
                  <a:gd name="T28" fmla="*/ 68 w 1213"/>
                  <a:gd name="T29" fmla="*/ 557 h 642"/>
                  <a:gd name="T30" fmla="*/ 81 w 1213"/>
                  <a:gd name="T31" fmla="*/ 627 h 642"/>
                  <a:gd name="T32" fmla="*/ 120 w 1213"/>
                  <a:gd name="T33" fmla="*/ 596 h 642"/>
                  <a:gd name="T34" fmla="*/ 148 w 1213"/>
                  <a:gd name="T35" fmla="*/ 540 h 642"/>
                  <a:gd name="T36" fmla="*/ 206 w 1213"/>
                  <a:gd name="T37" fmla="*/ 522 h 642"/>
                  <a:gd name="T38" fmla="*/ 313 w 1213"/>
                  <a:gd name="T39" fmla="*/ 543 h 642"/>
                  <a:gd name="T40" fmla="*/ 359 w 1213"/>
                  <a:gd name="T41" fmla="*/ 505 h 642"/>
                  <a:gd name="T42" fmla="*/ 427 w 1213"/>
                  <a:gd name="T43" fmla="*/ 513 h 642"/>
                  <a:gd name="T44" fmla="*/ 520 w 1213"/>
                  <a:gd name="T45" fmla="*/ 437 h 642"/>
                  <a:gd name="T46" fmla="*/ 570 w 1213"/>
                  <a:gd name="T47" fmla="*/ 433 h 642"/>
                  <a:gd name="T48" fmla="*/ 639 w 1213"/>
                  <a:gd name="T49" fmla="*/ 453 h 642"/>
                  <a:gd name="T50" fmla="*/ 717 w 1213"/>
                  <a:gd name="T51" fmla="*/ 486 h 642"/>
                  <a:gd name="T52" fmla="*/ 792 w 1213"/>
                  <a:gd name="T53" fmla="*/ 556 h 642"/>
                  <a:gd name="T54" fmla="*/ 830 w 1213"/>
                  <a:gd name="T55" fmla="*/ 593 h 642"/>
                  <a:gd name="T56" fmla="*/ 845 w 1213"/>
                  <a:gd name="T57" fmla="*/ 570 h 642"/>
                  <a:gd name="T58" fmla="*/ 849 w 1213"/>
                  <a:gd name="T59" fmla="*/ 507 h 642"/>
                  <a:gd name="T60" fmla="*/ 896 w 1213"/>
                  <a:gd name="T61" fmla="*/ 470 h 642"/>
                  <a:gd name="T62" fmla="*/ 922 w 1213"/>
                  <a:gd name="T63" fmla="*/ 474 h 642"/>
                  <a:gd name="T64" fmla="*/ 950 w 1213"/>
                  <a:gd name="T65" fmla="*/ 493 h 642"/>
                  <a:gd name="T66" fmla="*/ 981 w 1213"/>
                  <a:gd name="T67" fmla="*/ 489 h 642"/>
                  <a:gd name="T68" fmla="*/ 1023 w 1213"/>
                  <a:gd name="T69" fmla="*/ 488 h 642"/>
                  <a:gd name="T70" fmla="*/ 1043 w 1213"/>
                  <a:gd name="T71" fmla="*/ 498 h 642"/>
                  <a:gd name="T72" fmla="*/ 1087 w 1213"/>
                  <a:gd name="T73" fmla="*/ 505 h 642"/>
                  <a:gd name="T74" fmla="*/ 1166 w 1213"/>
                  <a:gd name="T75" fmla="*/ 518 h 642"/>
                  <a:gd name="T76" fmla="*/ 1203 w 1213"/>
                  <a:gd name="T77" fmla="*/ 508 h 642"/>
                  <a:gd name="T78" fmla="*/ 1213 w 1213"/>
                  <a:gd name="T79" fmla="*/ 492 h 642"/>
                  <a:gd name="T80" fmla="*/ 1189 w 1213"/>
                  <a:gd name="T81" fmla="*/ 469 h 642"/>
                  <a:gd name="T82" fmla="*/ 1133 w 1213"/>
                  <a:gd name="T83" fmla="*/ 426 h 642"/>
                  <a:gd name="T84" fmla="*/ 1121 w 1213"/>
                  <a:gd name="T85" fmla="*/ 391 h 642"/>
                  <a:gd name="T86" fmla="*/ 1105 w 1213"/>
                  <a:gd name="T87" fmla="*/ 379 h 642"/>
                  <a:gd name="T88" fmla="*/ 1083 w 1213"/>
                  <a:gd name="T89" fmla="*/ 377 h 642"/>
                  <a:gd name="T90" fmla="*/ 1053 w 1213"/>
                  <a:gd name="T91" fmla="*/ 377 h 642"/>
                  <a:gd name="T92" fmla="*/ 1052 w 1213"/>
                  <a:gd name="T93" fmla="*/ 356 h 642"/>
                  <a:gd name="T94" fmla="*/ 1068 w 1213"/>
                  <a:gd name="T95" fmla="*/ 339 h 642"/>
                  <a:gd name="T96" fmla="*/ 1077 w 1213"/>
                  <a:gd name="T97" fmla="*/ 314 h 642"/>
                  <a:gd name="T98" fmla="*/ 1046 w 1213"/>
                  <a:gd name="T99" fmla="*/ 214 h 642"/>
                  <a:gd name="T100" fmla="*/ 992 w 1213"/>
                  <a:gd name="T101" fmla="*/ 174 h 642"/>
                  <a:gd name="T102" fmla="*/ 938 w 1213"/>
                  <a:gd name="T103" fmla="*/ 207 h 642"/>
                  <a:gd name="T104" fmla="*/ 894 w 1213"/>
                  <a:gd name="T105" fmla="*/ 213 h 642"/>
                  <a:gd name="T106" fmla="*/ 881 w 1213"/>
                  <a:gd name="T107" fmla="*/ 182 h 642"/>
                  <a:gd name="T108" fmla="*/ 786 w 1213"/>
                  <a:gd name="T109" fmla="*/ 204 h 642"/>
                  <a:gd name="T110" fmla="*/ 733 w 1213"/>
                  <a:gd name="T111" fmla="*/ 188 h 642"/>
                  <a:gd name="T112" fmla="*/ 706 w 1213"/>
                  <a:gd name="T113" fmla="*/ 142 h 642"/>
                  <a:gd name="T114" fmla="*/ 718 w 1213"/>
                  <a:gd name="T115" fmla="*/ 0 h 642"/>
                  <a:gd name="T116" fmla="*/ 610 w 1213"/>
                  <a:gd name="T117" fmla="*/ 16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3" h="642">
                    <a:moveTo>
                      <a:pt x="612" y="281"/>
                    </a:moveTo>
                    <a:lnTo>
                      <a:pt x="613" y="335"/>
                    </a:lnTo>
                    <a:lnTo>
                      <a:pt x="667" y="336"/>
                    </a:lnTo>
                    <a:lnTo>
                      <a:pt x="667" y="391"/>
                    </a:lnTo>
                    <a:lnTo>
                      <a:pt x="709" y="391"/>
                    </a:lnTo>
                    <a:lnTo>
                      <a:pt x="725" y="390"/>
                    </a:lnTo>
                    <a:lnTo>
                      <a:pt x="780" y="390"/>
                    </a:lnTo>
                    <a:lnTo>
                      <a:pt x="835" y="390"/>
                    </a:lnTo>
                    <a:lnTo>
                      <a:pt x="871" y="389"/>
                    </a:lnTo>
                    <a:lnTo>
                      <a:pt x="890" y="389"/>
                    </a:lnTo>
                    <a:lnTo>
                      <a:pt x="936" y="389"/>
                    </a:lnTo>
                    <a:lnTo>
                      <a:pt x="938" y="389"/>
                    </a:lnTo>
                    <a:lnTo>
                      <a:pt x="945" y="389"/>
                    </a:lnTo>
                    <a:lnTo>
                      <a:pt x="1000" y="387"/>
                    </a:lnTo>
                    <a:lnTo>
                      <a:pt x="1003" y="442"/>
                    </a:lnTo>
                    <a:lnTo>
                      <a:pt x="1057" y="441"/>
                    </a:lnTo>
                    <a:lnTo>
                      <a:pt x="1058" y="493"/>
                    </a:lnTo>
                    <a:lnTo>
                      <a:pt x="1063" y="493"/>
                    </a:lnTo>
                    <a:lnTo>
                      <a:pt x="1114" y="495"/>
                    </a:lnTo>
                    <a:lnTo>
                      <a:pt x="1114" y="498"/>
                    </a:lnTo>
                    <a:lnTo>
                      <a:pt x="1114" y="495"/>
                    </a:lnTo>
                    <a:lnTo>
                      <a:pt x="1063" y="493"/>
                    </a:lnTo>
                    <a:lnTo>
                      <a:pt x="1058" y="493"/>
                    </a:lnTo>
                    <a:lnTo>
                      <a:pt x="1057" y="441"/>
                    </a:lnTo>
                    <a:lnTo>
                      <a:pt x="1003" y="442"/>
                    </a:lnTo>
                    <a:lnTo>
                      <a:pt x="1000" y="387"/>
                    </a:lnTo>
                    <a:lnTo>
                      <a:pt x="945" y="389"/>
                    </a:lnTo>
                    <a:lnTo>
                      <a:pt x="938" y="389"/>
                    </a:lnTo>
                    <a:lnTo>
                      <a:pt x="936" y="389"/>
                    </a:lnTo>
                    <a:lnTo>
                      <a:pt x="890" y="389"/>
                    </a:lnTo>
                    <a:lnTo>
                      <a:pt x="871" y="389"/>
                    </a:lnTo>
                    <a:lnTo>
                      <a:pt x="835" y="390"/>
                    </a:lnTo>
                    <a:lnTo>
                      <a:pt x="780" y="390"/>
                    </a:lnTo>
                    <a:lnTo>
                      <a:pt x="725" y="390"/>
                    </a:lnTo>
                    <a:lnTo>
                      <a:pt x="709" y="391"/>
                    </a:lnTo>
                    <a:lnTo>
                      <a:pt x="667" y="391"/>
                    </a:lnTo>
                    <a:lnTo>
                      <a:pt x="667" y="336"/>
                    </a:lnTo>
                    <a:lnTo>
                      <a:pt x="613" y="335"/>
                    </a:lnTo>
                    <a:lnTo>
                      <a:pt x="445" y="336"/>
                    </a:lnTo>
                    <a:lnTo>
                      <a:pt x="335" y="336"/>
                    </a:lnTo>
                    <a:lnTo>
                      <a:pt x="335" y="391"/>
                    </a:lnTo>
                    <a:lnTo>
                      <a:pt x="333" y="446"/>
                    </a:lnTo>
                    <a:lnTo>
                      <a:pt x="335" y="503"/>
                    </a:lnTo>
                    <a:lnTo>
                      <a:pt x="335" y="512"/>
                    </a:lnTo>
                    <a:lnTo>
                      <a:pt x="335" y="503"/>
                    </a:lnTo>
                    <a:lnTo>
                      <a:pt x="333" y="446"/>
                    </a:lnTo>
                    <a:lnTo>
                      <a:pt x="335" y="391"/>
                    </a:lnTo>
                    <a:lnTo>
                      <a:pt x="335" y="336"/>
                    </a:lnTo>
                    <a:lnTo>
                      <a:pt x="335" y="172"/>
                    </a:lnTo>
                    <a:lnTo>
                      <a:pt x="224" y="171"/>
                    </a:lnTo>
                    <a:lnTo>
                      <a:pt x="169" y="171"/>
                    </a:lnTo>
                    <a:lnTo>
                      <a:pt x="113" y="170"/>
                    </a:lnTo>
                    <a:lnTo>
                      <a:pt x="113" y="279"/>
                    </a:lnTo>
                    <a:lnTo>
                      <a:pt x="57" y="278"/>
                    </a:lnTo>
                    <a:lnTo>
                      <a:pt x="1" y="278"/>
                    </a:lnTo>
                    <a:lnTo>
                      <a:pt x="1" y="316"/>
                    </a:lnTo>
                    <a:lnTo>
                      <a:pt x="0" y="389"/>
                    </a:lnTo>
                    <a:lnTo>
                      <a:pt x="55" y="390"/>
                    </a:lnTo>
                    <a:lnTo>
                      <a:pt x="54" y="557"/>
                    </a:lnTo>
                    <a:lnTo>
                      <a:pt x="68" y="557"/>
                    </a:lnTo>
                    <a:lnTo>
                      <a:pt x="66" y="612"/>
                    </a:lnTo>
                    <a:lnTo>
                      <a:pt x="66" y="641"/>
                    </a:lnTo>
                    <a:lnTo>
                      <a:pt x="77" y="642"/>
                    </a:lnTo>
                    <a:lnTo>
                      <a:pt x="81" y="627"/>
                    </a:lnTo>
                    <a:lnTo>
                      <a:pt x="90" y="621"/>
                    </a:lnTo>
                    <a:lnTo>
                      <a:pt x="115" y="623"/>
                    </a:lnTo>
                    <a:lnTo>
                      <a:pt x="119" y="618"/>
                    </a:lnTo>
                    <a:lnTo>
                      <a:pt x="120" y="596"/>
                    </a:lnTo>
                    <a:lnTo>
                      <a:pt x="129" y="583"/>
                    </a:lnTo>
                    <a:lnTo>
                      <a:pt x="125" y="573"/>
                    </a:lnTo>
                    <a:lnTo>
                      <a:pt x="131" y="548"/>
                    </a:lnTo>
                    <a:lnTo>
                      <a:pt x="148" y="540"/>
                    </a:lnTo>
                    <a:lnTo>
                      <a:pt x="154" y="527"/>
                    </a:lnTo>
                    <a:lnTo>
                      <a:pt x="171" y="526"/>
                    </a:lnTo>
                    <a:lnTo>
                      <a:pt x="183" y="516"/>
                    </a:lnTo>
                    <a:lnTo>
                      <a:pt x="206" y="522"/>
                    </a:lnTo>
                    <a:lnTo>
                      <a:pt x="220" y="514"/>
                    </a:lnTo>
                    <a:lnTo>
                      <a:pt x="249" y="516"/>
                    </a:lnTo>
                    <a:lnTo>
                      <a:pt x="286" y="527"/>
                    </a:lnTo>
                    <a:lnTo>
                      <a:pt x="313" y="543"/>
                    </a:lnTo>
                    <a:lnTo>
                      <a:pt x="307" y="531"/>
                    </a:lnTo>
                    <a:lnTo>
                      <a:pt x="324" y="513"/>
                    </a:lnTo>
                    <a:lnTo>
                      <a:pt x="345" y="514"/>
                    </a:lnTo>
                    <a:lnTo>
                      <a:pt x="359" y="505"/>
                    </a:lnTo>
                    <a:lnTo>
                      <a:pt x="389" y="516"/>
                    </a:lnTo>
                    <a:lnTo>
                      <a:pt x="411" y="518"/>
                    </a:lnTo>
                    <a:lnTo>
                      <a:pt x="415" y="514"/>
                    </a:lnTo>
                    <a:lnTo>
                      <a:pt x="427" y="513"/>
                    </a:lnTo>
                    <a:lnTo>
                      <a:pt x="453" y="472"/>
                    </a:lnTo>
                    <a:lnTo>
                      <a:pt x="483" y="437"/>
                    </a:lnTo>
                    <a:lnTo>
                      <a:pt x="499" y="429"/>
                    </a:lnTo>
                    <a:lnTo>
                      <a:pt x="520" y="437"/>
                    </a:lnTo>
                    <a:lnTo>
                      <a:pt x="536" y="427"/>
                    </a:lnTo>
                    <a:lnTo>
                      <a:pt x="553" y="443"/>
                    </a:lnTo>
                    <a:lnTo>
                      <a:pt x="559" y="434"/>
                    </a:lnTo>
                    <a:lnTo>
                      <a:pt x="570" y="433"/>
                    </a:lnTo>
                    <a:lnTo>
                      <a:pt x="605" y="452"/>
                    </a:lnTo>
                    <a:lnTo>
                      <a:pt x="631" y="456"/>
                    </a:lnTo>
                    <a:lnTo>
                      <a:pt x="634" y="462"/>
                    </a:lnTo>
                    <a:lnTo>
                      <a:pt x="639" y="453"/>
                    </a:lnTo>
                    <a:lnTo>
                      <a:pt x="645" y="461"/>
                    </a:lnTo>
                    <a:lnTo>
                      <a:pt x="654" y="459"/>
                    </a:lnTo>
                    <a:lnTo>
                      <a:pt x="678" y="474"/>
                    </a:lnTo>
                    <a:lnTo>
                      <a:pt x="717" y="486"/>
                    </a:lnTo>
                    <a:lnTo>
                      <a:pt x="757" y="537"/>
                    </a:lnTo>
                    <a:lnTo>
                      <a:pt x="772" y="540"/>
                    </a:lnTo>
                    <a:lnTo>
                      <a:pt x="776" y="549"/>
                    </a:lnTo>
                    <a:lnTo>
                      <a:pt x="792" y="556"/>
                    </a:lnTo>
                    <a:lnTo>
                      <a:pt x="791" y="564"/>
                    </a:lnTo>
                    <a:lnTo>
                      <a:pt x="798" y="575"/>
                    </a:lnTo>
                    <a:lnTo>
                      <a:pt x="809" y="575"/>
                    </a:lnTo>
                    <a:lnTo>
                      <a:pt x="830" y="593"/>
                    </a:lnTo>
                    <a:lnTo>
                      <a:pt x="835" y="588"/>
                    </a:lnTo>
                    <a:lnTo>
                      <a:pt x="854" y="587"/>
                    </a:lnTo>
                    <a:lnTo>
                      <a:pt x="841" y="570"/>
                    </a:lnTo>
                    <a:lnTo>
                      <a:pt x="845" y="570"/>
                    </a:lnTo>
                    <a:lnTo>
                      <a:pt x="840" y="545"/>
                    </a:lnTo>
                    <a:lnTo>
                      <a:pt x="849" y="542"/>
                    </a:lnTo>
                    <a:lnTo>
                      <a:pt x="838" y="524"/>
                    </a:lnTo>
                    <a:lnTo>
                      <a:pt x="849" y="507"/>
                    </a:lnTo>
                    <a:lnTo>
                      <a:pt x="860" y="507"/>
                    </a:lnTo>
                    <a:lnTo>
                      <a:pt x="860" y="466"/>
                    </a:lnTo>
                    <a:lnTo>
                      <a:pt x="871" y="456"/>
                    </a:lnTo>
                    <a:lnTo>
                      <a:pt x="896" y="470"/>
                    </a:lnTo>
                    <a:lnTo>
                      <a:pt x="906" y="473"/>
                    </a:lnTo>
                    <a:lnTo>
                      <a:pt x="906" y="469"/>
                    </a:lnTo>
                    <a:lnTo>
                      <a:pt x="916" y="469"/>
                    </a:lnTo>
                    <a:lnTo>
                      <a:pt x="922" y="474"/>
                    </a:lnTo>
                    <a:lnTo>
                      <a:pt x="930" y="510"/>
                    </a:lnTo>
                    <a:lnTo>
                      <a:pt x="936" y="507"/>
                    </a:lnTo>
                    <a:lnTo>
                      <a:pt x="940" y="492"/>
                    </a:lnTo>
                    <a:lnTo>
                      <a:pt x="950" y="493"/>
                    </a:lnTo>
                    <a:lnTo>
                      <a:pt x="951" y="502"/>
                    </a:lnTo>
                    <a:lnTo>
                      <a:pt x="959" y="508"/>
                    </a:lnTo>
                    <a:lnTo>
                      <a:pt x="957" y="483"/>
                    </a:lnTo>
                    <a:lnTo>
                      <a:pt x="981" y="489"/>
                    </a:lnTo>
                    <a:lnTo>
                      <a:pt x="983" y="486"/>
                    </a:lnTo>
                    <a:lnTo>
                      <a:pt x="1009" y="507"/>
                    </a:lnTo>
                    <a:lnTo>
                      <a:pt x="1006" y="488"/>
                    </a:lnTo>
                    <a:lnTo>
                      <a:pt x="1023" y="488"/>
                    </a:lnTo>
                    <a:lnTo>
                      <a:pt x="1037" y="504"/>
                    </a:lnTo>
                    <a:lnTo>
                      <a:pt x="1040" y="502"/>
                    </a:lnTo>
                    <a:lnTo>
                      <a:pt x="1033" y="491"/>
                    </a:lnTo>
                    <a:lnTo>
                      <a:pt x="1043" y="498"/>
                    </a:lnTo>
                    <a:lnTo>
                      <a:pt x="1046" y="494"/>
                    </a:lnTo>
                    <a:lnTo>
                      <a:pt x="1068" y="504"/>
                    </a:lnTo>
                    <a:lnTo>
                      <a:pt x="1064" y="496"/>
                    </a:lnTo>
                    <a:lnTo>
                      <a:pt x="1087" y="505"/>
                    </a:lnTo>
                    <a:lnTo>
                      <a:pt x="1086" y="499"/>
                    </a:lnTo>
                    <a:lnTo>
                      <a:pt x="1100" y="503"/>
                    </a:lnTo>
                    <a:lnTo>
                      <a:pt x="1111" y="498"/>
                    </a:lnTo>
                    <a:lnTo>
                      <a:pt x="1166" y="518"/>
                    </a:lnTo>
                    <a:lnTo>
                      <a:pt x="1172" y="507"/>
                    </a:lnTo>
                    <a:lnTo>
                      <a:pt x="1191" y="508"/>
                    </a:lnTo>
                    <a:lnTo>
                      <a:pt x="1199" y="500"/>
                    </a:lnTo>
                    <a:lnTo>
                      <a:pt x="1203" y="508"/>
                    </a:lnTo>
                    <a:lnTo>
                      <a:pt x="1204" y="508"/>
                    </a:lnTo>
                    <a:lnTo>
                      <a:pt x="1203" y="508"/>
                    </a:lnTo>
                    <a:lnTo>
                      <a:pt x="1205" y="512"/>
                    </a:lnTo>
                    <a:lnTo>
                      <a:pt x="1213" y="492"/>
                    </a:lnTo>
                    <a:lnTo>
                      <a:pt x="1206" y="477"/>
                    </a:lnTo>
                    <a:lnTo>
                      <a:pt x="1196" y="475"/>
                    </a:lnTo>
                    <a:lnTo>
                      <a:pt x="1191" y="466"/>
                    </a:lnTo>
                    <a:lnTo>
                      <a:pt x="1189" y="469"/>
                    </a:lnTo>
                    <a:lnTo>
                      <a:pt x="1183" y="466"/>
                    </a:lnTo>
                    <a:lnTo>
                      <a:pt x="1177" y="474"/>
                    </a:lnTo>
                    <a:lnTo>
                      <a:pt x="1173" y="472"/>
                    </a:lnTo>
                    <a:lnTo>
                      <a:pt x="1133" y="426"/>
                    </a:lnTo>
                    <a:lnTo>
                      <a:pt x="1137" y="414"/>
                    </a:lnTo>
                    <a:lnTo>
                      <a:pt x="1151" y="407"/>
                    </a:lnTo>
                    <a:lnTo>
                      <a:pt x="1152" y="400"/>
                    </a:lnTo>
                    <a:lnTo>
                      <a:pt x="1121" y="391"/>
                    </a:lnTo>
                    <a:lnTo>
                      <a:pt x="1113" y="386"/>
                    </a:lnTo>
                    <a:lnTo>
                      <a:pt x="1111" y="372"/>
                    </a:lnTo>
                    <a:lnTo>
                      <a:pt x="1103" y="373"/>
                    </a:lnTo>
                    <a:lnTo>
                      <a:pt x="1105" y="379"/>
                    </a:lnTo>
                    <a:lnTo>
                      <a:pt x="1098" y="372"/>
                    </a:lnTo>
                    <a:lnTo>
                      <a:pt x="1092" y="375"/>
                    </a:lnTo>
                    <a:lnTo>
                      <a:pt x="1084" y="368"/>
                    </a:lnTo>
                    <a:lnTo>
                      <a:pt x="1083" y="377"/>
                    </a:lnTo>
                    <a:lnTo>
                      <a:pt x="1079" y="374"/>
                    </a:lnTo>
                    <a:lnTo>
                      <a:pt x="1077" y="380"/>
                    </a:lnTo>
                    <a:lnTo>
                      <a:pt x="1067" y="383"/>
                    </a:lnTo>
                    <a:lnTo>
                      <a:pt x="1053" y="377"/>
                    </a:lnTo>
                    <a:lnTo>
                      <a:pt x="1056" y="365"/>
                    </a:lnTo>
                    <a:lnTo>
                      <a:pt x="1043" y="361"/>
                    </a:lnTo>
                    <a:lnTo>
                      <a:pt x="1046" y="356"/>
                    </a:lnTo>
                    <a:lnTo>
                      <a:pt x="1052" y="356"/>
                    </a:lnTo>
                    <a:lnTo>
                      <a:pt x="1046" y="353"/>
                    </a:lnTo>
                    <a:lnTo>
                      <a:pt x="1046" y="349"/>
                    </a:lnTo>
                    <a:lnTo>
                      <a:pt x="1059" y="348"/>
                    </a:lnTo>
                    <a:lnTo>
                      <a:pt x="1068" y="339"/>
                    </a:lnTo>
                    <a:lnTo>
                      <a:pt x="1070" y="331"/>
                    </a:lnTo>
                    <a:lnTo>
                      <a:pt x="1081" y="337"/>
                    </a:lnTo>
                    <a:lnTo>
                      <a:pt x="1084" y="334"/>
                    </a:lnTo>
                    <a:lnTo>
                      <a:pt x="1077" y="314"/>
                    </a:lnTo>
                    <a:lnTo>
                      <a:pt x="1065" y="302"/>
                    </a:lnTo>
                    <a:lnTo>
                      <a:pt x="1063" y="263"/>
                    </a:lnTo>
                    <a:lnTo>
                      <a:pt x="1051" y="239"/>
                    </a:lnTo>
                    <a:lnTo>
                      <a:pt x="1046" y="214"/>
                    </a:lnTo>
                    <a:lnTo>
                      <a:pt x="1025" y="177"/>
                    </a:lnTo>
                    <a:lnTo>
                      <a:pt x="1008" y="168"/>
                    </a:lnTo>
                    <a:lnTo>
                      <a:pt x="994" y="169"/>
                    </a:lnTo>
                    <a:lnTo>
                      <a:pt x="992" y="174"/>
                    </a:lnTo>
                    <a:lnTo>
                      <a:pt x="959" y="189"/>
                    </a:lnTo>
                    <a:lnTo>
                      <a:pt x="954" y="212"/>
                    </a:lnTo>
                    <a:lnTo>
                      <a:pt x="946" y="213"/>
                    </a:lnTo>
                    <a:lnTo>
                      <a:pt x="938" y="207"/>
                    </a:lnTo>
                    <a:lnTo>
                      <a:pt x="936" y="212"/>
                    </a:lnTo>
                    <a:lnTo>
                      <a:pt x="905" y="226"/>
                    </a:lnTo>
                    <a:lnTo>
                      <a:pt x="896" y="224"/>
                    </a:lnTo>
                    <a:lnTo>
                      <a:pt x="894" y="213"/>
                    </a:lnTo>
                    <a:lnTo>
                      <a:pt x="899" y="209"/>
                    </a:lnTo>
                    <a:lnTo>
                      <a:pt x="903" y="215"/>
                    </a:lnTo>
                    <a:lnTo>
                      <a:pt x="906" y="214"/>
                    </a:lnTo>
                    <a:lnTo>
                      <a:pt x="881" y="182"/>
                    </a:lnTo>
                    <a:lnTo>
                      <a:pt x="860" y="179"/>
                    </a:lnTo>
                    <a:lnTo>
                      <a:pt x="820" y="202"/>
                    </a:lnTo>
                    <a:lnTo>
                      <a:pt x="795" y="208"/>
                    </a:lnTo>
                    <a:lnTo>
                      <a:pt x="786" y="204"/>
                    </a:lnTo>
                    <a:lnTo>
                      <a:pt x="779" y="193"/>
                    </a:lnTo>
                    <a:lnTo>
                      <a:pt x="753" y="191"/>
                    </a:lnTo>
                    <a:lnTo>
                      <a:pt x="746" y="179"/>
                    </a:lnTo>
                    <a:lnTo>
                      <a:pt x="733" y="188"/>
                    </a:lnTo>
                    <a:lnTo>
                      <a:pt x="716" y="186"/>
                    </a:lnTo>
                    <a:lnTo>
                      <a:pt x="701" y="179"/>
                    </a:lnTo>
                    <a:lnTo>
                      <a:pt x="692" y="161"/>
                    </a:lnTo>
                    <a:lnTo>
                      <a:pt x="706" y="142"/>
                    </a:lnTo>
                    <a:lnTo>
                      <a:pt x="701" y="109"/>
                    </a:lnTo>
                    <a:lnTo>
                      <a:pt x="707" y="40"/>
                    </a:lnTo>
                    <a:lnTo>
                      <a:pt x="737" y="0"/>
                    </a:lnTo>
                    <a:lnTo>
                      <a:pt x="718" y="0"/>
                    </a:lnTo>
                    <a:lnTo>
                      <a:pt x="692" y="9"/>
                    </a:lnTo>
                    <a:lnTo>
                      <a:pt x="644" y="5"/>
                    </a:lnTo>
                    <a:lnTo>
                      <a:pt x="609" y="11"/>
                    </a:lnTo>
                    <a:lnTo>
                      <a:pt x="610" y="168"/>
                    </a:lnTo>
                    <a:lnTo>
                      <a:pt x="612" y="2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21">
                <a:extLst>
                  <a:ext uri="{FF2B5EF4-FFF2-40B4-BE49-F238E27FC236}">
                    <a16:creationId xmlns:a16="http://schemas.microsoft.com/office/drawing/2014/main" id="{84894981-14DB-42BC-9D7C-7CE4D0747E28}"/>
                  </a:ext>
                </a:extLst>
              </p:cNvPr>
              <p:cNvSpPr>
                <a:spLocks/>
              </p:cNvSpPr>
              <p:nvPr/>
            </p:nvSpPr>
            <p:spPr bwMode="auto">
              <a:xfrm>
                <a:off x="2157" y="622"/>
                <a:ext cx="278" cy="325"/>
              </a:xfrm>
              <a:custGeom>
                <a:avLst/>
                <a:gdLst>
                  <a:gd name="T0" fmla="*/ 0 w 278"/>
                  <a:gd name="T1" fmla="*/ 325 h 325"/>
                  <a:gd name="T2" fmla="*/ 110 w 278"/>
                  <a:gd name="T3" fmla="*/ 325 h 325"/>
                  <a:gd name="T4" fmla="*/ 278 w 278"/>
                  <a:gd name="T5" fmla="*/ 324 h 325"/>
                  <a:gd name="T6" fmla="*/ 277 w 278"/>
                  <a:gd name="T7" fmla="*/ 270 h 325"/>
                  <a:gd name="T8" fmla="*/ 275 w 278"/>
                  <a:gd name="T9" fmla="*/ 157 h 325"/>
                  <a:gd name="T10" fmla="*/ 274 w 278"/>
                  <a:gd name="T11" fmla="*/ 0 h 325"/>
                  <a:gd name="T12" fmla="*/ 272 w 278"/>
                  <a:gd name="T13" fmla="*/ 1 h 325"/>
                  <a:gd name="T14" fmla="*/ 188 w 278"/>
                  <a:gd name="T15" fmla="*/ 40 h 325"/>
                  <a:gd name="T16" fmla="*/ 153 w 278"/>
                  <a:gd name="T17" fmla="*/ 52 h 325"/>
                  <a:gd name="T18" fmla="*/ 42 w 278"/>
                  <a:gd name="T19" fmla="*/ 49 h 325"/>
                  <a:gd name="T20" fmla="*/ 0 w 278"/>
                  <a:gd name="T21" fmla="*/ 42 h 325"/>
                  <a:gd name="T22" fmla="*/ 0 w 278"/>
                  <a:gd name="T23" fmla="*/ 42 h 325"/>
                  <a:gd name="T24" fmla="*/ 0 w 278"/>
                  <a:gd name="T25" fmla="*/ 161 h 325"/>
                  <a:gd name="T26" fmla="*/ 0 w 278"/>
                  <a:gd name="T2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325">
                    <a:moveTo>
                      <a:pt x="0" y="325"/>
                    </a:moveTo>
                    <a:lnTo>
                      <a:pt x="110" y="325"/>
                    </a:lnTo>
                    <a:lnTo>
                      <a:pt x="278" y="324"/>
                    </a:lnTo>
                    <a:lnTo>
                      <a:pt x="277" y="270"/>
                    </a:lnTo>
                    <a:lnTo>
                      <a:pt x="275" y="157"/>
                    </a:lnTo>
                    <a:lnTo>
                      <a:pt x="274" y="0"/>
                    </a:lnTo>
                    <a:lnTo>
                      <a:pt x="272" y="1"/>
                    </a:lnTo>
                    <a:lnTo>
                      <a:pt x="188" y="40"/>
                    </a:lnTo>
                    <a:lnTo>
                      <a:pt x="153" y="52"/>
                    </a:lnTo>
                    <a:lnTo>
                      <a:pt x="42" y="49"/>
                    </a:lnTo>
                    <a:lnTo>
                      <a:pt x="0" y="42"/>
                    </a:lnTo>
                    <a:lnTo>
                      <a:pt x="0" y="42"/>
                    </a:lnTo>
                    <a:lnTo>
                      <a:pt x="0" y="161"/>
                    </a:lnTo>
                    <a:lnTo>
                      <a:pt x="0" y="3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22">
                <a:extLst>
                  <a:ext uri="{FF2B5EF4-FFF2-40B4-BE49-F238E27FC236}">
                    <a16:creationId xmlns:a16="http://schemas.microsoft.com/office/drawing/2014/main" id="{FB836884-1B37-4EE8-A3C8-7E732B859288}"/>
                  </a:ext>
                </a:extLst>
              </p:cNvPr>
              <p:cNvSpPr>
                <a:spLocks/>
              </p:cNvSpPr>
              <p:nvPr/>
            </p:nvSpPr>
            <p:spPr bwMode="auto">
              <a:xfrm>
                <a:off x="1599" y="664"/>
                <a:ext cx="558" cy="336"/>
              </a:xfrm>
              <a:custGeom>
                <a:avLst/>
                <a:gdLst>
                  <a:gd name="T0" fmla="*/ 2 w 558"/>
                  <a:gd name="T1" fmla="*/ 177 h 336"/>
                  <a:gd name="T2" fmla="*/ 2 w 558"/>
                  <a:gd name="T3" fmla="*/ 214 h 336"/>
                  <a:gd name="T4" fmla="*/ 2 w 558"/>
                  <a:gd name="T5" fmla="*/ 223 h 336"/>
                  <a:gd name="T6" fmla="*/ 0 w 558"/>
                  <a:gd name="T7" fmla="*/ 334 h 336"/>
                  <a:gd name="T8" fmla="*/ 56 w 558"/>
                  <a:gd name="T9" fmla="*/ 334 h 336"/>
                  <a:gd name="T10" fmla="*/ 68 w 558"/>
                  <a:gd name="T11" fmla="*/ 334 h 336"/>
                  <a:gd name="T12" fmla="*/ 108 w 558"/>
                  <a:gd name="T13" fmla="*/ 336 h 336"/>
                  <a:gd name="T14" fmla="*/ 111 w 558"/>
                  <a:gd name="T15" fmla="*/ 336 h 336"/>
                  <a:gd name="T16" fmla="*/ 190 w 558"/>
                  <a:gd name="T17" fmla="*/ 336 h 336"/>
                  <a:gd name="T18" fmla="*/ 223 w 558"/>
                  <a:gd name="T19" fmla="*/ 336 h 336"/>
                  <a:gd name="T20" fmla="*/ 224 w 558"/>
                  <a:gd name="T21" fmla="*/ 263 h 336"/>
                  <a:gd name="T22" fmla="*/ 224 w 558"/>
                  <a:gd name="T23" fmla="*/ 225 h 336"/>
                  <a:gd name="T24" fmla="*/ 280 w 558"/>
                  <a:gd name="T25" fmla="*/ 225 h 336"/>
                  <a:gd name="T26" fmla="*/ 336 w 558"/>
                  <a:gd name="T27" fmla="*/ 226 h 336"/>
                  <a:gd name="T28" fmla="*/ 336 w 558"/>
                  <a:gd name="T29" fmla="*/ 117 h 336"/>
                  <a:gd name="T30" fmla="*/ 392 w 558"/>
                  <a:gd name="T31" fmla="*/ 118 h 336"/>
                  <a:gd name="T32" fmla="*/ 447 w 558"/>
                  <a:gd name="T33" fmla="*/ 118 h 336"/>
                  <a:gd name="T34" fmla="*/ 558 w 558"/>
                  <a:gd name="T35" fmla="*/ 119 h 336"/>
                  <a:gd name="T36" fmla="*/ 558 w 558"/>
                  <a:gd name="T37" fmla="*/ 0 h 336"/>
                  <a:gd name="T38" fmla="*/ 516 w 558"/>
                  <a:gd name="T39" fmla="*/ 7 h 336"/>
                  <a:gd name="T40" fmla="*/ 520 w 558"/>
                  <a:gd name="T41" fmla="*/ 10 h 336"/>
                  <a:gd name="T42" fmla="*/ 512 w 558"/>
                  <a:gd name="T43" fmla="*/ 12 h 336"/>
                  <a:gd name="T44" fmla="*/ 506 w 558"/>
                  <a:gd name="T45" fmla="*/ 10 h 336"/>
                  <a:gd name="T46" fmla="*/ 510 w 558"/>
                  <a:gd name="T47" fmla="*/ 6 h 336"/>
                  <a:gd name="T48" fmla="*/ 455 w 558"/>
                  <a:gd name="T49" fmla="*/ 22 h 336"/>
                  <a:gd name="T50" fmla="*/ 448 w 558"/>
                  <a:gd name="T51" fmla="*/ 22 h 336"/>
                  <a:gd name="T52" fmla="*/ 436 w 558"/>
                  <a:gd name="T53" fmla="*/ 10 h 336"/>
                  <a:gd name="T54" fmla="*/ 429 w 558"/>
                  <a:gd name="T55" fmla="*/ 12 h 336"/>
                  <a:gd name="T56" fmla="*/ 333 w 558"/>
                  <a:gd name="T57" fmla="*/ 78 h 336"/>
                  <a:gd name="T58" fmla="*/ 300 w 558"/>
                  <a:gd name="T59" fmla="*/ 91 h 336"/>
                  <a:gd name="T60" fmla="*/ 291 w 558"/>
                  <a:gd name="T61" fmla="*/ 87 h 336"/>
                  <a:gd name="T62" fmla="*/ 263 w 558"/>
                  <a:gd name="T63" fmla="*/ 119 h 336"/>
                  <a:gd name="T64" fmla="*/ 250 w 558"/>
                  <a:gd name="T65" fmla="*/ 122 h 336"/>
                  <a:gd name="T66" fmla="*/ 234 w 558"/>
                  <a:gd name="T67" fmla="*/ 149 h 336"/>
                  <a:gd name="T68" fmla="*/ 228 w 558"/>
                  <a:gd name="T69" fmla="*/ 150 h 336"/>
                  <a:gd name="T70" fmla="*/ 218 w 558"/>
                  <a:gd name="T71" fmla="*/ 171 h 336"/>
                  <a:gd name="T72" fmla="*/ 210 w 558"/>
                  <a:gd name="T73" fmla="*/ 175 h 336"/>
                  <a:gd name="T74" fmla="*/ 205 w 558"/>
                  <a:gd name="T75" fmla="*/ 168 h 336"/>
                  <a:gd name="T76" fmla="*/ 207 w 558"/>
                  <a:gd name="T77" fmla="*/ 156 h 336"/>
                  <a:gd name="T78" fmla="*/ 185 w 558"/>
                  <a:gd name="T79" fmla="*/ 155 h 336"/>
                  <a:gd name="T80" fmla="*/ 174 w 558"/>
                  <a:gd name="T81" fmla="*/ 135 h 336"/>
                  <a:gd name="T82" fmla="*/ 165 w 558"/>
                  <a:gd name="T83" fmla="*/ 132 h 336"/>
                  <a:gd name="T84" fmla="*/ 150 w 558"/>
                  <a:gd name="T85" fmla="*/ 132 h 336"/>
                  <a:gd name="T86" fmla="*/ 135 w 558"/>
                  <a:gd name="T87" fmla="*/ 157 h 336"/>
                  <a:gd name="T88" fmla="*/ 113 w 558"/>
                  <a:gd name="T89" fmla="*/ 159 h 336"/>
                  <a:gd name="T90" fmla="*/ 99 w 558"/>
                  <a:gd name="T91" fmla="*/ 140 h 336"/>
                  <a:gd name="T92" fmla="*/ 87 w 558"/>
                  <a:gd name="T93" fmla="*/ 141 h 336"/>
                  <a:gd name="T94" fmla="*/ 78 w 558"/>
                  <a:gd name="T95" fmla="*/ 133 h 336"/>
                  <a:gd name="T96" fmla="*/ 68 w 558"/>
                  <a:gd name="T97" fmla="*/ 103 h 336"/>
                  <a:gd name="T98" fmla="*/ 54 w 558"/>
                  <a:gd name="T99" fmla="*/ 97 h 336"/>
                  <a:gd name="T100" fmla="*/ 47 w 558"/>
                  <a:gd name="T101" fmla="*/ 96 h 336"/>
                  <a:gd name="T102" fmla="*/ 46 w 558"/>
                  <a:gd name="T103" fmla="*/ 101 h 336"/>
                  <a:gd name="T104" fmla="*/ 33 w 558"/>
                  <a:gd name="T105" fmla="*/ 106 h 336"/>
                  <a:gd name="T106" fmla="*/ 19 w 558"/>
                  <a:gd name="T107" fmla="*/ 108 h 336"/>
                  <a:gd name="T108" fmla="*/ 8 w 558"/>
                  <a:gd name="T109" fmla="*/ 119 h 336"/>
                  <a:gd name="T110" fmla="*/ 3 w 558"/>
                  <a:gd name="T111" fmla="*/ 119 h 336"/>
                  <a:gd name="T112" fmla="*/ 2 w 558"/>
                  <a:gd name="T113" fmla="*/ 169 h 336"/>
                  <a:gd name="T114" fmla="*/ 2 w 558"/>
                  <a:gd name="T115" fmla="*/ 1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336">
                    <a:moveTo>
                      <a:pt x="2" y="177"/>
                    </a:moveTo>
                    <a:lnTo>
                      <a:pt x="2" y="214"/>
                    </a:lnTo>
                    <a:lnTo>
                      <a:pt x="2" y="223"/>
                    </a:lnTo>
                    <a:lnTo>
                      <a:pt x="0" y="334"/>
                    </a:lnTo>
                    <a:lnTo>
                      <a:pt x="56" y="334"/>
                    </a:lnTo>
                    <a:lnTo>
                      <a:pt x="68" y="334"/>
                    </a:lnTo>
                    <a:lnTo>
                      <a:pt x="108" y="336"/>
                    </a:lnTo>
                    <a:lnTo>
                      <a:pt x="111" y="336"/>
                    </a:lnTo>
                    <a:lnTo>
                      <a:pt x="190" y="336"/>
                    </a:lnTo>
                    <a:lnTo>
                      <a:pt x="223" y="336"/>
                    </a:lnTo>
                    <a:lnTo>
                      <a:pt x="224" y="263"/>
                    </a:lnTo>
                    <a:lnTo>
                      <a:pt x="224" y="225"/>
                    </a:lnTo>
                    <a:lnTo>
                      <a:pt x="280" y="225"/>
                    </a:lnTo>
                    <a:lnTo>
                      <a:pt x="336" y="226"/>
                    </a:lnTo>
                    <a:lnTo>
                      <a:pt x="336" y="117"/>
                    </a:lnTo>
                    <a:lnTo>
                      <a:pt x="392" y="118"/>
                    </a:lnTo>
                    <a:lnTo>
                      <a:pt x="447" y="118"/>
                    </a:lnTo>
                    <a:lnTo>
                      <a:pt x="558" y="119"/>
                    </a:lnTo>
                    <a:lnTo>
                      <a:pt x="558" y="0"/>
                    </a:lnTo>
                    <a:lnTo>
                      <a:pt x="516" y="7"/>
                    </a:lnTo>
                    <a:lnTo>
                      <a:pt x="520" y="10"/>
                    </a:lnTo>
                    <a:lnTo>
                      <a:pt x="512" y="12"/>
                    </a:lnTo>
                    <a:lnTo>
                      <a:pt x="506" y="10"/>
                    </a:lnTo>
                    <a:lnTo>
                      <a:pt x="510" y="6"/>
                    </a:lnTo>
                    <a:lnTo>
                      <a:pt x="455" y="22"/>
                    </a:lnTo>
                    <a:lnTo>
                      <a:pt x="448" y="22"/>
                    </a:lnTo>
                    <a:lnTo>
                      <a:pt x="436" y="10"/>
                    </a:lnTo>
                    <a:lnTo>
                      <a:pt x="429" y="12"/>
                    </a:lnTo>
                    <a:lnTo>
                      <a:pt x="333" y="78"/>
                    </a:lnTo>
                    <a:lnTo>
                      <a:pt x="300" y="91"/>
                    </a:lnTo>
                    <a:lnTo>
                      <a:pt x="291" y="87"/>
                    </a:lnTo>
                    <a:lnTo>
                      <a:pt x="263" y="119"/>
                    </a:lnTo>
                    <a:lnTo>
                      <a:pt x="250" y="122"/>
                    </a:lnTo>
                    <a:lnTo>
                      <a:pt x="234" y="149"/>
                    </a:lnTo>
                    <a:lnTo>
                      <a:pt x="228" y="150"/>
                    </a:lnTo>
                    <a:lnTo>
                      <a:pt x="218" y="171"/>
                    </a:lnTo>
                    <a:lnTo>
                      <a:pt x="210" y="175"/>
                    </a:lnTo>
                    <a:lnTo>
                      <a:pt x="205" y="168"/>
                    </a:lnTo>
                    <a:lnTo>
                      <a:pt x="207" y="156"/>
                    </a:lnTo>
                    <a:lnTo>
                      <a:pt x="185" y="155"/>
                    </a:lnTo>
                    <a:lnTo>
                      <a:pt x="174" y="135"/>
                    </a:lnTo>
                    <a:lnTo>
                      <a:pt x="165" y="132"/>
                    </a:lnTo>
                    <a:lnTo>
                      <a:pt x="150" y="132"/>
                    </a:lnTo>
                    <a:lnTo>
                      <a:pt x="135" y="157"/>
                    </a:lnTo>
                    <a:lnTo>
                      <a:pt x="113" y="159"/>
                    </a:lnTo>
                    <a:lnTo>
                      <a:pt x="99" y="140"/>
                    </a:lnTo>
                    <a:lnTo>
                      <a:pt x="87" y="141"/>
                    </a:lnTo>
                    <a:lnTo>
                      <a:pt x="78" y="133"/>
                    </a:lnTo>
                    <a:lnTo>
                      <a:pt x="68" y="103"/>
                    </a:lnTo>
                    <a:lnTo>
                      <a:pt x="54" y="97"/>
                    </a:lnTo>
                    <a:lnTo>
                      <a:pt x="47" y="96"/>
                    </a:lnTo>
                    <a:lnTo>
                      <a:pt x="46" y="101"/>
                    </a:lnTo>
                    <a:lnTo>
                      <a:pt x="33" y="106"/>
                    </a:lnTo>
                    <a:lnTo>
                      <a:pt x="19" y="108"/>
                    </a:lnTo>
                    <a:lnTo>
                      <a:pt x="8" y="119"/>
                    </a:lnTo>
                    <a:lnTo>
                      <a:pt x="3" y="119"/>
                    </a:lnTo>
                    <a:lnTo>
                      <a:pt x="2" y="169"/>
                    </a:lnTo>
                    <a:lnTo>
                      <a:pt x="2" y="17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123">
                <a:extLst>
                  <a:ext uri="{FF2B5EF4-FFF2-40B4-BE49-F238E27FC236}">
                    <a16:creationId xmlns:a16="http://schemas.microsoft.com/office/drawing/2014/main" id="{E3882D44-C796-4323-AC93-16AC32951E0B}"/>
                  </a:ext>
                </a:extLst>
              </p:cNvPr>
              <p:cNvSpPr>
                <a:spLocks/>
              </p:cNvSpPr>
              <p:nvPr/>
            </p:nvSpPr>
            <p:spPr bwMode="auto">
              <a:xfrm>
                <a:off x="1249" y="1482"/>
                <a:ext cx="6" cy="11"/>
              </a:xfrm>
              <a:custGeom>
                <a:avLst/>
                <a:gdLst>
                  <a:gd name="T0" fmla="*/ 6 w 6"/>
                  <a:gd name="T1" fmla="*/ 0 h 11"/>
                  <a:gd name="T2" fmla="*/ 5 w 6"/>
                  <a:gd name="T3" fmla="*/ 2 h 11"/>
                  <a:gd name="T4" fmla="*/ 3 w 6"/>
                  <a:gd name="T5" fmla="*/ 3 h 11"/>
                  <a:gd name="T6" fmla="*/ 0 w 6"/>
                  <a:gd name="T7" fmla="*/ 4 h 11"/>
                  <a:gd name="T8" fmla="*/ 0 w 6"/>
                  <a:gd name="T9" fmla="*/ 5 h 11"/>
                  <a:gd name="T10" fmla="*/ 0 w 6"/>
                  <a:gd name="T11" fmla="*/ 6 h 11"/>
                  <a:gd name="T12" fmla="*/ 0 w 6"/>
                  <a:gd name="T13" fmla="*/ 8 h 11"/>
                  <a:gd name="T14" fmla="*/ 0 w 6"/>
                  <a:gd name="T15" fmla="*/ 11 h 11"/>
                  <a:gd name="T16" fmla="*/ 6 w 6"/>
                  <a:gd name="T17" fmla="*/ 0 h 11"/>
                  <a:gd name="T18" fmla="*/ 6 w 6"/>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6" y="0"/>
                    </a:moveTo>
                    <a:lnTo>
                      <a:pt x="5" y="2"/>
                    </a:lnTo>
                    <a:lnTo>
                      <a:pt x="3" y="3"/>
                    </a:lnTo>
                    <a:lnTo>
                      <a:pt x="0" y="4"/>
                    </a:lnTo>
                    <a:lnTo>
                      <a:pt x="0" y="5"/>
                    </a:lnTo>
                    <a:lnTo>
                      <a:pt x="0" y="6"/>
                    </a:lnTo>
                    <a:lnTo>
                      <a:pt x="0" y="8"/>
                    </a:lnTo>
                    <a:lnTo>
                      <a:pt x="0" y="11"/>
                    </a:lnTo>
                    <a:lnTo>
                      <a:pt x="6" y="0"/>
                    </a:lnTo>
                    <a:lnTo>
                      <a:pt x="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124">
                <a:extLst>
                  <a:ext uri="{FF2B5EF4-FFF2-40B4-BE49-F238E27FC236}">
                    <a16:creationId xmlns:a16="http://schemas.microsoft.com/office/drawing/2014/main" id="{02241FC1-A6DF-4497-8249-BC16D085F264}"/>
                  </a:ext>
                </a:extLst>
              </p:cNvPr>
              <p:cNvSpPr>
                <a:spLocks/>
              </p:cNvSpPr>
              <p:nvPr/>
            </p:nvSpPr>
            <p:spPr bwMode="auto">
              <a:xfrm>
                <a:off x="1296" y="1347"/>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Rectangle 125">
                <a:extLst>
                  <a:ext uri="{FF2B5EF4-FFF2-40B4-BE49-F238E27FC236}">
                    <a16:creationId xmlns:a16="http://schemas.microsoft.com/office/drawing/2014/main" id="{B25482D8-9F08-462C-83CF-CCC21FB051D0}"/>
                  </a:ext>
                </a:extLst>
              </p:cNvPr>
              <p:cNvSpPr>
                <a:spLocks noChangeArrowheads="1"/>
              </p:cNvSpPr>
              <p:nvPr/>
            </p:nvSpPr>
            <p:spPr bwMode="auto">
              <a:xfrm>
                <a:off x="1301" y="1507"/>
                <a:ext cx="2"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126">
                <a:extLst>
                  <a:ext uri="{FF2B5EF4-FFF2-40B4-BE49-F238E27FC236}">
                    <a16:creationId xmlns:a16="http://schemas.microsoft.com/office/drawing/2014/main" id="{9C4660BB-7860-41BB-995E-1080D0167AE4}"/>
                  </a:ext>
                </a:extLst>
              </p:cNvPr>
              <p:cNvSpPr>
                <a:spLocks/>
              </p:cNvSpPr>
              <p:nvPr/>
            </p:nvSpPr>
            <p:spPr bwMode="auto">
              <a:xfrm>
                <a:off x="1264" y="1509"/>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127">
                <a:extLst>
                  <a:ext uri="{FF2B5EF4-FFF2-40B4-BE49-F238E27FC236}">
                    <a16:creationId xmlns:a16="http://schemas.microsoft.com/office/drawing/2014/main" id="{9CB8E048-671D-4957-B5FF-8A5A65D3CB3F}"/>
                  </a:ext>
                </a:extLst>
              </p:cNvPr>
              <p:cNvSpPr>
                <a:spLocks/>
              </p:cNvSpPr>
              <p:nvPr/>
            </p:nvSpPr>
            <p:spPr bwMode="auto">
              <a:xfrm>
                <a:off x="1310" y="1499"/>
                <a:ext cx="3" cy="2"/>
              </a:xfrm>
              <a:custGeom>
                <a:avLst/>
                <a:gdLst>
                  <a:gd name="T0" fmla="*/ 1 w 3"/>
                  <a:gd name="T1" fmla="*/ 2 h 2"/>
                  <a:gd name="T2" fmla="*/ 3 w 3"/>
                  <a:gd name="T3" fmla="*/ 1 h 2"/>
                  <a:gd name="T4" fmla="*/ 3 w 3"/>
                  <a:gd name="T5" fmla="*/ 0 h 2"/>
                  <a:gd name="T6" fmla="*/ 0 w 3"/>
                  <a:gd name="T7" fmla="*/ 2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lnTo>
                      <a:pt x="3" y="1"/>
                    </a:lnTo>
                    <a:lnTo>
                      <a:pt x="3" y="0"/>
                    </a:lnTo>
                    <a:lnTo>
                      <a:pt x="0" y="2"/>
                    </a:lnTo>
                    <a:lnTo>
                      <a:pt x="1"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128">
                <a:extLst>
                  <a:ext uri="{FF2B5EF4-FFF2-40B4-BE49-F238E27FC236}">
                    <a16:creationId xmlns:a16="http://schemas.microsoft.com/office/drawing/2014/main" id="{A2C12634-DD74-43FA-ACCA-999B3E6C04B7}"/>
                  </a:ext>
                </a:extLst>
              </p:cNvPr>
              <p:cNvSpPr>
                <a:spLocks/>
              </p:cNvSpPr>
              <p:nvPr/>
            </p:nvSpPr>
            <p:spPr bwMode="auto">
              <a:xfrm>
                <a:off x="1260" y="1508"/>
                <a:ext cx="2" cy="3"/>
              </a:xfrm>
              <a:custGeom>
                <a:avLst/>
                <a:gdLst>
                  <a:gd name="T0" fmla="*/ 0 w 2"/>
                  <a:gd name="T1" fmla="*/ 1 h 3"/>
                  <a:gd name="T2" fmla="*/ 0 w 2"/>
                  <a:gd name="T3" fmla="*/ 2 h 3"/>
                  <a:gd name="T4" fmla="*/ 1 w 2"/>
                  <a:gd name="T5" fmla="*/ 3 h 3"/>
                  <a:gd name="T6" fmla="*/ 2 w 2"/>
                  <a:gd name="T7" fmla="*/ 3 h 3"/>
                  <a:gd name="T8" fmla="*/ 0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lnTo>
                      <a:pt x="0" y="2"/>
                    </a:lnTo>
                    <a:lnTo>
                      <a:pt x="1" y="3"/>
                    </a:lnTo>
                    <a:lnTo>
                      <a:pt x="2" y="3"/>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129">
                <a:extLst>
                  <a:ext uri="{FF2B5EF4-FFF2-40B4-BE49-F238E27FC236}">
                    <a16:creationId xmlns:a16="http://schemas.microsoft.com/office/drawing/2014/main" id="{3BAB5444-B0B2-4FE7-924D-A0D84BEFC6BF}"/>
                  </a:ext>
                </a:extLst>
              </p:cNvPr>
              <p:cNvSpPr>
                <a:spLocks/>
              </p:cNvSpPr>
              <p:nvPr/>
            </p:nvSpPr>
            <p:spPr bwMode="auto">
              <a:xfrm>
                <a:off x="1349" y="1497"/>
                <a:ext cx="1" cy="7"/>
              </a:xfrm>
              <a:custGeom>
                <a:avLst/>
                <a:gdLst>
                  <a:gd name="T0" fmla="*/ 0 w 1"/>
                  <a:gd name="T1" fmla="*/ 2 h 7"/>
                  <a:gd name="T2" fmla="*/ 0 w 1"/>
                  <a:gd name="T3" fmla="*/ 3 h 7"/>
                  <a:gd name="T4" fmla="*/ 0 w 1"/>
                  <a:gd name="T5" fmla="*/ 4 h 7"/>
                  <a:gd name="T6" fmla="*/ 0 w 1"/>
                  <a:gd name="T7" fmla="*/ 5 h 7"/>
                  <a:gd name="T8" fmla="*/ 1 w 1"/>
                  <a:gd name="T9" fmla="*/ 7 h 7"/>
                  <a:gd name="T10" fmla="*/ 0 w 1"/>
                  <a:gd name="T11" fmla="*/ 0 h 7"/>
                  <a:gd name="T12" fmla="*/ 0 w 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0" y="2"/>
                    </a:moveTo>
                    <a:lnTo>
                      <a:pt x="0" y="3"/>
                    </a:lnTo>
                    <a:lnTo>
                      <a:pt x="0" y="4"/>
                    </a:lnTo>
                    <a:lnTo>
                      <a:pt x="0" y="5"/>
                    </a:lnTo>
                    <a:lnTo>
                      <a:pt x="1" y="7"/>
                    </a:lnTo>
                    <a:lnTo>
                      <a:pt x="0" y="0"/>
                    </a:lnTo>
                    <a:lnTo>
                      <a:pt x="0"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130">
                <a:extLst>
                  <a:ext uri="{FF2B5EF4-FFF2-40B4-BE49-F238E27FC236}">
                    <a16:creationId xmlns:a16="http://schemas.microsoft.com/office/drawing/2014/main" id="{92486B5D-5846-47CF-B0AE-6930DB679A74}"/>
                  </a:ext>
                </a:extLst>
              </p:cNvPr>
              <p:cNvSpPr>
                <a:spLocks/>
              </p:cNvSpPr>
              <p:nvPr/>
            </p:nvSpPr>
            <p:spPr bwMode="auto">
              <a:xfrm>
                <a:off x="1341" y="1490"/>
                <a:ext cx="5" cy="3"/>
              </a:xfrm>
              <a:custGeom>
                <a:avLst/>
                <a:gdLst>
                  <a:gd name="T0" fmla="*/ 2 w 5"/>
                  <a:gd name="T1" fmla="*/ 1 h 3"/>
                  <a:gd name="T2" fmla="*/ 3 w 5"/>
                  <a:gd name="T3" fmla="*/ 3 h 3"/>
                  <a:gd name="T4" fmla="*/ 5 w 5"/>
                  <a:gd name="T5" fmla="*/ 3 h 3"/>
                  <a:gd name="T6" fmla="*/ 0 w 5"/>
                  <a:gd name="T7" fmla="*/ 0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lnTo>
                      <a:pt x="3" y="3"/>
                    </a:lnTo>
                    <a:lnTo>
                      <a:pt x="5" y="3"/>
                    </a:lnTo>
                    <a:lnTo>
                      <a:pt x="0" y="0"/>
                    </a:lnTo>
                    <a:lnTo>
                      <a:pt x="2"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131">
                <a:extLst>
                  <a:ext uri="{FF2B5EF4-FFF2-40B4-BE49-F238E27FC236}">
                    <a16:creationId xmlns:a16="http://schemas.microsoft.com/office/drawing/2014/main" id="{26B206E9-3B1B-4C55-93D7-C3EA49B74C5D}"/>
                  </a:ext>
                </a:extLst>
              </p:cNvPr>
              <p:cNvSpPr>
                <a:spLocks/>
              </p:cNvSpPr>
              <p:nvPr/>
            </p:nvSpPr>
            <p:spPr bwMode="auto">
              <a:xfrm>
                <a:off x="1270" y="1506"/>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132">
                <a:extLst>
                  <a:ext uri="{FF2B5EF4-FFF2-40B4-BE49-F238E27FC236}">
                    <a16:creationId xmlns:a16="http://schemas.microsoft.com/office/drawing/2014/main" id="{FA81836F-CD73-4766-A5C6-0D0567DAFA93}"/>
                  </a:ext>
                </a:extLst>
              </p:cNvPr>
              <p:cNvSpPr>
                <a:spLocks/>
              </p:cNvSpPr>
              <p:nvPr/>
            </p:nvSpPr>
            <p:spPr bwMode="auto">
              <a:xfrm>
                <a:off x="1284" y="1385"/>
                <a:ext cx="1" cy="13"/>
              </a:xfrm>
              <a:custGeom>
                <a:avLst/>
                <a:gdLst>
                  <a:gd name="T0" fmla="*/ 0 w 1"/>
                  <a:gd name="T1" fmla="*/ 1 h 13"/>
                  <a:gd name="T2" fmla="*/ 0 w 1"/>
                  <a:gd name="T3" fmla="*/ 3 h 13"/>
                  <a:gd name="T4" fmla="*/ 0 w 1"/>
                  <a:gd name="T5" fmla="*/ 6 h 13"/>
                  <a:gd name="T6" fmla="*/ 0 w 1"/>
                  <a:gd name="T7" fmla="*/ 8 h 13"/>
                  <a:gd name="T8" fmla="*/ 0 w 1"/>
                  <a:gd name="T9" fmla="*/ 8 h 13"/>
                  <a:gd name="T10" fmla="*/ 0 w 1"/>
                  <a:gd name="T11" fmla="*/ 11 h 13"/>
                  <a:gd name="T12" fmla="*/ 1 w 1"/>
                  <a:gd name="T13" fmla="*/ 13 h 13"/>
                  <a:gd name="T14" fmla="*/ 0 w 1"/>
                  <a:gd name="T15" fmla="*/ 0 h 13"/>
                  <a:gd name="T16" fmla="*/ 0 w 1"/>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3">
                    <a:moveTo>
                      <a:pt x="0" y="1"/>
                    </a:moveTo>
                    <a:lnTo>
                      <a:pt x="0" y="3"/>
                    </a:lnTo>
                    <a:lnTo>
                      <a:pt x="0" y="6"/>
                    </a:lnTo>
                    <a:lnTo>
                      <a:pt x="0" y="8"/>
                    </a:lnTo>
                    <a:lnTo>
                      <a:pt x="0" y="8"/>
                    </a:lnTo>
                    <a:lnTo>
                      <a:pt x="0" y="11"/>
                    </a:lnTo>
                    <a:lnTo>
                      <a:pt x="1" y="13"/>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33">
                <a:extLst>
                  <a:ext uri="{FF2B5EF4-FFF2-40B4-BE49-F238E27FC236}">
                    <a16:creationId xmlns:a16="http://schemas.microsoft.com/office/drawing/2014/main" id="{0456AFA7-9066-4742-9B43-74F0F8A78D31}"/>
                  </a:ext>
                </a:extLst>
              </p:cNvPr>
              <p:cNvSpPr>
                <a:spLocks/>
              </p:cNvSpPr>
              <p:nvPr/>
            </p:nvSpPr>
            <p:spPr bwMode="auto">
              <a:xfrm>
                <a:off x="1285" y="1400"/>
                <a:ext cx="4" cy="8"/>
              </a:xfrm>
              <a:custGeom>
                <a:avLst/>
                <a:gdLst>
                  <a:gd name="T0" fmla="*/ 0 w 4"/>
                  <a:gd name="T1" fmla="*/ 1 h 8"/>
                  <a:gd name="T2" fmla="*/ 0 w 4"/>
                  <a:gd name="T3" fmla="*/ 2 h 8"/>
                  <a:gd name="T4" fmla="*/ 1 w 4"/>
                  <a:gd name="T5" fmla="*/ 2 h 8"/>
                  <a:gd name="T6" fmla="*/ 2 w 4"/>
                  <a:gd name="T7" fmla="*/ 5 h 8"/>
                  <a:gd name="T8" fmla="*/ 4 w 4"/>
                  <a:gd name="T9" fmla="*/ 7 h 8"/>
                  <a:gd name="T10" fmla="*/ 4 w 4"/>
                  <a:gd name="T11" fmla="*/ 8 h 8"/>
                  <a:gd name="T12" fmla="*/ 0 w 4"/>
                  <a:gd name="T13" fmla="*/ 0 h 8"/>
                  <a:gd name="T14" fmla="*/ 0 w 4"/>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1"/>
                    </a:moveTo>
                    <a:lnTo>
                      <a:pt x="0" y="2"/>
                    </a:lnTo>
                    <a:lnTo>
                      <a:pt x="1" y="2"/>
                    </a:lnTo>
                    <a:lnTo>
                      <a:pt x="2" y="5"/>
                    </a:lnTo>
                    <a:lnTo>
                      <a:pt x="4" y="7"/>
                    </a:lnTo>
                    <a:lnTo>
                      <a:pt x="4" y="8"/>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134">
                <a:extLst>
                  <a:ext uri="{FF2B5EF4-FFF2-40B4-BE49-F238E27FC236}">
                    <a16:creationId xmlns:a16="http://schemas.microsoft.com/office/drawing/2014/main" id="{D83AF6E1-6B1A-4E29-9CF1-CF686EE8E365}"/>
                  </a:ext>
                </a:extLst>
              </p:cNvPr>
              <p:cNvSpPr>
                <a:spLocks/>
              </p:cNvSpPr>
              <p:nvPr/>
            </p:nvSpPr>
            <p:spPr bwMode="auto">
              <a:xfrm>
                <a:off x="1254" y="1498"/>
                <a:ext cx="5" cy="9"/>
              </a:xfrm>
              <a:custGeom>
                <a:avLst/>
                <a:gdLst>
                  <a:gd name="T0" fmla="*/ 0 w 5"/>
                  <a:gd name="T1" fmla="*/ 1 h 9"/>
                  <a:gd name="T2" fmla="*/ 0 w 5"/>
                  <a:gd name="T3" fmla="*/ 3 h 9"/>
                  <a:gd name="T4" fmla="*/ 1 w 5"/>
                  <a:gd name="T5" fmla="*/ 4 h 9"/>
                  <a:gd name="T6" fmla="*/ 2 w 5"/>
                  <a:gd name="T7" fmla="*/ 6 h 9"/>
                  <a:gd name="T8" fmla="*/ 3 w 5"/>
                  <a:gd name="T9" fmla="*/ 7 h 9"/>
                  <a:gd name="T10" fmla="*/ 5 w 5"/>
                  <a:gd name="T11" fmla="*/ 8 h 9"/>
                  <a:gd name="T12" fmla="*/ 5 w 5"/>
                  <a:gd name="T13" fmla="*/ 9 h 9"/>
                  <a:gd name="T14" fmla="*/ 0 w 5"/>
                  <a:gd name="T15" fmla="*/ 0 h 9"/>
                  <a:gd name="T16" fmla="*/ 0 w 5"/>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0" y="1"/>
                    </a:moveTo>
                    <a:lnTo>
                      <a:pt x="0" y="3"/>
                    </a:lnTo>
                    <a:lnTo>
                      <a:pt x="1" y="4"/>
                    </a:lnTo>
                    <a:lnTo>
                      <a:pt x="2" y="6"/>
                    </a:lnTo>
                    <a:lnTo>
                      <a:pt x="3" y="7"/>
                    </a:lnTo>
                    <a:lnTo>
                      <a:pt x="5" y="8"/>
                    </a:lnTo>
                    <a:lnTo>
                      <a:pt x="5" y="9"/>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35">
                <a:extLst>
                  <a:ext uri="{FF2B5EF4-FFF2-40B4-BE49-F238E27FC236}">
                    <a16:creationId xmlns:a16="http://schemas.microsoft.com/office/drawing/2014/main" id="{43AA1B87-4934-4BD7-8516-89F7761938FF}"/>
                  </a:ext>
                </a:extLst>
              </p:cNvPr>
              <p:cNvSpPr>
                <a:spLocks/>
              </p:cNvSpPr>
              <p:nvPr/>
            </p:nvSpPr>
            <p:spPr bwMode="auto">
              <a:xfrm>
                <a:off x="1280" y="1379"/>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lnTo>
                      <a:pt x="2" y="2"/>
                    </a:lnTo>
                    <a:lnTo>
                      <a:pt x="0" y="0"/>
                    </a:lnTo>
                    <a:lnTo>
                      <a:pt x="1"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136">
                <a:extLst>
                  <a:ext uri="{FF2B5EF4-FFF2-40B4-BE49-F238E27FC236}">
                    <a16:creationId xmlns:a16="http://schemas.microsoft.com/office/drawing/2014/main" id="{3C404A52-8DF6-45ED-9BF1-CA2FAA4CBF08}"/>
                  </a:ext>
                </a:extLst>
              </p:cNvPr>
              <p:cNvSpPr>
                <a:spLocks/>
              </p:cNvSpPr>
              <p:nvPr/>
            </p:nvSpPr>
            <p:spPr bwMode="auto">
              <a:xfrm>
                <a:off x="1250" y="1500"/>
                <a:ext cx="1" cy="2"/>
              </a:xfrm>
              <a:custGeom>
                <a:avLst/>
                <a:gdLst>
                  <a:gd name="T0" fmla="*/ 1 w 1"/>
                  <a:gd name="T1" fmla="*/ 1 h 2"/>
                  <a:gd name="T2" fmla="*/ 1 w 1"/>
                  <a:gd name="T3" fmla="*/ 0 h 2"/>
                  <a:gd name="T4" fmla="*/ 1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0"/>
                    </a:lnTo>
                    <a:lnTo>
                      <a:pt x="1" y="0"/>
                    </a:lnTo>
                    <a:lnTo>
                      <a:pt x="0" y="2"/>
                    </a:lnTo>
                    <a:lnTo>
                      <a:pt x="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Rectangle 137">
                <a:extLst>
                  <a:ext uri="{FF2B5EF4-FFF2-40B4-BE49-F238E27FC236}">
                    <a16:creationId xmlns:a16="http://schemas.microsoft.com/office/drawing/2014/main" id="{5EAC21E8-C229-4EE5-A3BC-AF5CEFA51B69}"/>
                  </a:ext>
                </a:extLst>
              </p:cNvPr>
              <p:cNvSpPr>
                <a:spLocks noChangeArrowheads="1"/>
              </p:cNvSpPr>
              <p:nvPr/>
            </p:nvSpPr>
            <p:spPr bwMode="auto">
              <a:xfrm>
                <a:off x="1291" y="1411"/>
                <a:ext cx="1"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138">
                <a:extLst>
                  <a:ext uri="{FF2B5EF4-FFF2-40B4-BE49-F238E27FC236}">
                    <a16:creationId xmlns:a16="http://schemas.microsoft.com/office/drawing/2014/main" id="{855028C3-2CC7-4133-9E0A-CBBA85B6F7C9}"/>
                  </a:ext>
                </a:extLst>
              </p:cNvPr>
              <p:cNvSpPr>
                <a:spLocks/>
              </p:cNvSpPr>
              <p:nvPr/>
            </p:nvSpPr>
            <p:spPr bwMode="auto">
              <a:xfrm>
                <a:off x="1315" y="1578"/>
                <a:ext cx="5" cy="12"/>
              </a:xfrm>
              <a:custGeom>
                <a:avLst/>
                <a:gdLst>
                  <a:gd name="T0" fmla="*/ 4 w 5"/>
                  <a:gd name="T1" fmla="*/ 1 h 12"/>
                  <a:gd name="T2" fmla="*/ 1 w 5"/>
                  <a:gd name="T3" fmla="*/ 1 h 12"/>
                  <a:gd name="T4" fmla="*/ 1 w 5"/>
                  <a:gd name="T5" fmla="*/ 2 h 12"/>
                  <a:gd name="T6" fmla="*/ 1 w 5"/>
                  <a:gd name="T7" fmla="*/ 4 h 12"/>
                  <a:gd name="T8" fmla="*/ 1 w 5"/>
                  <a:gd name="T9" fmla="*/ 6 h 12"/>
                  <a:gd name="T10" fmla="*/ 1 w 5"/>
                  <a:gd name="T11" fmla="*/ 7 h 12"/>
                  <a:gd name="T12" fmla="*/ 1 w 5"/>
                  <a:gd name="T13" fmla="*/ 8 h 12"/>
                  <a:gd name="T14" fmla="*/ 0 w 5"/>
                  <a:gd name="T15" fmla="*/ 9 h 12"/>
                  <a:gd name="T16" fmla="*/ 0 w 5"/>
                  <a:gd name="T17" fmla="*/ 11 h 12"/>
                  <a:gd name="T18" fmla="*/ 0 w 5"/>
                  <a:gd name="T19" fmla="*/ 12 h 12"/>
                  <a:gd name="T20" fmla="*/ 5 w 5"/>
                  <a:gd name="T21" fmla="*/ 0 h 12"/>
                  <a:gd name="T22" fmla="*/ 4 w 5"/>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2">
                    <a:moveTo>
                      <a:pt x="4" y="1"/>
                    </a:moveTo>
                    <a:lnTo>
                      <a:pt x="1" y="1"/>
                    </a:lnTo>
                    <a:lnTo>
                      <a:pt x="1" y="2"/>
                    </a:lnTo>
                    <a:lnTo>
                      <a:pt x="1" y="4"/>
                    </a:lnTo>
                    <a:lnTo>
                      <a:pt x="1" y="6"/>
                    </a:lnTo>
                    <a:lnTo>
                      <a:pt x="1" y="7"/>
                    </a:lnTo>
                    <a:lnTo>
                      <a:pt x="1" y="8"/>
                    </a:lnTo>
                    <a:lnTo>
                      <a:pt x="0" y="9"/>
                    </a:lnTo>
                    <a:lnTo>
                      <a:pt x="0" y="11"/>
                    </a:lnTo>
                    <a:lnTo>
                      <a:pt x="0" y="12"/>
                    </a:lnTo>
                    <a:lnTo>
                      <a:pt x="5" y="0"/>
                    </a:lnTo>
                    <a:lnTo>
                      <a:pt x="4"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139">
                <a:extLst>
                  <a:ext uri="{FF2B5EF4-FFF2-40B4-BE49-F238E27FC236}">
                    <a16:creationId xmlns:a16="http://schemas.microsoft.com/office/drawing/2014/main" id="{D7384C4F-488B-43E2-8AB8-E0B54D1CF3D9}"/>
                  </a:ext>
                </a:extLst>
              </p:cNvPr>
              <p:cNvSpPr>
                <a:spLocks/>
              </p:cNvSpPr>
              <p:nvPr/>
            </p:nvSpPr>
            <p:spPr bwMode="auto">
              <a:xfrm>
                <a:off x="2292" y="2717"/>
                <a:ext cx="339" cy="224"/>
              </a:xfrm>
              <a:custGeom>
                <a:avLst/>
                <a:gdLst>
                  <a:gd name="T0" fmla="*/ 228 w 339"/>
                  <a:gd name="T1" fmla="*/ 221 h 224"/>
                  <a:gd name="T2" fmla="*/ 339 w 339"/>
                  <a:gd name="T3" fmla="*/ 221 h 224"/>
                  <a:gd name="T4" fmla="*/ 337 w 339"/>
                  <a:gd name="T5" fmla="*/ 110 h 224"/>
                  <a:gd name="T6" fmla="*/ 334 w 339"/>
                  <a:gd name="T7" fmla="*/ 110 h 224"/>
                  <a:gd name="T8" fmla="*/ 332 w 339"/>
                  <a:gd name="T9" fmla="*/ 55 h 224"/>
                  <a:gd name="T10" fmla="*/ 332 w 339"/>
                  <a:gd name="T11" fmla="*/ 0 h 224"/>
                  <a:gd name="T12" fmla="*/ 277 w 339"/>
                  <a:gd name="T13" fmla="*/ 0 h 224"/>
                  <a:gd name="T14" fmla="*/ 222 w 339"/>
                  <a:gd name="T15" fmla="*/ 0 h 224"/>
                  <a:gd name="T16" fmla="*/ 166 w 339"/>
                  <a:gd name="T17" fmla="*/ 0 h 224"/>
                  <a:gd name="T18" fmla="*/ 112 w 339"/>
                  <a:gd name="T19" fmla="*/ 0 h 224"/>
                  <a:gd name="T20" fmla="*/ 56 w 339"/>
                  <a:gd name="T21" fmla="*/ 1 h 224"/>
                  <a:gd name="T22" fmla="*/ 37 w 339"/>
                  <a:gd name="T23" fmla="*/ 1 h 224"/>
                  <a:gd name="T24" fmla="*/ 0 w 339"/>
                  <a:gd name="T25" fmla="*/ 1 h 224"/>
                  <a:gd name="T26" fmla="*/ 0 w 339"/>
                  <a:gd name="T27" fmla="*/ 40 h 224"/>
                  <a:gd name="T28" fmla="*/ 1 w 339"/>
                  <a:gd name="T29" fmla="*/ 112 h 224"/>
                  <a:gd name="T30" fmla="*/ 56 w 339"/>
                  <a:gd name="T31" fmla="*/ 112 h 224"/>
                  <a:gd name="T32" fmla="*/ 113 w 339"/>
                  <a:gd name="T33" fmla="*/ 113 h 224"/>
                  <a:gd name="T34" fmla="*/ 116 w 339"/>
                  <a:gd name="T35" fmla="*/ 113 h 224"/>
                  <a:gd name="T36" fmla="*/ 116 w 339"/>
                  <a:gd name="T37" fmla="*/ 168 h 224"/>
                  <a:gd name="T38" fmla="*/ 118 w 339"/>
                  <a:gd name="T39" fmla="*/ 224 h 224"/>
                  <a:gd name="T40" fmla="*/ 172 w 339"/>
                  <a:gd name="T41" fmla="*/ 223 h 224"/>
                  <a:gd name="T42" fmla="*/ 228 w 339"/>
                  <a:gd name="T43" fmla="*/ 2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9" h="224">
                    <a:moveTo>
                      <a:pt x="228" y="221"/>
                    </a:moveTo>
                    <a:lnTo>
                      <a:pt x="339" y="221"/>
                    </a:lnTo>
                    <a:lnTo>
                      <a:pt x="337" y="110"/>
                    </a:lnTo>
                    <a:lnTo>
                      <a:pt x="334" y="110"/>
                    </a:lnTo>
                    <a:lnTo>
                      <a:pt x="332" y="55"/>
                    </a:lnTo>
                    <a:lnTo>
                      <a:pt x="332" y="0"/>
                    </a:lnTo>
                    <a:lnTo>
                      <a:pt x="277" y="0"/>
                    </a:lnTo>
                    <a:lnTo>
                      <a:pt x="222" y="0"/>
                    </a:lnTo>
                    <a:lnTo>
                      <a:pt x="166" y="0"/>
                    </a:lnTo>
                    <a:lnTo>
                      <a:pt x="112" y="0"/>
                    </a:lnTo>
                    <a:lnTo>
                      <a:pt x="56" y="1"/>
                    </a:lnTo>
                    <a:lnTo>
                      <a:pt x="37" y="1"/>
                    </a:lnTo>
                    <a:lnTo>
                      <a:pt x="0" y="1"/>
                    </a:lnTo>
                    <a:lnTo>
                      <a:pt x="0" y="40"/>
                    </a:lnTo>
                    <a:lnTo>
                      <a:pt x="1" y="112"/>
                    </a:lnTo>
                    <a:lnTo>
                      <a:pt x="56" y="112"/>
                    </a:lnTo>
                    <a:lnTo>
                      <a:pt x="113" y="113"/>
                    </a:lnTo>
                    <a:lnTo>
                      <a:pt x="116" y="113"/>
                    </a:lnTo>
                    <a:lnTo>
                      <a:pt x="116" y="168"/>
                    </a:lnTo>
                    <a:lnTo>
                      <a:pt x="118" y="224"/>
                    </a:lnTo>
                    <a:lnTo>
                      <a:pt x="172" y="223"/>
                    </a:lnTo>
                    <a:lnTo>
                      <a:pt x="228" y="2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140">
                <a:extLst>
                  <a:ext uri="{FF2B5EF4-FFF2-40B4-BE49-F238E27FC236}">
                    <a16:creationId xmlns:a16="http://schemas.microsoft.com/office/drawing/2014/main" id="{EC27D023-3677-48D2-B5CA-92AE9C41A58B}"/>
                  </a:ext>
                </a:extLst>
              </p:cNvPr>
              <p:cNvSpPr>
                <a:spLocks/>
              </p:cNvSpPr>
              <p:nvPr/>
            </p:nvSpPr>
            <p:spPr bwMode="auto">
              <a:xfrm>
                <a:off x="2394" y="1829"/>
                <a:ext cx="223" cy="221"/>
              </a:xfrm>
              <a:custGeom>
                <a:avLst/>
                <a:gdLst>
                  <a:gd name="T0" fmla="*/ 110 w 223"/>
                  <a:gd name="T1" fmla="*/ 221 h 221"/>
                  <a:gd name="T2" fmla="*/ 139 w 223"/>
                  <a:gd name="T3" fmla="*/ 221 h 221"/>
                  <a:gd name="T4" fmla="*/ 167 w 223"/>
                  <a:gd name="T5" fmla="*/ 221 h 221"/>
                  <a:gd name="T6" fmla="*/ 180 w 223"/>
                  <a:gd name="T7" fmla="*/ 221 h 221"/>
                  <a:gd name="T8" fmla="*/ 221 w 223"/>
                  <a:gd name="T9" fmla="*/ 221 h 221"/>
                  <a:gd name="T10" fmla="*/ 221 w 223"/>
                  <a:gd name="T11" fmla="*/ 186 h 221"/>
                  <a:gd name="T12" fmla="*/ 223 w 223"/>
                  <a:gd name="T13" fmla="*/ 174 h 221"/>
                  <a:gd name="T14" fmla="*/ 223 w 223"/>
                  <a:gd name="T15" fmla="*/ 167 h 221"/>
                  <a:gd name="T16" fmla="*/ 223 w 223"/>
                  <a:gd name="T17" fmla="*/ 121 h 221"/>
                  <a:gd name="T18" fmla="*/ 221 w 223"/>
                  <a:gd name="T19" fmla="*/ 116 h 221"/>
                  <a:gd name="T20" fmla="*/ 221 w 223"/>
                  <a:gd name="T21" fmla="*/ 111 h 221"/>
                  <a:gd name="T22" fmla="*/ 221 w 223"/>
                  <a:gd name="T23" fmla="*/ 102 h 221"/>
                  <a:gd name="T24" fmla="*/ 221 w 223"/>
                  <a:gd name="T25" fmla="*/ 84 h 221"/>
                  <a:gd name="T26" fmla="*/ 220 w 223"/>
                  <a:gd name="T27" fmla="*/ 55 h 221"/>
                  <a:gd name="T28" fmla="*/ 220 w 223"/>
                  <a:gd name="T29" fmla="*/ 0 h 221"/>
                  <a:gd name="T30" fmla="*/ 167 w 223"/>
                  <a:gd name="T31" fmla="*/ 0 h 221"/>
                  <a:gd name="T32" fmla="*/ 110 w 223"/>
                  <a:gd name="T33" fmla="*/ 0 h 221"/>
                  <a:gd name="T34" fmla="*/ 18 w 223"/>
                  <a:gd name="T35" fmla="*/ 0 h 221"/>
                  <a:gd name="T36" fmla="*/ 14 w 223"/>
                  <a:gd name="T37" fmla="*/ 2 h 221"/>
                  <a:gd name="T38" fmla="*/ 11 w 223"/>
                  <a:gd name="T39" fmla="*/ 2 h 221"/>
                  <a:gd name="T40" fmla="*/ 8 w 223"/>
                  <a:gd name="T41" fmla="*/ 5 h 221"/>
                  <a:gd name="T42" fmla="*/ 8 w 223"/>
                  <a:gd name="T43" fmla="*/ 9 h 221"/>
                  <a:gd name="T44" fmla="*/ 7 w 223"/>
                  <a:gd name="T45" fmla="*/ 11 h 221"/>
                  <a:gd name="T46" fmla="*/ 6 w 223"/>
                  <a:gd name="T47" fmla="*/ 13 h 221"/>
                  <a:gd name="T48" fmla="*/ 6 w 223"/>
                  <a:gd name="T49" fmla="*/ 16 h 221"/>
                  <a:gd name="T50" fmla="*/ 7 w 223"/>
                  <a:gd name="T51" fmla="*/ 19 h 221"/>
                  <a:gd name="T52" fmla="*/ 8 w 223"/>
                  <a:gd name="T53" fmla="*/ 23 h 221"/>
                  <a:gd name="T54" fmla="*/ 8 w 223"/>
                  <a:gd name="T55" fmla="*/ 25 h 221"/>
                  <a:gd name="T56" fmla="*/ 7 w 223"/>
                  <a:gd name="T57" fmla="*/ 27 h 221"/>
                  <a:gd name="T58" fmla="*/ 5 w 223"/>
                  <a:gd name="T59" fmla="*/ 29 h 221"/>
                  <a:gd name="T60" fmla="*/ 2 w 223"/>
                  <a:gd name="T61" fmla="*/ 27 h 221"/>
                  <a:gd name="T62" fmla="*/ 0 w 223"/>
                  <a:gd name="T63" fmla="*/ 221 h 221"/>
                  <a:gd name="T64" fmla="*/ 56 w 223"/>
                  <a:gd name="T65" fmla="*/ 221 h 221"/>
                  <a:gd name="T66" fmla="*/ 110 w 223"/>
                  <a:gd name="T67"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 h="221">
                    <a:moveTo>
                      <a:pt x="110" y="221"/>
                    </a:moveTo>
                    <a:lnTo>
                      <a:pt x="139" y="221"/>
                    </a:lnTo>
                    <a:lnTo>
                      <a:pt x="167" y="221"/>
                    </a:lnTo>
                    <a:lnTo>
                      <a:pt x="180" y="221"/>
                    </a:lnTo>
                    <a:lnTo>
                      <a:pt x="221" y="221"/>
                    </a:lnTo>
                    <a:lnTo>
                      <a:pt x="221" y="186"/>
                    </a:lnTo>
                    <a:lnTo>
                      <a:pt x="223" y="174"/>
                    </a:lnTo>
                    <a:lnTo>
                      <a:pt x="223" y="167"/>
                    </a:lnTo>
                    <a:lnTo>
                      <a:pt x="223" y="121"/>
                    </a:lnTo>
                    <a:lnTo>
                      <a:pt x="221" y="116"/>
                    </a:lnTo>
                    <a:lnTo>
                      <a:pt x="221" y="111"/>
                    </a:lnTo>
                    <a:lnTo>
                      <a:pt x="221" y="102"/>
                    </a:lnTo>
                    <a:lnTo>
                      <a:pt x="221" y="84"/>
                    </a:lnTo>
                    <a:lnTo>
                      <a:pt x="220" y="55"/>
                    </a:lnTo>
                    <a:lnTo>
                      <a:pt x="220" y="0"/>
                    </a:lnTo>
                    <a:lnTo>
                      <a:pt x="167" y="0"/>
                    </a:lnTo>
                    <a:lnTo>
                      <a:pt x="110" y="0"/>
                    </a:lnTo>
                    <a:lnTo>
                      <a:pt x="18" y="0"/>
                    </a:lnTo>
                    <a:lnTo>
                      <a:pt x="14" y="2"/>
                    </a:lnTo>
                    <a:lnTo>
                      <a:pt x="11" y="2"/>
                    </a:lnTo>
                    <a:lnTo>
                      <a:pt x="8" y="5"/>
                    </a:lnTo>
                    <a:lnTo>
                      <a:pt x="8" y="9"/>
                    </a:lnTo>
                    <a:lnTo>
                      <a:pt x="7" y="11"/>
                    </a:lnTo>
                    <a:lnTo>
                      <a:pt x="6" y="13"/>
                    </a:lnTo>
                    <a:lnTo>
                      <a:pt x="6" y="16"/>
                    </a:lnTo>
                    <a:lnTo>
                      <a:pt x="7" y="19"/>
                    </a:lnTo>
                    <a:lnTo>
                      <a:pt x="8" y="23"/>
                    </a:lnTo>
                    <a:lnTo>
                      <a:pt x="8" y="25"/>
                    </a:lnTo>
                    <a:lnTo>
                      <a:pt x="7" y="27"/>
                    </a:lnTo>
                    <a:lnTo>
                      <a:pt x="5" y="29"/>
                    </a:lnTo>
                    <a:lnTo>
                      <a:pt x="2" y="27"/>
                    </a:lnTo>
                    <a:lnTo>
                      <a:pt x="0" y="221"/>
                    </a:lnTo>
                    <a:lnTo>
                      <a:pt x="56" y="221"/>
                    </a:lnTo>
                    <a:lnTo>
                      <a:pt x="110" y="2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141">
                <a:extLst>
                  <a:ext uri="{FF2B5EF4-FFF2-40B4-BE49-F238E27FC236}">
                    <a16:creationId xmlns:a16="http://schemas.microsoft.com/office/drawing/2014/main" id="{7EF80CB2-7932-4570-9A2E-33F273BC3B50}"/>
                  </a:ext>
                </a:extLst>
              </p:cNvPr>
              <p:cNvSpPr>
                <a:spLocks/>
              </p:cNvSpPr>
              <p:nvPr/>
            </p:nvSpPr>
            <p:spPr bwMode="auto">
              <a:xfrm>
                <a:off x="2301" y="3162"/>
                <a:ext cx="223" cy="227"/>
              </a:xfrm>
              <a:custGeom>
                <a:avLst/>
                <a:gdLst>
                  <a:gd name="T0" fmla="*/ 61 w 223"/>
                  <a:gd name="T1" fmla="*/ 226 h 227"/>
                  <a:gd name="T2" fmla="*/ 112 w 223"/>
                  <a:gd name="T3" fmla="*/ 227 h 227"/>
                  <a:gd name="T4" fmla="*/ 117 w 223"/>
                  <a:gd name="T5" fmla="*/ 227 h 227"/>
                  <a:gd name="T6" fmla="*/ 223 w 223"/>
                  <a:gd name="T7" fmla="*/ 225 h 227"/>
                  <a:gd name="T8" fmla="*/ 222 w 223"/>
                  <a:gd name="T9" fmla="*/ 113 h 227"/>
                  <a:gd name="T10" fmla="*/ 220 w 223"/>
                  <a:gd name="T11" fmla="*/ 0 h 227"/>
                  <a:gd name="T12" fmla="*/ 110 w 223"/>
                  <a:gd name="T13" fmla="*/ 2 h 227"/>
                  <a:gd name="T14" fmla="*/ 0 w 223"/>
                  <a:gd name="T15" fmla="*/ 3 h 227"/>
                  <a:gd name="T16" fmla="*/ 1 w 223"/>
                  <a:gd name="T17" fmla="*/ 59 h 227"/>
                  <a:gd name="T18" fmla="*/ 1 w 223"/>
                  <a:gd name="T19" fmla="*/ 114 h 227"/>
                  <a:gd name="T20" fmla="*/ 2 w 223"/>
                  <a:gd name="T21" fmla="*/ 170 h 227"/>
                  <a:gd name="T22" fmla="*/ 2 w 223"/>
                  <a:gd name="T23" fmla="*/ 227 h 227"/>
                  <a:gd name="T24" fmla="*/ 7 w 223"/>
                  <a:gd name="T25" fmla="*/ 227 h 227"/>
                  <a:gd name="T26" fmla="*/ 61 w 223"/>
                  <a:gd name="T27"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27">
                    <a:moveTo>
                      <a:pt x="61" y="226"/>
                    </a:moveTo>
                    <a:lnTo>
                      <a:pt x="112" y="227"/>
                    </a:lnTo>
                    <a:lnTo>
                      <a:pt x="117" y="227"/>
                    </a:lnTo>
                    <a:lnTo>
                      <a:pt x="223" y="225"/>
                    </a:lnTo>
                    <a:lnTo>
                      <a:pt x="222" y="113"/>
                    </a:lnTo>
                    <a:lnTo>
                      <a:pt x="220" y="0"/>
                    </a:lnTo>
                    <a:lnTo>
                      <a:pt x="110" y="2"/>
                    </a:lnTo>
                    <a:lnTo>
                      <a:pt x="0" y="3"/>
                    </a:lnTo>
                    <a:lnTo>
                      <a:pt x="1" y="59"/>
                    </a:lnTo>
                    <a:lnTo>
                      <a:pt x="1" y="114"/>
                    </a:lnTo>
                    <a:lnTo>
                      <a:pt x="2" y="170"/>
                    </a:lnTo>
                    <a:lnTo>
                      <a:pt x="2" y="227"/>
                    </a:lnTo>
                    <a:lnTo>
                      <a:pt x="7" y="227"/>
                    </a:lnTo>
                    <a:lnTo>
                      <a:pt x="61" y="22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142">
                <a:extLst>
                  <a:ext uri="{FF2B5EF4-FFF2-40B4-BE49-F238E27FC236}">
                    <a16:creationId xmlns:a16="http://schemas.microsoft.com/office/drawing/2014/main" id="{4340BE69-A352-487E-A71F-3DA59800EDC1}"/>
                  </a:ext>
                </a:extLst>
              </p:cNvPr>
              <p:cNvSpPr>
                <a:spLocks/>
              </p:cNvSpPr>
              <p:nvPr/>
            </p:nvSpPr>
            <p:spPr bwMode="auto">
              <a:xfrm>
                <a:off x="2198" y="3388"/>
                <a:ext cx="225" cy="225"/>
              </a:xfrm>
              <a:custGeom>
                <a:avLst/>
                <a:gdLst>
                  <a:gd name="T0" fmla="*/ 112 w 225"/>
                  <a:gd name="T1" fmla="*/ 223 h 225"/>
                  <a:gd name="T2" fmla="*/ 168 w 225"/>
                  <a:gd name="T3" fmla="*/ 223 h 225"/>
                  <a:gd name="T4" fmla="*/ 225 w 225"/>
                  <a:gd name="T5" fmla="*/ 223 h 225"/>
                  <a:gd name="T6" fmla="*/ 223 w 225"/>
                  <a:gd name="T7" fmla="*/ 167 h 225"/>
                  <a:gd name="T8" fmla="*/ 222 w 225"/>
                  <a:gd name="T9" fmla="*/ 112 h 225"/>
                  <a:gd name="T10" fmla="*/ 222 w 225"/>
                  <a:gd name="T11" fmla="*/ 95 h 225"/>
                  <a:gd name="T12" fmla="*/ 220 w 225"/>
                  <a:gd name="T13" fmla="*/ 58 h 225"/>
                  <a:gd name="T14" fmla="*/ 220 w 225"/>
                  <a:gd name="T15" fmla="*/ 53 h 225"/>
                  <a:gd name="T16" fmla="*/ 220 w 225"/>
                  <a:gd name="T17" fmla="*/ 1 h 225"/>
                  <a:gd name="T18" fmla="*/ 215 w 225"/>
                  <a:gd name="T19" fmla="*/ 1 h 225"/>
                  <a:gd name="T20" fmla="*/ 164 w 225"/>
                  <a:gd name="T21" fmla="*/ 0 h 225"/>
                  <a:gd name="T22" fmla="*/ 110 w 225"/>
                  <a:gd name="T23" fmla="*/ 1 h 225"/>
                  <a:gd name="T24" fmla="*/ 105 w 225"/>
                  <a:gd name="T25" fmla="*/ 1 h 225"/>
                  <a:gd name="T26" fmla="*/ 0 w 225"/>
                  <a:gd name="T27" fmla="*/ 1 h 225"/>
                  <a:gd name="T28" fmla="*/ 1 w 225"/>
                  <a:gd name="T29" fmla="*/ 169 h 225"/>
                  <a:gd name="T30" fmla="*/ 1 w 225"/>
                  <a:gd name="T31" fmla="*/ 225 h 225"/>
                  <a:gd name="T32" fmla="*/ 59 w 225"/>
                  <a:gd name="T33" fmla="*/ 223 h 225"/>
                  <a:gd name="T34" fmla="*/ 112 w 225"/>
                  <a:gd name="T35" fmla="*/ 22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112" y="223"/>
                    </a:moveTo>
                    <a:lnTo>
                      <a:pt x="168" y="223"/>
                    </a:lnTo>
                    <a:lnTo>
                      <a:pt x="225" y="223"/>
                    </a:lnTo>
                    <a:lnTo>
                      <a:pt x="223" y="167"/>
                    </a:lnTo>
                    <a:lnTo>
                      <a:pt x="222" y="112"/>
                    </a:lnTo>
                    <a:lnTo>
                      <a:pt x="222" y="95"/>
                    </a:lnTo>
                    <a:lnTo>
                      <a:pt x="220" y="58"/>
                    </a:lnTo>
                    <a:lnTo>
                      <a:pt x="220" y="53"/>
                    </a:lnTo>
                    <a:lnTo>
                      <a:pt x="220" y="1"/>
                    </a:lnTo>
                    <a:lnTo>
                      <a:pt x="215" y="1"/>
                    </a:lnTo>
                    <a:lnTo>
                      <a:pt x="164" y="0"/>
                    </a:lnTo>
                    <a:lnTo>
                      <a:pt x="110" y="1"/>
                    </a:lnTo>
                    <a:lnTo>
                      <a:pt x="105" y="1"/>
                    </a:lnTo>
                    <a:lnTo>
                      <a:pt x="0" y="1"/>
                    </a:lnTo>
                    <a:lnTo>
                      <a:pt x="1" y="169"/>
                    </a:lnTo>
                    <a:lnTo>
                      <a:pt x="1" y="225"/>
                    </a:lnTo>
                    <a:lnTo>
                      <a:pt x="59" y="223"/>
                    </a:lnTo>
                    <a:lnTo>
                      <a:pt x="112" y="2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143">
                <a:extLst>
                  <a:ext uri="{FF2B5EF4-FFF2-40B4-BE49-F238E27FC236}">
                    <a16:creationId xmlns:a16="http://schemas.microsoft.com/office/drawing/2014/main" id="{F13647A7-7D84-4712-BA97-07267978307D}"/>
                  </a:ext>
                </a:extLst>
              </p:cNvPr>
              <p:cNvSpPr>
                <a:spLocks/>
              </p:cNvSpPr>
              <p:nvPr/>
            </p:nvSpPr>
            <p:spPr bwMode="auto">
              <a:xfrm>
                <a:off x="2071" y="2496"/>
                <a:ext cx="222" cy="335"/>
              </a:xfrm>
              <a:custGeom>
                <a:avLst/>
                <a:gdLst>
                  <a:gd name="T0" fmla="*/ 222 w 222"/>
                  <a:gd name="T1" fmla="*/ 333 h 335"/>
                  <a:gd name="T2" fmla="*/ 221 w 222"/>
                  <a:gd name="T3" fmla="*/ 261 h 335"/>
                  <a:gd name="T4" fmla="*/ 221 w 222"/>
                  <a:gd name="T5" fmla="*/ 222 h 335"/>
                  <a:gd name="T6" fmla="*/ 221 w 222"/>
                  <a:gd name="T7" fmla="*/ 166 h 335"/>
                  <a:gd name="T8" fmla="*/ 222 w 222"/>
                  <a:gd name="T9" fmla="*/ 111 h 335"/>
                  <a:gd name="T10" fmla="*/ 221 w 222"/>
                  <a:gd name="T11" fmla="*/ 74 h 335"/>
                  <a:gd name="T12" fmla="*/ 221 w 222"/>
                  <a:gd name="T13" fmla="*/ 44 h 335"/>
                  <a:gd name="T14" fmla="*/ 221 w 222"/>
                  <a:gd name="T15" fmla="*/ 0 h 335"/>
                  <a:gd name="T16" fmla="*/ 196 w 222"/>
                  <a:gd name="T17" fmla="*/ 0 h 335"/>
                  <a:gd name="T18" fmla="*/ 166 w 222"/>
                  <a:gd name="T19" fmla="*/ 1 h 335"/>
                  <a:gd name="T20" fmla="*/ 119 w 222"/>
                  <a:gd name="T21" fmla="*/ 1 h 335"/>
                  <a:gd name="T22" fmla="*/ 110 w 222"/>
                  <a:gd name="T23" fmla="*/ 1 h 335"/>
                  <a:gd name="T24" fmla="*/ 56 w 222"/>
                  <a:gd name="T25" fmla="*/ 1 h 335"/>
                  <a:gd name="T26" fmla="*/ 3 w 222"/>
                  <a:gd name="T27" fmla="*/ 0 h 335"/>
                  <a:gd name="T28" fmla="*/ 3 w 222"/>
                  <a:gd name="T29" fmla="*/ 56 h 335"/>
                  <a:gd name="T30" fmla="*/ 2 w 222"/>
                  <a:gd name="T31" fmla="*/ 111 h 335"/>
                  <a:gd name="T32" fmla="*/ 2 w 222"/>
                  <a:gd name="T33" fmla="*/ 130 h 335"/>
                  <a:gd name="T34" fmla="*/ 2 w 222"/>
                  <a:gd name="T35" fmla="*/ 140 h 335"/>
                  <a:gd name="T36" fmla="*/ 2 w 222"/>
                  <a:gd name="T37" fmla="*/ 168 h 335"/>
                  <a:gd name="T38" fmla="*/ 2 w 222"/>
                  <a:gd name="T39" fmla="*/ 222 h 335"/>
                  <a:gd name="T40" fmla="*/ 0 w 222"/>
                  <a:gd name="T41" fmla="*/ 277 h 335"/>
                  <a:gd name="T42" fmla="*/ 2 w 222"/>
                  <a:gd name="T43" fmla="*/ 333 h 335"/>
                  <a:gd name="T44" fmla="*/ 7 w 222"/>
                  <a:gd name="T45" fmla="*/ 333 h 335"/>
                  <a:gd name="T46" fmla="*/ 56 w 222"/>
                  <a:gd name="T47" fmla="*/ 334 h 335"/>
                  <a:gd name="T48" fmla="*/ 62 w 222"/>
                  <a:gd name="T49" fmla="*/ 335 h 335"/>
                  <a:gd name="T50" fmla="*/ 116 w 222"/>
                  <a:gd name="T51" fmla="*/ 334 h 335"/>
                  <a:gd name="T52" fmla="*/ 171 w 222"/>
                  <a:gd name="T53" fmla="*/ 334 h 335"/>
                  <a:gd name="T54" fmla="*/ 222 w 222"/>
                  <a:gd name="T55" fmla="*/ 33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 h="335">
                    <a:moveTo>
                      <a:pt x="222" y="333"/>
                    </a:moveTo>
                    <a:lnTo>
                      <a:pt x="221" y="261"/>
                    </a:lnTo>
                    <a:lnTo>
                      <a:pt x="221" y="222"/>
                    </a:lnTo>
                    <a:lnTo>
                      <a:pt x="221" y="166"/>
                    </a:lnTo>
                    <a:lnTo>
                      <a:pt x="222" y="111"/>
                    </a:lnTo>
                    <a:lnTo>
                      <a:pt x="221" y="74"/>
                    </a:lnTo>
                    <a:lnTo>
                      <a:pt x="221" y="44"/>
                    </a:lnTo>
                    <a:lnTo>
                      <a:pt x="221" y="0"/>
                    </a:lnTo>
                    <a:lnTo>
                      <a:pt x="196" y="0"/>
                    </a:lnTo>
                    <a:lnTo>
                      <a:pt x="166" y="1"/>
                    </a:lnTo>
                    <a:lnTo>
                      <a:pt x="119" y="1"/>
                    </a:lnTo>
                    <a:lnTo>
                      <a:pt x="110" y="1"/>
                    </a:lnTo>
                    <a:lnTo>
                      <a:pt x="56" y="1"/>
                    </a:lnTo>
                    <a:lnTo>
                      <a:pt x="3" y="0"/>
                    </a:lnTo>
                    <a:lnTo>
                      <a:pt x="3" y="56"/>
                    </a:lnTo>
                    <a:lnTo>
                      <a:pt x="2" y="111"/>
                    </a:lnTo>
                    <a:lnTo>
                      <a:pt x="2" y="130"/>
                    </a:lnTo>
                    <a:lnTo>
                      <a:pt x="2" y="140"/>
                    </a:lnTo>
                    <a:lnTo>
                      <a:pt x="2" y="168"/>
                    </a:lnTo>
                    <a:lnTo>
                      <a:pt x="2" y="222"/>
                    </a:lnTo>
                    <a:lnTo>
                      <a:pt x="0" y="277"/>
                    </a:lnTo>
                    <a:lnTo>
                      <a:pt x="2" y="333"/>
                    </a:lnTo>
                    <a:lnTo>
                      <a:pt x="7" y="333"/>
                    </a:lnTo>
                    <a:lnTo>
                      <a:pt x="56" y="334"/>
                    </a:lnTo>
                    <a:lnTo>
                      <a:pt x="62" y="335"/>
                    </a:lnTo>
                    <a:lnTo>
                      <a:pt x="116" y="334"/>
                    </a:lnTo>
                    <a:lnTo>
                      <a:pt x="171" y="334"/>
                    </a:lnTo>
                    <a:lnTo>
                      <a:pt x="222" y="33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144">
                <a:extLst>
                  <a:ext uri="{FF2B5EF4-FFF2-40B4-BE49-F238E27FC236}">
                    <a16:creationId xmlns:a16="http://schemas.microsoft.com/office/drawing/2014/main" id="{02878E17-E99C-4EE5-B2C2-20AF6959CCDF}"/>
                  </a:ext>
                </a:extLst>
              </p:cNvPr>
              <p:cNvSpPr>
                <a:spLocks/>
              </p:cNvSpPr>
              <p:nvPr/>
            </p:nvSpPr>
            <p:spPr bwMode="auto">
              <a:xfrm>
                <a:off x="2074" y="2272"/>
                <a:ext cx="219" cy="225"/>
              </a:xfrm>
              <a:custGeom>
                <a:avLst/>
                <a:gdLst>
                  <a:gd name="T0" fmla="*/ 107 w 219"/>
                  <a:gd name="T1" fmla="*/ 225 h 225"/>
                  <a:gd name="T2" fmla="*/ 116 w 219"/>
                  <a:gd name="T3" fmla="*/ 225 h 225"/>
                  <a:gd name="T4" fmla="*/ 163 w 219"/>
                  <a:gd name="T5" fmla="*/ 225 h 225"/>
                  <a:gd name="T6" fmla="*/ 193 w 219"/>
                  <a:gd name="T7" fmla="*/ 224 h 225"/>
                  <a:gd name="T8" fmla="*/ 218 w 219"/>
                  <a:gd name="T9" fmla="*/ 224 h 225"/>
                  <a:gd name="T10" fmla="*/ 218 w 219"/>
                  <a:gd name="T11" fmla="*/ 168 h 225"/>
                  <a:gd name="T12" fmla="*/ 219 w 219"/>
                  <a:gd name="T13" fmla="*/ 114 h 225"/>
                  <a:gd name="T14" fmla="*/ 218 w 219"/>
                  <a:gd name="T15" fmla="*/ 31 h 225"/>
                  <a:gd name="T16" fmla="*/ 218 w 219"/>
                  <a:gd name="T17" fmla="*/ 0 h 225"/>
                  <a:gd name="T18" fmla="*/ 212 w 219"/>
                  <a:gd name="T19" fmla="*/ 0 h 225"/>
                  <a:gd name="T20" fmla="*/ 163 w 219"/>
                  <a:gd name="T21" fmla="*/ 1 h 225"/>
                  <a:gd name="T22" fmla="*/ 155 w 219"/>
                  <a:gd name="T23" fmla="*/ 1 h 225"/>
                  <a:gd name="T24" fmla="*/ 107 w 219"/>
                  <a:gd name="T25" fmla="*/ 1 h 225"/>
                  <a:gd name="T26" fmla="*/ 100 w 219"/>
                  <a:gd name="T27" fmla="*/ 1 h 225"/>
                  <a:gd name="T28" fmla="*/ 56 w 219"/>
                  <a:gd name="T29" fmla="*/ 1 h 225"/>
                  <a:gd name="T30" fmla="*/ 44 w 219"/>
                  <a:gd name="T31" fmla="*/ 1 h 225"/>
                  <a:gd name="T32" fmla="*/ 0 w 219"/>
                  <a:gd name="T33" fmla="*/ 0 h 225"/>
                  <a:gd name="T34" fmla="*/ 0 w 219"/>
                  <a:gd name="T35" fmla="*/ 112 h 225"/>
                  <a:gd name="T36" fmla="*/ 0 w 219"/>
                  <a:gd name="T37" fmla="*/ 147 h 225"/>
                  <a:gd name="T38" fmla="*/ 0 w 219"/>
                  <a:gd name="T39" fmla="*/ 167 h 225"/>
                  <a:gd name="T40" fmla="*/ 0 w 219"/>
                  <a:gd name="T41" fmla="*/ 224 h 225"/>
                  <a:gd name="T42" fmla="*/ 53 w 219"/>
                  <a:gd name="T43" fmla="*/ 225 h 225"/>
                  <a:gd name="T44" fmla="*/ 107 w 219"/>
                  <a:gd name="T4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225">
                    <a:moveTo>
                      <a:pt x="107" y="225"/>
                    </a:moveTo>
                    <a:lnTo>
                      <a:pt x="116" y="225"/>
                    </a:lnTo>
                    <a:lnTo>
                      <a:pt x="163" y="225"/>
                    </a:lnTo>
                    <a:lnTo>
                      <a:pt x="193" y="224"/>
                    </a:lnTo>
                    <a:lnTo>
                      <a:pt x="218" y="224"/>
                    </a:lnTo>
                    <a:lnTo>
                      <a:pt x="218" y="168"/>
                    </a:lnTo>
                    <a:lnTo>
                      <a:pt x="219" y="114"/>
                    </a:lnTo>
                    <a:lnTo>
                      <a:pt x="218" y="31"/>
                    </a:lnTo>
                    <a:lnTo>
                      <a:pt x="218" y="0"/>
                    </a:lnTo>
                    <a:lnTo>
                      <a:pt x="212" y="0"/>
                    </a:lnTo>
                    <a:lnTo>
                      <a:pt x="163" y="1"/>
                    </a:lnTo>
                    <a:lnTo>
                      <a:pt x="155" y="1"/>
                    </a:lnTo>
                    <a:lnTo>
                      <a:pt x="107" y="1"/>
                    </a:lnTo>
                    <a:lnTo>
                      <a:pt x="100" y="1"/>
                    </a:lnTo>
                    <a:lnTo>
                      <a:pt x="56" y="1"/>
                    </a:lnTo>
                    <a:lnTo>
                      <a:pt x="44" y="1"/>
                    </a:lnTo>
                    <a:lnTo>
                      <a:pt x="0" y="0"/>
                    </a:lnTo>
                    <a:lnTo>
                      <a:pt x="0" y="112"/>
                    </a:lnTo>
                    <a:lnTo>
                      <a:pt x="0" y="147"/>
                    </a:lnTo>
                    <a:lnTo>
                      <a:pt x="0" y="167"/>
                    </a:lnTo>
                    <a:lnTo>
                      <a:pt x="0" y="224"/>
                    </a:lnTo>
                    <a:lnTo>
                      <a:pt x="53" y="225"/>
                    </a:lnTo>
                    <a:lnTo>
                      <a:pt x="107" y="2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145">
                <a:extLst>
                  <a:ext uri="{FF2B5EF4-FFF2-40B4-BE49-F238E27FC236}">
                    <a16:creationId xmlns:a16="http://schemas.microsoft.com/office/drawing/2014/main" id="{E34D1601-7A2E-4DF1-84F9-27AB662E8574}"/>
                  </a:ext>
                </a:extLst>
              </p:cNvPr>
              <p:cNvSpPr>
                <a:spLocks/>
              </p:cNvSpPr>
              <p:nvPr/>
            </p:nvSpPr>
            <p:spPr bwMode="auto">
              <a:xfrm>
                <a:off x="2394" y="2050"/>
                <a:ext cx="221" cy="223"/>
              </a:xfrm>
              <a:custGeom>
                <a:avLst/>
                <a:gdLst>
                  <a:gd name="T0" fmla="*/ 0 w 221"/>
                  <a:gd name="T1" fmla="*/ 112 h 223"/>
                  <a:gd name="T2" fmla="*/ 2 w 221"/>
                  <a:gd name="T3" fmla="*/ 165 h 223"/>
                  <a:gd name="T4" fmla="*/ 3 w 221"/>
                  <a:gd name="T5" fmla="*/ 222 h 223"/>
                  <a:gd name="T6" fmla="*/ 57 w 221"/>
                  <a:gd name="T7" fmla="*/ 222 h 223"/>
                  <a:gd name="T8" fmla="*/ 116 w 221"/>
                  <a:gd name="T9" fmla="*/ 223 h 223"/>
                  <a:gd name="T10" fmla="*/ 221 w 221"/>
                  <a:gd name="T11" fmla="*/ 223 h 223"/>
                  <a:gd name="T12" fmla="*/ 221 w 221"/>
                  <a:gd name="T13" fmla="*/ 168 h 223"/>
                  <a:gd name="T14" fmla="*/ 221 w 221"/>
                  <a:gd name="T15" fmla="*/ 58 h 223"/>
                  <a:gd name="T16" fmla="*/ 221 w 221"/>
                  <a:gd name="T17" fmla="*/ 0 h 223"/>
                  <a:gd name="T18" fmla="*/ 180 w 221"/>
                  <a:gd name="T19" fmla="*/ 0 h 223"/>
                  <a:gd name="T20" fmla="*/ 167 w 221"/>
                  <a:gd name="T21" fmla="*/ 0 h 223"/>
                  <a:gd name="T22" fmla="*/ 139 w 221"/>
                  <a:gd name="T23" fmla="*/ 0 h 223"/>
                  <a:gd name="T24" fmla="*/ 110 w 221"/>
                  <a:gd name="T25" fmla="*/ 0 h 223"/>
                  <a:gd name="T26" fmla="*/ 56 w 221"/>
                  <a:gd name="T27" fmla="*/ 0 h 223"/>
                  <a:gd name="T28" fmla="*/ 0 w 221"/>
                  <a:gd name="T29" fmla="*/ 0 h 223"/>
                  <a:gd name="T30" fmla="*/ 0 w 221"/>
                  <a:gd name="T31" fmla="*/ 57 h 223"/>
                  <a:gd name="T32" fmla="*/ 0 w 221"/>
                  <a:gd name="T3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23">
                    <a:moveTo>
                      <a:pt x="0" y="112"/>
                    </a:moveTo>
                    <a:lnTo>
                      <a:pt x="2" y="165"/>
                    </a:lnTo>
                    <a:lnTo>
                      <a:pt x="3" y="222"/>
                    </a:lnTo>
                    <a:lnTo>
                      <a:pt x="57" y="222"/>
                    </a:lnTo>
                    <a:lnTo>
                      <a:pt x="116" y="223"/>
                    </a:lnTo>
                    <a:lnTo>
                      <a:pt x="221" y="223"/>
                    </a:lnTo>
                    <a:lnTo>
                      <a:pt x="221" y="168"/>
                    </a:lnTo>
                    <a:lnTo>
                      <a:pt x="221" y="58"/>
                    </a:lnTo>
                    <a:lnTo>
                      <a:pt x="221" y="0"/>
                    </a:lnTo>
                    <a:lnTo>
                      <a:pt x="180" y="0"/>
                    </a:lnTo>
                    <a:lnTo>
                      <a:pt x="167" y="0"/>
                    </a:lnTo>
                    <a:lnTo>
                      <a:pt x="139" y="0"/>
                    </a:lnTo>
                    <a:lnTo>
                      <a:pt x="110" y="0"/>
                    </a:lnTo>
                    <a:lnTo>
                      <a:pt x="56" y="0"/>
                    </a:lnTo>
                    <a:lnTo>
                      <a:pt x="0" y="0"/>
                    </a:lnTo>
                    <a:lnTo>
                      <a:pt x="0" y="57"/>
                    </a:lnTo>
                    <a:lnTo>
                      <a:pt x="0"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146">
                <a:extLst>
                  <a:ext uri="{FF2B5EF4-FFF2-40B4-BE49-F238E27FC236}">
                    <a16:creationId xmlns:a16="http://schemas.microsoft.com/office/drawing/2014/main" id="{67606AA7-9860-4117-A92A-A71C17554D17}"/>
                  </a:ext>
                </a:extLst>
              </p:cNvPr>
              <p:cNvSpPr>
                <a:spLocks/>
              </p:cNvSpPr>
              <p:nvPr/>
            </p:nvSpPr>
            <p:spPr bwMode="auto">
              <a:xfrm>
                <a:off x="2174" y="2050"/>
                <a:ext cx="223" cy="223"/>
              </a:xfrm>
              <a:custGeom>
                <a:avLst/>
                <a:gdLst>
                  <a:gd name="T0" fmla="*/ 55 w 223"/>
                  <a:gd name="T1" fmla="*/ 223 h 223"/>
                  <a:gd name="T2" fmla="*/ 63 w 223"/>
                  <a:gd name="T3" fmla="*/ 223 h 223"/>
                  <a:gd name="T4" fmla="*/ 112 w 223"/>
                  <a:gd name="T5" fmla="*/ 222 h 223"/>
                  <a:gd name="T6" fmla="*/ 118 w 223"/>
                  <a:gd name="T7" fmla="*/ 222 h 223"/>
                  <a:gd name="T8" fmla="*/ 155 w 223"/>
                  <a:gd name="T9" fmla="*/ 222 h 223"/>
                  <a:gd name="T10" fmla="*/ 223 w 223"/>
                  <a:gd name="T11" fmla="*/ 222 h 223"/>
                  <a:gd name="T12" fmla="*/ 222 w 223"/>
                  <a:gd name="T13" fmla="*/ 165 h 223"/>
                  <a:gd name="T14" fmla="*/ 220 w 223"/>
                  <a:gd name="T15" fmla="*/ 112 h 223"/>
                  <a:gd name="T16" fmla="*/ 220 w 223"/>
                  <a:gd name="T17" fmla="*/ 57 h 223"/>
                  <a:gd name="T18" fmla="*/ 220 w 223"/>
                  <a:gd name="T19" fmla="*/ 0 h 223"/>
                  <a:gd name="T20" fmla="*/ 166 w 223"/>
                  <a:gd name="T21" fmla="*/ 0 h 223"/>
                  <a:gd name="T22" fmla="*/ 110 w 223"/>
                  <a:gd name="T23" fmla="*/ 0 h 223"/>
                  <a:gd name="T24" fmla="*/ 58 w 223"/>
                  <a:gd name="T25" fmla="*/ 0 h 223"/>
                  <a:gd name="T26" fmla="*/ 0 w 223"/>
                  <a:gd name="T27" fmla="*/ 0 h 223"/>
                  <a:gd name="T28" fmla="*/ 0 w 223"/>
                  <a:gd name="T29" fmla="*/ 58 h 223"/>
                  <a:gd name="T30" fmla="*/ 0 w 223"/>
                  <a:gd name="T31" fmla="*/ 76 h 223"/>
                  <a:gd name="T32" fmla="*/ 0 w 223"/>
                  <a:gd name="T33" fmla="*/ 85 h 223"/>
                  <a:gd name="T34" fmla="*/ 0 w 223"/>
                  <a:gd name="T35" fmla="*/ 112 h 223"/>
                  <a:gd name="T36" fmla="*/ 0 w 223"/>
                  <a:gd name="T37" fmla="*/ 167 h 223"/>
                  <a:gd name="T38" fmla="*/ 0 w 223"/>
                  <a:gd name="T39" fmla="*/ 223 h 223"/>
                  <a:gd name="T40" fmla="*/ 7 w 223"/>
                  <a:gd name="T41" fmla="*/ 223 h 223"/>
                  <a:gd name="T42" fmla="*/ 55 w 223"/>
                  <a:gd name="T4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223">
                    <a:moveTo>
                      <a:pt x="55" y="223"/>
                    </a:moveTo>
                    <a:lnTo>
                      <a:pt x="63" y="223"/>
                    </a:lnTo>
                    <a:lnTo>
                      <a:pt x="112" y="222"/>
                    </a:lnTo>
                    <a:lnTo>
                      <a:pt x="118" y="222"/>
                    </a:lnTo>
                    <a:lnTo>
                      <a:pt x="155" y="222"/>
                    </a:lnTo>
                    <a:lnTo>
                      <a:pt x="223" y="222"/>
                    </a:lnTo>
                    <a:lnTo>
                      <a:pt x="222" y="165"/>
                    </a:lnTo>
                    <a:lnTo>
                      <a:pt x="220" y="112"/>
                    </a:lnTo>
                    <a:lnTo>
                      <a:pt x="220" y="57"/>
                    </a:lnTo>
                    <a:lnTo>
                      <a:pt x="220" y="0"/>
                    </a:lnTo>
                    <a:lnTo>
                      <a:pt x="166" y="0"/>
                    </a:lnTo>
                    <a:lnTo>
                      <a:pt x="110" y="0"/>
                    </a:lnTo>
                    <a:lnTo>
                      <a:pt x="58" y="0"/>
                    </a:lnTo>
                    <a:lnTo>
                      <a:pt x="0" y="0"/>
                    </a:lnTo>
                    <a:lnTo>
                      <a:pt x="0" y="58"/>
                    </a:lnTo>
                    <a:lnTo>
                      <a:pt x="0" y="76"/>
                    </a:lnTo>
                    <a:lnTo>
                      <a:pt x="0" y="85"/>
                    </a:lnTo>
                    <a:lnTo>
                      <a:pt x="0" y="112"/>
                    </a:lnTo>
                    <a:lnTo>
                      <a:pt x="0" y="167"/>
                    </a:lnTo>
                    <a:lnTo>
                      <a:pt x="0" y="223"/>
                    </a:lnTo>
                    <a:lnTo>
                      <a:pt x="7" y="223"/>
                    </a:lnTo>
                    <a:lnTo>
                      <a:pt x="55" y="2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147">
                <a:extLst>
                  <a:ext uri="{FF2B5EF4-FFF2-40B4-BE49-F238E27FC236}">
                    <a16:creationId xmlns:a16="http://schemas.microsoft.com/office/drawing/2014/main" id="{840FB0D1-1883-45BE-A0B1-BD0740D59115}"/>
                  </a:ext>
                </a:extLst>
              </p:cNvPr>
              <p:cNvSpPr>
                <a:spLocks/>
              </p:cNvSpPr>
              <p:nvPr/>
            </p:nvSpPr>
            <p:spPr bwMode="auto">
              <a:xfrm>
                <a:off x="2188" y="3611"/>
                <a:ext cx="235" cy="198"/>
              </a:xfrm>
              <a:custGeom>
                <a:avLst/>
                <a:gdLst>
                  <a:gd name="T0" fmla="*/ 235 w 235"/>
                  <a:gd name="T1" fmla="*/ 112 h 198"/>
                  <a:gd name="T2" fmla="*/ 233 w 235"/>
                  <a:gd name="T3" fmla="*/ 56 h 198"/>
                  <a:gd name="T4" fmla="*/ 235 w 235"/>
                  <a:gd name="T5" fmla="*/ 0 h 198"/>
                  <a:gd name="T6" fmla="*/ 178 w 235"/>
                  <a:gd name="T7" fmla="*/ 0 h 198"/>
                  <a:gd name="T8" fmla="*/ 122 w 235"/>
                  <a:gd name="T9" fmla="*/ 0 h 198"/>
                  <a:gd name="T10" fmla="*/ 69 w 235"/>
                  <a:gd name="T11" fmla="*/ 0 h 198"/>
                  <a:gd name="T12" fmla="*/ 11 w 235"/>
                  <a:gd name="T13" fmla="*/ 2 h 198"/>
                  <a:gd name="T14" fmla="*/ 14 w 235"/>
                  <a:gd name="T15" fmla="*/ 112 h 198"/>
                  <a:gd name="T16" fmla="*/ 14 w 235"/>
                  <a:gd name="T17" fmla="*/ 160 h 198"/>
                  <a:gd name="T18" fmla="*/ 14 w 235"/>
                  <a:gd name="T19" fmla="*/ 172 h 198"/>
                  <a:gd name="T20" fmla="*/ 9 w 235"/>
                  <a:gd name="T21" fmla="*/ 179 h 198"/>
                  <a:gd name="T22" fmla="*/ 1 w 235"/>
                  <a:gd name="T23" fmla="*/ 188 h 198"/>
                  <a:gd name="T24" fmla="*/ 0 w 235"/>
                  <a:gd name="T25" fmla="*/ 195 h 198"/>
                  <a:gd name="T26" fmla="*/ 0 w 235"/>
                  <a:gd name="T27" fmla="*/ 197 h 198"/>
                  <a:gd name="T28" fmla="*/ 0 w 235"/>
                  <a:gd name="T29" fmla="*/ 197 h 198"/>
                  <a:gd name="T30" fmla="*/ 235 w 235"/>
                  <a:gd name="T31" fmla="*/ 198 h 198"/>
                  <a:gd name="T32" fmla="*/ 235 w 235"/>
                  <a:gd name="T33" fmla="*/ 167 h 198"/>
                  <a:gd name="T34" fmla="*/ 235 w 235"/>
                  <a:gd name="T35" fmla="*/ 1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98">
                    <a:moveTo>
                      <a:pt x="235" y="112"/>
                    </a:moveTo>
                    <a:lnTo>
                      <a:pt x="233" y="56"/>
                    </a:lnTo>
                    <a:lnTo>
                      <a:pt x="235" y="0"/>
                    </a:lnTo>
                    <a:lnTo>
                      <a:pt x="178" y="0"/>
                    </a:lnTo>
                    <a:lnTo>
                      <a:pt x="122" y="0"/>
                    </a:lnTo>
                    <a:lnTo>
                      <a:pt x="69" y="0"/>
                    </a:lnTo>
                    <a:lnTo>
                      <a:pt x="11" y="2"/>
                    </a:lnTo>
                    <a:lnTo>
                      <a:pt x="14" y="112"/>
                    </a:lnTo>
                    <a:lnTo>
                      <a:pt x="14" y="160"/>
                    </a:lnTo>
                    <a:lnTo>
                      <a:pt x="14" y="172"/>
                    </a:lnTo>
                    <a:lnTo>
                      <a:pt x="9" y="179"/>
                    </a:lnTo>
                    <a:lnTo>
                      <a:pt x="1" y="188"/>
                    </a:lnTo>
                    <a:lnTo>
                      <a:pt x="0" y="195"/>
                    </a:lnTo>
                    <a:lnTo>
                      <a:pt x="0" y="197"/>
                    </a:lnTo>
                    <a:lnTo>
                      <a:pt x="0" y="197"/>
                    </a:lnTo>
                    <a:lnTo>
                      <a:pt x="235" y="198"/>
                    </a:lnTo>
                    <a:lnTo>
                      <a:pt x="235" y="167"/>
                    </a:lnTo>
                    <a:lnTo>
                      <a:pt x="235"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148">
                <a:extLst>
                  <a:ext uri="{FF2B5EF4-FFF2-40B4-BE49-F238E27FC236}">
                    <a16:creationId xmlns:a16="http://schemas.microsoft.com/office/drawing/2014/main" id="{D177F5DA-70E6-4038-ADA8-CE27D466C319}"/>
                  </a:ext>
                </a:extLst>
              </p:cNvPr>
              <p:cNvSpPr>
                <a:spLocks/>
              </p:cNvSpPr>
              <p:nvPr/>
            </p:nvSpPr>
            <p:spPr bwMode="auto">
              <a:xfrm>
                <a:off x="2187" y="2829"/>
                <a:ext cx="224" cy="337"/>
              </a:xfrm>
              <a:custGeom>
                <a:avLst/>
                <a:gdLst>
                  <a:gd name="T0" fmla="*/ 224 w 224"/>
                  <a:gd name="T1" fmla="*/ 279 h 337"/>
                  <a:gd name="T2" fmla="*/ 223 w 224"/>
                  <a:gd name="T3" fmla="*/ 223 h 337"/>
                  <a:gd name="T4" fmla="*/ 223 w 224"/>
                  <a:gd name="T5" fmla="*/ 168 h 337"/>
                  <a:gd name="T6" fmla="*/ 223 w 224"/>
                  <a:gd name="T7" fmla="*/ 112 h 337"/>
                  <a:gd name="T8" fmla="*/ 221 w 224"/>
                  <a:gd name="T9" fmla="*/ 56 h 337"/>
                  <a:gd name="T10" fmla="*/ 221 w 224"/>
                  <a:gd name="T11" fmla="*/ 1 h 337"/>
                  <a:gd name="T12" fmla="*/ 218 w 224"/>
                  <a:gd name="T13" fmla="*/ 1 h 337"/>
                  <a:gd name="T14" fmla="*/ 161 w 224"/>
                  <a:gd name="T15" fmla="*/ 0 h 337"/>
                  <a:gd name="T16" fmla="*/ 106 w 224"/>
                  <a:gd name="T17" fmla="*/ 0 h 337"/>
                  <a:gd name="T18" fmla="*/ 55 w 224"/>
                  <a:gd name="T19" fmla="*/ 1 h 337"/>
                  <a:gd name="T20" fmla="*/ 0 w 224"/>
                  <a:gd name="T21" fmla="*/ 1 h 337"/>
                  <a:gd name="T22" fmla="*/ 1 w 224"/>
                  <a:gd name="T23" fmla="*/ 58 h 337"/>
                  <a:gd name="T24" fmla="*/ 2 w 224"/>
                  <a:gd name="T25" fmla="*/ 170 h 337"/>
                  <a:gd name="T26" fmla="*/ 3 w 224"/>
                  <a:gd name="T27" fmla="*/ 337 h 337"/>
                  <a:gd name="T28" fmla="*/ 114 w 224"/>
                  <a:gd name="T29" fmla="*/ 336 h 337"/>
                  <a:gd name="T30" fmla="*/ 224 w 224"/>
                  <a:gd name="T31" fmla="*/ 335 h 337"/>
                  <a:gd name="T32" fmla="*/ 224 w 224"/>
                  <a:gd name="T33"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337">
                    <a:moveTo>
                      <a:pt x="224" y="279"/>
                    </a:moveTo>
                    <a:lnTo>
                      <a:pt x="223" y="223"/>
                    </a:lnTo>
                    <a:lnTo>
                      <a:pt x="223" y="168"/>
                    </a:lnTo>
                    <a:lnTo>
                      <a:pt x="223" y="112"/>
                    </a:lnTo>
                    <a:lnTo>
                      <a:pt x="221" y="56"/>
                    </a:lnTo>
                    <a:lnTo>
                      <a:pt x="221" y="1"/>
                    </a:lnTo>
                    <a:lnTo>
                      <a:pt x="218" y="1"/>
                    </a:lnTo>
                    <a:lnTo>
                      <a:pt x="161" y="0"/>
                    </a:lnTo>
                    <a:lnTo>
                      <a:pt x="106" y="0"/>
                    </a:lnTo>
                    <a:lnTo>
                      <a:pt x="55" y="1"/>
                    </a:lnTo>
                    <a:lnTo>
                      <a:pt x="0" y="1"/>
                    </a:lnTo>
                    <a:lnTo>
                      <a:pt x="1" y="58"/>
                    </a:lnTo>
                    <a:lnTo>
                      <a:pt x="2" y="170"/>
                    </a:lnTo>
                    <a:lnTo>
                      <a:pt x="3" y="337"/>
                    </a:lnTo>
                    <a:lnTo>
                      <a:pt x="114" y="336"/>
                    </a:lnTo>
                    <a:lnTo>
                      <a:pt x="224" y="335"/>
                    </a:lnTo>
                    <a:lnTo>
                      <a:pt x="224" y="27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149">
                <a:extLst>
                  <a:ext uri="{FF2B5EF4-FFF2-40B4-BE49-F238E27FC236}">
                    <a16:creationId xmlns:a16="http://schemas.microsoft.com/office/drawing/2014/main" id="{C0979F1F-8713-4C5D-A65B-8B45100EB55B}"/>
                  </a:ext>
                </a:extLst>
              </p:cNvPr>
              <p:cNvSpPr>
                <a:spLocks/>
              </p:cNvSpPr>
              <p:nvPr/>
            </p:nvSpPr>
            <p:spPr bwMode="auto">
              <a:xfrm>
                <a:off x="2965" y="3368"/>
                <a:ext cx="283" cy="236"/>
              </a:xfrm>
              <a:custGeom>
                <a:avLst/>
                <a:gdLst>
                  <a:gd name="T0" fmla="*/ 164 w 283"/>
                  <a:gd name="T1" fmla="*/ 6 h 236"/>
                  <a:gd name="T2" fmla="*/ 107 w 283"/>
                  <a:gd name="T3" fmla="*/ 10 h 236"/>
                  <a:gd name="T4" fmla="*/ 53 w 283"/>
                  <a:gd name="T5" fmla="*/ 11 h 236"/>
                  <a:gd name="T6" fmla="*/ 0 w 283"/>
                  <a:gd name="T7" fmla="*/ 13 h 236"/>
                  <a:gd name="T8" fmla="*/ 2 w 283"/>
                  <a:gd name="T9" fmla="*/ 68 h 236"/>
                  <a:gd name="T10" fmla="*/ 3 w 283"/>
                  <a:gd name="T11" fmla="*/ 124 h 236"/>
                  <a:gd name="T12" fmla="*/ 2 w 283"/>
                  <a:gd name="T13" fmla="*/ 180 h 236"/>
                  <a:gd name="T14" fmla="*/ 3 w 283"/>
                  <a:gd name="T15" fmla="*/ 236 h 236"/>
                  <a:gd name="T16" fmla="*/ 59 w 283"/>
                  <a:gd name="T17" fmla="*/ 234 h 236"/>
                  <a:gd name="T18" fmla="*/ 59 w 283"/>
                  <a:gd name="T19" fmla="*/ 231 h 236"/>
                  <a:gd name="T20" fmla="*/ 117 w 283"/>
                  <a:gd name="T21" fmla="*/ 230 h 236"/>
                  <a:gd name="T22" fmla="*/ 172 w 283"/>
                  <a:gd name="T23" fmla="*/ 227 h 236"/>
                  <a:gd name="T24" fmla="*/ 229 w 283"/>
                  <a:gd name="T25" fmla="*/ 225 h 236"/>
                  <a:gd name="T26" fmla="*/ 283 w 283"/>
                  <a:gd name="T27" fmla="*/ 222 h 236"/>
                  <a:gd name="T28" fmla="*/ 281 w 283"/>
                  <a:gd name="T29" fmla="*/ 166 h 236"/>
                  <a:gd name="T30" fmla="*/ 275 w 283"/>
                  <a:gd name="T31" fmla="*/ 54 h 236"/>
                  <a:gd name="T32" fmla="*/ 272 w 283"/>
                  <a:gd name="T33" fmla="*/ 0 h 236"/>
                  <a:gd name="T34" fmla="*/ 219 w 283"/>
                  <a:gd name="T35" fmla="*/ 2 h 236"/>
                  <a:gd name="T36" fmla="*/ 164 w 283"/>
                  <a:gd name="T37" fmla="*/ 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36">
                    <a:moveTo>
                      <a:pt x="164" y="6"/>
                    </a:moveTo>
                    <a:lnTo>
                      <a:pt x="107" y="10"/>
                    </a:lnTo>
                    <a:lnTo>
                      <a:pt x="53" y="11"/>
                    </a:lnTo>
                    <a:lnTo>
                      <a:pt x="0" y="13"/>
                    </a:lnTo>
                    <a:lnTo>
                      <a:pt x="2" y="68"/>
                    </a:lnTo>
                    <a:lnTo>
                      <a:pt x="3" y="124"/>
                    </a:lnTo>
                    <a:lnTo>
                      <a:pt x="2" y="180"/>
                    </a:lnTo>
                    <a:lnTo>
                      <a:pt x="3" y="236"/>
                    </a:lnTo>
                    <a:lnTo>
                      <a:pt x="59" y="234"/>
                    </a:lnTo>
                    <a:lnTo>
                      <a:pt x="59" y="231"/>
                    </a:lnTo>
                    <a:lnTo>
                      <a:pt x="117" y="230"/>
                    </a:lnTo>
                    <a:lnTo>
                      <a:pt x="172" y="227"/>
                    </a:lnTo>
                    <a:lnTo>
                      <a:pt x="229" y="225"/>
                    </a:lnTo>
                    <a:lnTo>
                      <a:pt x="283" y="222"/>
                    </a:lnTo>
                    <a:lnTo>
                      <a:pt x="281" y="166"/>
                    </a:lnTo>
                    <a:lnTo>
                      <a:pt x="275" y="54"/>
                    </a:lnTo>
                    <a:lnTo>
                      <a:pt x="272" y="0"/>
                    </a:lnTo>
                    <a:lnTo>
                      <a:pt x="219" y="2"/>
                    </a:lnTo>
                    <a:lnTo>
                      <a:pt x="164"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150">
                <a:extLst>
                  <a:ext uri="{FF2B5EF4-FFF2-40B4-BE49-F238E27FC236}">
                    <a16:creationId xmlns:a16="http://schemas.microsoft.com/office/drawing/2014/main" id="{64062C09-4DA7-4FA9-9BDD-2A7DDB2F5FD8}"/>
                  </a:ext>
                </a:extLst>
              </p:cNvPr>
              <p:cNvSpPr>
                <a:spLocks/>
              </p:cNvSpPr>
              <p:nvPr/>
            </p:nvSpPr>
            <p:spPr bwMode="auto">
              <a:xfrm>
                <a:off x="3167" y="3071"/>
                <a:ext cx="290" cy="299"/>
              </a:xfrm>
              <a:custGeom>
                <a:avLst/>
                <a:gdLst>
                  <a:gd name="T0" fmla="*/ 110 w 290"/>
                  <a:gd name="T1" fmla="*/ 10 h 299"/>
                  <a:gd name="T2" fmla="*/ 111 w 290"/>
                  <a:gd name="T3" fmla="*/ 13 h 299"/>
                  <a:gd name="T4" fmla="*/ 54 w 290"/>
                  <a:gd name="T5" fmla="*/ 15 h 299"/>
                  <a:gd name="T6" fmla="*/ 0 w 290"/>
                  <a:gd name="T7" fmla="*/ 19 h 299"/>
                  <a:gd name="T8" fmla="*/ 3 w 290"/>
                  <a:gd name="T9" fmla="*/ 75 h 299"/>
                  <a:gd name="T10" fmla="*/ 13 w 290"/>
                  <a:gd name="T11" fmla="*/ 243 h 299"/>
                  <a:gd name="T12" fmla="*/ 17 w 290"/>
                  <a:gd name="T13" fmla="*/ 299 h 299"/>
                  <a:gd name="T14" fmla="*/ 70 w 290"/>
                  <a:gd name="T15" fmla="*/ 297 h 299"/>
                  <a:gd name="T16" fmla="*/ 124 w 290"/>
                  <a:gd name="T17" fmla="*/ 291 h 299"/>
                  <a:gd name="T18" fmla="*/ 177 w 290"/>
                  <a:gd name="T19" fmla="*/ 289 h 299"/>
                  <a:gd name="T20" fmla="*/ 290 w 290"/>
                  <a:gd name="T21" fmla="*/ 283 h 299"/>
                  <a:gd name="T22" fmla="*/ 288 w 290"/>
                  <a:gd name="T23" fmla="*/ 227 h 299"/>
                  <a:gd name="T24" fmla="*/ 283 w 290"/>
                  <a:gd name="T25" fmla="*/ 170 h 299"/>
                  <a:gd name="T26" fmla="*/ 278 w 290"/>
                  <a:gd name="T27" fmla="*/ 56 h 299"/>
                  <a:gd name="T28" fmla="*/ 274 w 290"/>
                  <a:gd name="T29" fmla="*/ 0 h 299"/>
                  <a:gd name="T30" fmla="*/ 218 w 290"/>
                  <a:gd name="T31" fmla="*/ 2 h 299"/>
                  <a:gd name="T32" fmla="*/ 110 w 290"/>
                  <a:gd name="T33" fmla="*/ 1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99">
                    <a:moveTo>
                      <a:pt x="110" y="10"/>
                    </a:moveTo>
                    <a:lnTo>
                      <a:pt x="111" y="13"/>
                    </a:lnTo>
                    <a:lnTo>
                      <a:pt x="54" y="15"/>
                    </a:lnTo>
                    <a:lnTo>
                      <a:pt x="0" y="19"/>
                    </a:lnTo>
                    <a:lnTo>
                      <a:pt x="3" y="75"/>
                    </a:lnTo>
                    <a:lnTo>
                      <a:pt x="13" y="243"/>
                    </a:lnTo>
                    <a:lnTo>
                      <a:pt x="17" y="299"/>
                    </a:lnTo>
                    <a:lnTo>
                      <a:pt x="70" y="297"/>
                    </a:lnTo>
                    <a:lnTo>
                      <a:pt x="124" y="291"/>
                    </a:lnTo>
                    <a:lnTo>
                      <a:pt x="177" y="289"/>
                    </a:lnTo>
                    <a:lnTo>
                      <a:pt x="290" y="283"/>
                    </a:lnTo>
                    <a:lnTo>
                      <a:pt x="288" y="227"/>
                    </a:lnTo>
                    <a:lnTo>
                      <a:pt x="283" y="170"/>
                    </a:lnTo>
                    <a:lnTo>
                      <a:pt x="278" y="56"/>
                    </a:lnTo>
                    <a:lnTo>
                      <a:pt x="274" y="0"/>
                    </a:lnTo>
                    <a:lnTo>
                      <a:pt x="218" y="2"/>
                    </a:lnTo>
                    <a:lnTo>
                      <a:pt x="110"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151">
                <a:extLst>
                  <a:ext uri="{FF2B5EF4-FFF2-40B4-BE49-F238E27FC236}">
                    <a16:creationId xmlns:a16="http://schemas.microsoft.com/office/drawing/2014/main" id="{5B585CA4-4EC6-45D9-9A64-1AFFFF5B2AFD}"/>
                  </a:ext>
                </a:extLst>
              </p:cNvPr>
              <p:cNvSpPr>
                <a:spLocks/>
              </p:cNvSpPr>
              <p:nvPr/>
            </p:nvSpPr>
            <p:spPr bwMode="auto">
              <a:xfrm>
                <a:off x="3269" y="2791"/>
                <a:ext cx="227" cy="290"/>
              </a:xfrm>
              <a:custGeom>
                <a:avLst/>
                <a:gdLst>
                  <a:gd name="T0" fmla="*/ 212 w 227"/>
                  <a:gd name="T1" fmla="*/ 25 h 290"/>
                  <a:gd name="T2" fmla="*/ 157 w 227"/>
                  <a:gd name="T3" fmla="*/ 28 h 290"/>
                  <a:gd name="T4" fmla="*/ 155 w 227"/>
                  <a:gd name="T5" fmla="*/ 0 h 290"/>
                  <a:gd name="T6" fmla="*/ 47 w 227"/>
                  <a:gd name="T7" fmla="*/ 6 h 290"/>
                  <a:gd name="T8" fmla="*/ 50 w 227"/>
                  <a:gd name="T9" fmla="*/ 63 h 290"/>
                  <a:gd name="T10" fmla="*/ 0 w 227"/>
                  <a:gd name="T11" fmla="*/ 64 h 290"/>
                  <a:gd name="T12" fmla="*/ 0 w 227"/>
                  <a:gd name="T13" fmla="*/ 70 h 290"/>
                  <a:gd name="T14" fmla="*/ 1 w 227"/>
                  <a:gd name="T15" fmla="*/ 122 h 290"/>
                  <a:gd name="T16" fmla="*/ 3 w 227"/>
                  <a:gd name="T17" fmla="*/ 126 h 290"/>
                  <a:gd name="T18" fmla="*/ 6 w 227"/>
                  <a:gd name="T19" fmla="*/ 234 h 290"/>
                  <a:gd name="T20" fmla="*/ 6 w 227"/>
                  <a:gd name="T21" fmla="*/ 238 h 290"/>
                  <a:gd name="T22" fmla="*/ 8 w 227"/>
                  <a:gd name="T23" fmla="*/ 290 h 290"/>
                  <a:gd name="T24" fmla="*/ 116 w 227"/>
                  <a:gd name="T25" fmla="*/ 282 h 290"/>
                  <a:gd name="T26" fmla="*/ 172 w 227"/>
                  <a:gd name="T27" fmla="*/ 280 h 290"/>
                  <a:gd name="T28" fmla="*/ 227 w 227"/>
                  <a:gd name="T29" fmla="*/ 275 h 290"/>
                  <a:gd name="T30" fmla="*/ 224 w 227"/>
                  <a:gd name="T31" fmla="*/ 220 h 290"/>
                  <a:gd name="T32" fmla="*/ 217 w 227"/>
                  <a:gd name="T33" fmla="*/ 109 h 290"/>
                  <a:gd name="T34" fmla="*/ 213 w 227"/>
                  <a:gd name="T35" fmla="*/ 54 h 290"/>
                  <a:gd name="T36" fmla="*/ 212 w 227"/>
                  <a:gd name="T37" fmla="*/ 2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290">
                    <a:moveTo>
                      <a:pt x="212" y="25"/>
                    </a:moveTo>
                    <a:lnTo>
                      <a:pt x="157" y="28"/>
                    </a:lnTo>
                    <a:lnTo>
                      <a:pt x="155" y="0"/>
                    </a:lnTo>
                    <a:lnTo>
                      <a:pt x="47" y="6"/>
                    </a:lnTo>
                    <a:lnTo>
                      <a:pt x="50" y="63"/>
                    </a:lnTo>
                    <a:lnTo>
                      <a:pt x="0" y="64"/>
                    </a:lnTo>
                    <a:lnTo>
                      <a:pt x="0" y="70"/>
                    </a:lnTo>
                    <a:lnTo>
                      <a:pt x="1" y="122"/>
                    </a:lnTo>
                    <a:lnTo>
                      <a:pt x="3" y="126"/>
                    </a:lnTo>
                    <a:lnTo>
                      <a:pt x="6" y="234"/>
                    </a:lnTo>
                    <a:lnTo>
                      <a:pt x="6" y="238"/>
                    </a:lnTo>
                    <a:lnTo>
                      <a:pt x="8" y="290"/>
                    </a:lnTo>
                    <a:lnTo>
                      <a:pt x="116" y="282"/>
                    </a:lnTo>
                    <a:lnTo>
                      <a:pt x="172" y="280"/>
                    </a:lnTo>
                    <a:lnTo>
                      <a:pt x="227" y="275"/>
                    </a:lnTo>
                    <a:lnTo>
                      <a:pt x="224" y="220"/>
                    </a:lnTo>
                    <a:lnTo>
                      <a:pt x="217" y="109"/>
                    </a:lnTo>
                    <a:lnTo>
                      <a:pt x="213" y="54"/>
                    </a:lnTo>
                    <a:lnTo>
                      <a:pt x="212" y="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152">
                <a:extLst>
                  <a:ext uri="{FF2B5EF4-FFF2-40B4-BE49-F238E27FC236}">
                    <a16:creationId xmlns:a16="http://schemas.microsoft.com/office/drawing/2014/main" id="{ED0C3005-5D42-492A-8B8D-9D99B931ED94}"/>
                  </a:ext>
                </a:extLst>
              </p:cNvPr>
              <p:cNvSpPr>
                <a:spLocks/>
              </p:cNvSpPr>
              <p:nvPr/>
            </p:nvSpPr>
            <p:spPr bwMode="auto">
              <a:xfrm>
                <a:off x="2418" y="3385"/>
                <a:ext cx="278" cy="226"/>
              </a:xfrm>
              <a:custGeom>
                <a:avLst/>
                <a:gdLst>
                  <a:gd name="T0" fmla="*/ 272 w 278"/>
                  <a:gd name="T1" fmla="*/ 112 h 226"/>
                  <a:gd name="T2" fmla="*/ 272 w 278"/>
                  <a:gd name="T3" fmla="*/ 0 h 226"/>
                  <a:gd name="T4" fmla="*/ 220 w 278"/>
                  <a:gd name="T5" fmla="*/ 0 h 226"/>
                  <a:gd name="T6" fmla="*/ 216 w 278"/>
                  <a:gd name="T7" fmla="*/ 0 h 226"/>
                  <a:gd name="T8" fmla="*/ 161 w 278"/>
                  <a:gd name="T9" fmla="*/ 0 h 226"/>
                  <a:gd name="T10" fmla="*/ 108 w 278"/>
                  <a:gd name="T11" fmla="*/ 2 h 226"/>
                  <a:gd name="T12" fmla="*/ 106 w 278"/>
                  <a:gd name="T13" fmla="*/ 2 h 226"/>
                  <a:gd name="T14" fmla="*/ 0 w 278"/>
                  <a:gd name="T15" fmla="*/ 4 h 226"/>
                  <a:gd name="T16" fmla="*/ 0 w 278"/>
                  <a:gd name="T17" fmla="*/ 56 h 226"/>
                  <a:gd name="T18" fmla="*/ 0 w 278"/>
                  <a:gd name="T19" fmla="*/ 61 h 226"/>
                  <a:gd name="T20" fmla="*/ 2 w 278"/>
                  <a:gd name="T21" fmla="*/ 98 h 226"/>
                  <a:gd name="T22" fmla="*/ 2 w 278"/>
                  <a:gd name="T23" fmla="*/ 115 h 226"/>
                  <a:gd name="T24" fmla="*/ 3 w 278"/>
                  <a:gd name="T25" fmla="*/ 170 h 226"/>
                  <a:gd name="T26" fmla="*/ 5 w 278"/>
                  <a:gd name="T27" fmla="*/ 226 h 226"/>
                  <a:gd name="T28" fmla="*/ 58 w 278"/>
                  <a:gd name="T29" fmla="*/ 224 h 226"/>
                  <a:gd name="T30" fmla="*/ 113 w 278"/>
                  <a:gd name="T31" fmla="*/ 224 h 226"/>
                  <a:gd name="T32" fmla="*/ 141 w 278"/>
                  <a:gd name="T33" fmla="*/ 224 h 226"/>
                  <a:gd name="T34" fmla="*/ 223 w 278"/>
                  <a:gd name="T35" fmla="*/ 224 h 226"/>
                  <a:gd name="T36" fmla="*/ 278 w 278"/>
                  <a:gd name="T37" fmla="*/ 224 h 226"/>
                  <a:gd name="T38" fmla="*/ 277 w 278"/>
                  <a:gd name="T39" fmla="*/ 168 h 226"/>
                  <a:gd name="T40" fmla="*/ 272 w 278"/>
                  <a:gd name="T41" fmla="*/ 11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26">
                    <a:moveTo>
                      <a:pt x="272" y="112"/>
                    </a:moveTo>
                    <a:lnTo>
                      <a:pt x="272" y="0"/>
                    </a:lnTo>
                    <a:lnTo>
                      <a:pt x="220" y="0"/>
                    </a:lnTo>
                    <a:lnTo>
                      <a:pt x="216" y="0"/>
                    </a:lnTo>
                    <a:lnTo>
                      <a:pt x="161" y="0"/>
                    </a:lnTo>
                    <a:lnTo>
                      <a:pt x="108" y="2"/>
                    </a:lnTo>
                    <a:lnTo>
                      <a:pt x="106" y="2"/>
                    </a:lnTo>
                    <a:lnTo>
                      <a:pt x="0" y="4"/>
                    </a:lnTo>
                    <a:lnTo>
                      <a:pt x="0" y="56"/>
                    </a:lnTo>
                    <a:lnTo>
                      <a:pt x="0" y="61"/>
                    </a:lnTo>
                    <a:lnTo>
                      <a:pt x="2" y="98"/>
                    </a:lnTo>
                    <a:lnTo>
                      <a:pt x="2" y="115"/>
                    </a:lnTo>
                    <a:lnTo>
                      <a:pt x="3" y="170"/>
                    </a:lnTo>
                    <a:lnTo>
                      <a:pt x="5" y="226"/>
                    </a:lnTo>
                    <a:lnTo>
                      <a:pt x="58" y="224"/>
                    </a:lnTo>
                    <a:lnTo>
                      <a:pt x="113" y="224"/>
                    </a:lnTo>
                    <a:lnTo>
                      <a:pt x="141" y="224"/>
                    </a:lnTo>
                    <a:lnTo>
                      <a:pt x="223" y="224"/>
                    </a:lnTo>
                    <a:lnTo>
                      <a:pt x="278" y="224"/>
                    </a:lnTo>
                    <a:lnTo>
                      <a:pt x="277" y="168"/>
                    </a:lnTo>
                    <a:lnTo>
                      <a:pt x="272"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153">
                <a:extLst>
                  <a:ext uri="{FF2B5EF4-FFF2-40B4-BE49-F238E27FC236}">
                    <a16:creationId xmlns:a16="http://schemas.microsoft.com/office/drawing/2014/main" id="{E9427746-771A-47D2-8FCB-B34BE5181E7B}"/>
                  </a:ext>
                </a:extLst>
              </p:cNvPr>
              <p:cNvSpPr>
                <a:spLocks/>
              </p:cNvSpPr>
              <p:nvPr/>
            </p:nvSpPr>
            <p:spPr bwMode="auto">
              <a:xfrm>
                <a:off x="2421" y="3609"/>
                <a:ext cx="222" cy="200"/>
              </a:xfrm>
              <a:custGeom>
                <a:avLst/>
                <a:gdLst>
                  <a:gd name="T0" fmla="*/ 110 w 222"/>
                  <a:gd name="T1" fmla="*/ 0 h 200"/>
                  <a:gd name="T2" fmla="*/ 55 w 222"/>
                  <a:gd name="T3" fmla="*/ 0 h 200"/>
                  <a:gd name="T4" fmla="*/ 2 w 222"/>
                  <a:gd name="T5" fmla="*/ 2 h 200"/>
                  <a:gd name="T6" fmla="*/ 0 w 222"/>
                  <a:gd name="T7" fmla="*/ 58 h 200"/>
                  <a:gd name="T8" fmla="*/ 2 w 222"/>
                  <a:gd name="T9" fmla="*/ 114 h 200"/>
                  <a:gd name="T10" fmla="*/ 2 w 222"/>
                  <a:gd name="T11" fmla="*/ 169 h 200"/>
                  <a:gd name="T12" fmla="*/ 2 w 222"/>
                  <a:gd name="T13" fmla="*/ 200 h 200"/>
                  <a:gd name="T14" fmla="*/ 222 w 222"/>
                  <a:gd name="T15" fmla="*/ 200 h 200"/>
                  <a:gd name="T16" fmla="*/ 222 w 222"/>
                  <a:gd name="T17" fmla="*/ 168 h 200"/>
                  <a:gd name="T18" fmla="*/ 221 w 222"/>
                  <a:gd name="T19" fmla="*/ 111 h 200"/>
                  <a:gd name="T20" fmla="*/ 221 w 222"/>
                  <a:gd name="T21" fmla="*/ 55 h 200"/>
                  <a:gd name="T22" fmla="*/ 220 w 222"/>
                  <a:gd name="T23" fmla="*/ 0 h 200"/>
                  <a:gd name="T24" fmla="*/ 138 w 222"/>
                  <a:gd name="T25" fmla="*/ 0 h 200"/>
                  <a:gd name="T26" fmla="*/ 110 w 222"/>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00">
                    <a:moveTo>
                      <a:pt x="110" y="0"/>
                    </a:moveTo>
                    <a:lnTo>
                      <a:pt x="55" y="0"/>
                    </a:lnTo>
                    <a:lnTo>
                      <a:pt x="2" y="2"/>
                    </a:lnTo>
                    <a:lnTo>
                      <a:pt x="0" y="58"/>
                    </a:lnTo>
                    <a:lnTo>
                      <a:pt x="2" y="114"/>
                    </a:lnTo>
                    <a:lnTo>
                      <a:pt x="2" y="169"/>
                    </a:lnTo>
                    <a:lnTo>
                      <a:pt x="2" y="200"/>
                    </a:lnTo>
                    <a:lnTo>
                      <a:pt x="222" y="200"/>
                    </a:lnTo>
                    <a:lnTo>
                      <a:pt x="222" y="168"/>
                    </a:lnTo>
                    <a:lnTo>
                      <a:pt x="221" y="111"/>
                    </a:lnTo>
                    <a:lnTo>
                      <a:pt x="221" y="55"/>
                    </a:lnTo>
                    <a:lnTo>
                      <a:pt x="220" y="0"/>
                    </a:lnTo>
                    <a:lnTo>
                      <a:pt x="138" y="0"/>
                    </a:lnTo>
                    <a:lnTo>
                      <a:pt x="11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154">
                <a:extLst>
                  <a:ext uri="{FF2B5EF4-FFF2-40B4-BE49-F238E27FC236}">
                    <a16:creationId xmlns:a16="http://schemas.microsoft.com/office/drawing/2014/main" id="{32798F07-6EF7-46C2-A6D9-074F4CC7448B}"/>
                  </a:ext>
                </a:extLst>
              </p:cNvPr>
              <p:cNvSpPr>
                <a:spLocks/>
              </p:cNvSpPr>
              <p:nvPr/>
            </p:nvSpPr>
            <p:spPr bwMode="auto">
              <a:xfrm>
                <a:off x="2690" y="3381"/>
                <a:ext cx="278" cy="228"/>
              </a:xfrm>
              <a:custGeom>
                <a:avLst/>
                <a:gdLst>
                  <a:gd name="T0" fmla="*/ 278 w 278"/>
                  <a:gd name="T1" fmla="*/ 223 h 228"/>
                  <a:gd name="T2" fmla="*/ 277 w 278"/>
                  <a:gd name="T3" fmla="*/ 167 h 228"/>
                  <a:gd name="T4" fmla="*/ 278 w 278"/>
                  <a:gd name="T5" fmla="*/ 111 h 228"/>
                  <a:gd name="T6" fmla="*/ 277 w 278"/>
                  <a:gd name="T7" fmla="*/ 55 h 228"/>
                  <a:gd name="T8" fmla="*/ 275 w 278"/>
                  <a:gd name="T9" fmla="*/ 0 h 228"/>
                  <a:gd name="T10" fmla="*/ 272 w 278"/>
                  <a:gd name="T11" fmla="*/ 0 h 228"/>
                  <a:gd name="T12" fmla="*/ 219 w 278"/>
                  <a:gd name="T13" fmla="*/ 0 h 228"/>
                  <a:gd name="T14" fmla="*/ 215 w 278"/>
                  <a:gd name="T15" fmla="*/ 0 h 228"/>
                  <a:gd name="T16" fmla="*/ 165 w 278"/>
                  <a:gd name="T17" fmla="*/ 0 h 228"/>
                  <a:gd name="T18" fmla="*/ 165 w 278"/>
                  <a:gd name="T19" fmla="*/ 2 h 228"/>
                  <a:gd name="T20" fmla="*/ 110 w 278"/>
                  <a:gd name="T21" fmla="*/ 3 h 228"/>
                  <a:gd name="T22" fmla="*/ 54 w 278"/>
                  <a:gd name="T23" fmla="*/ 3 h 228"/>
                  <a:gd name="T24" fmla="*/ 0 w 278"/>
                  <a:gd name="T25" fmla="*/ 4 h 228"/>
                  <a:gd name="T26" fmla="*/ 0 w 278"/>
                  <a:gd name="T27" fmla="*/ 116 h 228"/>
                  <a:gd name="T28" fmla="*/ 5 w 278"/>
                  <a:gd name="T29" fmla="*/ 172 h 228"/>
                  <a:gd name="T30" fmla="*/ 6 w 278"/>
                  <a:gd name="T31" fmla="*/ 228 h 228"/>
                  <a:gd name="T32" fmla="*/ 61 w 278"/>
                  <a:gd name="T33" fmla="*/ 227 h 228"/>
                  <a:gd name="T34" fmla="*/ 169 w 278"/>
                  <a:gd name="T35" fmla="*/ 225 h 228"/>
                  <a:gd name="T36" fmla="*/ 224 w 278"/>
                  <a:gd name="T37" fmla="*/ 225 h 228"/>
                  <a:gd name="T38" fmla="*/ 278 w 278"/>
                  <a:gd name="T39"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228">
                    <a:moveTo>
                      <a:pt x="278" y="223"/>
                    </a:moveTo>
                    <a:lnTo>
                      <a:pt x="277" y="167"/>
                    </a:lnTo>
                    <a:lnTo>
                      <a:pt x="278" y="111"/>
                    </a:lnTo>
                    <a:lnTo>
                      <a:pt x="277" y="55"/>
                    </a:lnTo>
                    <a:lnTo>
                      <a:pt x="275" y="0"/>
                    </a:lnTo>
                    <a:lnTo>
                      <a:pt x="272" y="0"/>
                    </a:lnTo>
                    <a:lnTo>
                      <a:pt x="219" y="0"/>
                    </a:lnTo>
                    <a:lnTo>
                      <a:pt x="215" y="0"/>
                    </a:lnTo>
                    <a:lnTo>
                      <a:pt x="165" y="0"/>
                    </a:lnTo>
                    <a:lnTo>
                      <a:pt x="165" y="2"/>
                    </a:lnTo>
                    <a:lnTo>
                      <a:pt x="110" y="3"/>
                    </a:lnTo>
                    <a:lnTo>
                      <a:pt x="54" y="3"/>
                    </a:lnTo>
                    <a:lnTo>
                      <a:pt x="0" y="4"/>
                    </a:lnTo>
                    <a:lnTo>
                      <a:pt x="0" y="116"/>
                    </a:lnTo>
                    <a:lnTo>
                      <a:pt x="5" y="172"/>
                    </a:lnTo>
                    <a:lnTo>
                      <a:pt x="6" y="228"/>
                    </a:lnTo>
                    <a:lnTo>
                      <a:pt x="61" y="227"/>
                    </a:lnTo>
                    <a:lnTo>
                      <a:pt x="169" y="225"/>
                    </a:lnTo>
                    <a:lnTo>
                      <a:pt x="224" y="225"/>
                    </a:lnTo>
                    <a:lnTo>
                      <a:pt x="278" y="2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155">
                <a:extLst>
                  <a:ext uri="{FF2B5EF4-FFF2-40B4-BE49-F238E27FC236}">
                    <a16:creationId xmlns:a16="http://schemas.microsoft.com/office/drawing/2014/main" id="{6F5CF1E3-8F01-497D-8633-1391AE9E93FF}"/>
                  </a:ext>
                </a:extLst>
              </p:cNvPr>
              <p:cNvSpPr>
                <a:spLocks/>
              </p:cNvSpPr>
              <p:nvPr/>
            </p:nvSpPr>
            <p:spPr bwMode="auto">
              <a:xfrm>
                <a:off x="2859" y="3595"/>
                <a:ext cx="288" cy="244"/>
              </a:xfrm>
              <a:custGeom>
                <a:avLst/>
                <a:gdLst>
                  <a:gd name="T0" fmla="*/ 165 w 288"/>
                  <a:gd name="T1" fmla="*/ 4 h 244"/>
                  <a:gd name="T2" fmla="*/ 165 w 288"/>
                  <a:gd name="T3" fmla="*/ 7 h 244"/>
                  <a:gd name="T4" fmla="*/ 109 w 288"/>
                  <a:gd name="T5" fmla="*/ 9 h 244"/>
                  <a:gd name="T6" fmla="*/ 55 w 288"/>
                  <a:gd name="T7" fmla="*/ 11 h 244"/>
                  <a:gd name="T8" fmla="*/ 0 w 288"/>
                  <a:gd name="T9" fmla="*/ 11 h 244"/>
                  <a:gd name="T10" fmla="*/ 5 w 288"/>
                  <a:gd name="T11" fmla="*/ 244 h 244"/>
                  <a:gd name="T12" fmla="*/ 288 w 288"/>
                  <a:gd name="T13" fmla="*/ 228 h 244"/>
                  <a:gd name="T14" fmla="*/ 283 w 288"/>
                  <a:gd name="T15" fmla="*/ 113 h 244"/>
                  <a:gd name="T16" fmla="*/ 278 w 288"/>
                  <a:gd name="T17" fmla="*/ 0 h 244"/>
                  <a:gd name="T18" fmla="*/ 223 w 288"/>
                  <a:gd name="T19" fmla="*/ 3 h 244"/>
                  <a:gd name="T20" fmla="*/ 165 w 288"/>
                  <a:gd name="T21"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44">
                    <a:moveTo>
                      <a:pt x="165" y="4"/>
                    </a:moveTo>
                    <a:lnTo>
                      <a:pt x="165" y="7"/>
                    </a:lnTo>
                    <a:lnTo>
                      <a:pt x="109" y="9"/>
                    </a:lnTo>
                    <a:lnTo>
                      <a:pt x="55" y="11"/>
                    </a:lnTo>
                    <a:lnTo>
                      <a:pt x="0" y="11"/>
                    </a:lnTo>
                    <a:lnTo>
                      <a:pt x="5" y="244"/>
                    </a:lnTo>
                    <a:lnTo>
                      <a:pt x="288" y="228"/>
                    </a:lnTo>
                    <a:lnTo>
                      <a:pt x="283" y="113"/>
                    </a:lnTo>
                    <a:lnTo>
                      <a:pt x="278" y="0"/>
                    </a:lnTo>
                    <a:lnTo>
                      <a:pt x="223" y="3"/>
                    </a:lnTo>
                    <a:lnTo>
                      <a:pt x="165"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156">
                <a:extLst>
                  <a:ext uri="{FF2B5EF4-FFF2-40B4-BE49-F238E27FC236}">
                    <a16:creationId xmlns:a16="http://schemas.microsoft.com/office/drawing/2014/main" id="{5353FF31-4682-441D-9A17-B244A118A0F7}"/>
                  </a:ext>
                </a:extLst>
              </p:cNvPr>
              <p:cNvSpPr>
                <a:spLocks/>
              </p:cNvSpPr>
              <p:nvPr/>
            </p:nvSpPr>
            <p:spPr bwMode="auto">
              <a:xfrm>
                <a:off x="2728" y="2268"/>
                <a:ext cx="206" cy="226"/>
              </a:xfrm>
              <a:custGeom>
                <a:avLst/>
                <a:gdLst>
                  <a:gd name="T0" fmla="*/ 111 w 206"/>
                  <a:gd name="T1" fmla="*/ 2 h 226"/>
                  <a:gd name="T2" fmla="*/ 0 w 206"/>
                  <a:gd name="T3" fmla="*/ 5 h 226"/>
                  <a:gd name="T4" fmla="*/ 3 w 206"/>
                  <a:gd name="T5" fmla="*/ 60 h 226"/>
                  <a:gd name="T6" fmla="*/ 3 w 206"/>
                  <a:gd name="T7" fmla="*/ 169 h 226"/>
                  <a:gd name="T8" fmla="*/ 4 w 206"/>
                  <a:gd name="T9" fmla="*/ 226 h 226"/>
                  <a:gd name="T10" fmla="*/ 59 w 206"/>
                  <a:gd name="T11" fmla="*/ 226 h 226"/>
                  <a:gd name="T12" fmla="*/ 115 w 206"/>
                  <a:gd name="T13" fmla="*/ 224 h 226"/>
                  <a:gd name="T14" fmla="*/ 115 w 206"/>
                  <a:gd name="T15" fmla="*/ 217 h 226"/>
                  <a:gd name="T16" fmla="*/ 151 w 206"/>
                  <a:gd name="T17" fmla="*/ 215 h 226"/>
                  <a:gd name="T18" fmla="*/ 206 w 206"/>
                  <a:gd name="T19" fmla="*/ 214 h 226"/>
                  <a:gd name="T20" fmla="*/ 206 w 206"/>
                  <a:gd name="T21" fmla="*/ 160 h 226"/>
                  <a:gd name="T22" fmla="*/ 205 w 206"/>
                  <a:gd name="T23" fmla="*/ 107 h 226"/>
                  <a:gd name="T24" fmla="*/ 202 w 206"/>
                  <a:gd name="T25" fmla="*/ 0 h 226"/>
                  <a:gd name="T26" fmla="*/ 167 w 206"/>
                  <a:gd name="T27" fmla="*/ 1 h 226"/>
                  <a:gd name="T28" fmla="*/ 111 w 206"/>
                  <a:gd name="T29"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226">
                    <a:moveTo>
                      <a:pt x="111" y="2"/>
                    </a:moveTo>
                    <a:lnTo>
                      <a:pt x="0" y="5"/>
                    </a:lnTo>
                    <a:lnTo>
                      <a:pt x="3" y="60"/>
                    </a:lnTo>
                    <a:lnTo>
                      <a:pt x="3" y="169"/>
                    </a:lnTo>
                    <a:lnTo>
                      <a:pt x="4" y="226"/>
                    </a:lnTo>
                    <a:lnTo>
                      <a:pt x="59" y="226"/>
                    </a:lnTo>
                    <a:lnTo>
                      <a:pt x="115" y="224"/>
                    </a:lnTo>
                    <a:lnTo>
                      <a:pt x="115" y="217"/>
                    </a:lnTo>
                    <a:lnTo>
                      <a:pt x="151" y="215"/>
                    </a:lnTo>
                    <a:lnTo>
                      <a:pt x="206" y="214"/>
                    </a:lnTo>
                    <a:lnTo>
                      <a:pt x="206" y="160"/>
                    </a:lnTo>
                    <a:lnTo>
                      <a:pt x="205" y="107"/>
                    </a:lnTo>
                    <a:lnTo>
                      <a:pt x="202" y="0"/>
                    </a:lnTo>
                    <a:lnTo>
                      <a:pt x="167" y="1"/>
                    </a:lnTo>
                    <a:lnTo>
                      <a:pt x="111"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157">
                <a:extLst>
                  <a:ext uri="{FF2B5EF4-FFF2-40B4-BE49-F238E27FC236}">
                    <a16:creationId xmlns:a16="http://schemas.microsoft.com/office/drawing/2014/main" id="{39390288-6567-49E2-9FA7-48811FCD08E2}"/>
                  </a:ext>
                </a:extLst>
              </p:cNvPr>
              <p:cNvSpPr>
                <a:spLocks/>
              </p:cNvSpPr>
              <p:nvPr/>
            </p:nvSpPr>
            <p:spPr bwMode="auto">
              <a:xfrm>
                <a:off x="2410" y="2938"/>
                <a:ext cx="222" cy="226"/>
              </a:xfrm>
              <a:custGeom>
                <a:avLst/>
                <a:gdLst>
                  <a:gd name="T0" fmla="*/ 222 w 222"/>
                  <a:gd name="T1" fmla="*/ 224 h 226"/>
                  <a:gd name="T2" fmla="*/ 222 w 222"/>
                  <a:gd name="T3" fmla="*/ 168 h 226"/>
                  <a:gd name="T4" fmla="*/ 221 w 222"/>
                  <a:gd name="T5" fmla="*/ 113 h 226"/>
                  <a:gd name="T6" fmla="*/ 221 w 222"/>
                  <a:gd name="T7" fmla="*/ 0 h 226"/>
                  <a:gd name="T8" fmla="*/ 110 w 222"/>
                  <a:gd name="T9" fmla="*/ 0 h 226"/>
                  <a:gd name="T10" fmla="*/ 54 w 222"/>
                  <a:gd name="T11" fmla="*/ 2 h 226"/>
                  <a:gd name="T12" fmla="*/ 0 w 222"/>
                  <a:gd name="T13" fmla="*/ 3 h 226"/>
                  <a:gd name="T14" fmla="*/ 0 w 222"/>
                  <a:gd name="T15" fmla="*/ 59 h 226"/>
                  <a:gd name="T16" fmla="*/ 0 w 222"/>
                  <a:gd name="T17" fmla="*/ 114 h 226"/>
                  <a:gd name="T18" fmla="*/ 1 w 222"/>
                  <a:gd name="T19" fmla="*/ 170 h 226"/>
                  <a:gd name="T20" fmla="*/ 1 w 222"/>
                  <a:gd name="T21" fmla="*/ 226 h 226"/>
                  <a:gd name="T22" fmla="*/ 111 w 222"/>
                  <a:gd name="T23" fmla="*/ 224 h 226"/>
                  <a:gd name="T24" fmla="*/ 167 w 222"/>
                  <a:gd name="T25" fmla="*/ 224 h 226"/>
                  <a:gd name="T26" fmla="*/ 222 w 222"/>
                  <a:gd name="T27" fmla="*/ 2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26">
                    <a:moveTo>
                      <a:pt x="222" y="224"/>
                    </a:moveTo>
                    <a:lnTo>
                      <a:pt x="222" y="168"/>
                    </a:lnTo>
                    <a:lnTo>
                      <a:pt x="221" y="113"/>
                    </a:lnTo>
                    <a:lnTo>
                      <a:pt x="221" y="0"/>
                    </a:lnTo>
                    <a:lnTo>
                      <a:pt x="110" y="0"/>
                    </a:lnTo>
                    <a:lnTo>
                      <a:pt x="54" y="2"/>
                    </a:lnTo>
                    <a:lnTo>
                      <a:pt x="0" y="3"/>
                    </a:lnTo>
                    <a:lnTo>
                      <a:pt x="0" y="59"/>
                    </a:lnTo>
                    <a:lnTo>
                      <a:pt x="0" y="114"/>
                    </a:lnTo>
                    <a:lnTo>
                      <a:pt x="1" y="170"/>
                    </a:lnTo>
                    <a:lnTo>
                      <a:pt x="1" y="226"/>
                    </a:lnTo>
                    <a:lnTo>
                      <a:pt x="111" y="224"/>
                    </a:lnTo>
                    <a:lnTo>
                      <a:pt x="167" y="224"/>
                    </a:lnTo>
                    <a:lnTo>
                      <a:pt x="222" y="2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158">
                <a:extLst>
                  <a:ext uri="{FF2B5EF4-FFF2-40B4-BE49-F238E27FC236}">
                    <a16:creationId xmlns:a16="http://schemas.microsoft.com/office/drawing/2014/main" id="{A0AAC4A1-644B-409D-AD4E-2A6440A09E2B}"/>
                  </a:ext>
                </a:extLst>
              </p:cNvPr>
              <p:cNvSpPr>
                <a:spLocks/>
              </p:cNvSpPr>
              <p:nvPr/>
            </p:nvSpPr>
            <p:spPr bwMode="auto">
              <a:xfrm>
                <a:off x="3051" y="2861"/>
                <a:ext cx="227" cy="288"/>
              </a:xfrm>
              <a:custGeom>
                <a:avLst/>
                <a:gdLst>
                  <a:gd name="T0" fmla="*/ 0 w 227"/>
                  <a:gd name="T1" fmla="*/ 8 h 288"/>
                  <a:gd name="T2" fmla="*/ 1 w 227"/>
                  <a:gd name="T3" fmla="*/ 63 h 288"/>
                  <a:gd name="T4" fmla="*/ 3 w 227"/>
                  <a:gd name="T5" fmla="*/ 119 h 288"/>
                  <a:gd name="T6" fmla="*/ 2 w 227"/>
                  <a:gd name="T7" fmla="*/ 175 h 288"/>
                  <a:gd name="T8" fmla="*/ 5 w 227"/>
                  <a:gd name="T9" fmla="*/ 233 h 288"/>
                  <a:gd name="T10" fmla="*/ 8 w 227"/>
                  <a:gd name="T11" fmla="*/ 288 h 288"/>
                  <a:gd name="T12" fmla="*/ 119 w 227"/>
                  <a:gd name="T13" fmla="*/ 285 h 288"/>
                  <a:gd name="T14" fmla="*/ 116 w 227"/>
                  <a:gd name="T15" fmla="*/ 229 h 288"/>
                  <a:gd name="T16" fmla="*/ 170 w 227"/>
                  <a:gd name="T17" fmla="*/ 225 h 288"/>
                  <a:gd name="T18" fmla="*/ 227 w 227"/>
                  <a:gd name="T19" fmla="*/ 223 h 288"/>
                  <a:gd name="T20" fmla="*/ 226 w 227"/>
                  <a:gd name="T21" fmla="*/ 220 h 288"/>
                  <a:gd name="T22" fmla="*/ 224 w 227"/>
                  <a:gd name="T23" fmla="*/ 168 h 288"/>
                  <a:gd name="T24" fmla="*/ 224 w 227"/>
                  <a:gd name="T25" fmla="*/ 164 h 288"/>
                  <a:gd name="T26" fmla="*/ 221 w 227"/>
                  <a:gd name="T27" fmla="*/ 56 h 288"/>
                  <a:gd name="T28" fmla="*/ 219 w 227"/>
                  <a:gd name="T29" fmla="*/ 52 h 288"/>
                  <a:gd name="T30" fmla="*/ 218 w 227"/>
                  <a:gd name="T31" fmla="*/ 0 h 288"/>
                  <a:gd name="T32" fmla="*/ 162 w 227"/>
                  <a:gd name="T33" fmla="*/ 3 h 288"/>
                  <a:gd name="T34" fmla="*/ 110 w 227"/>
                  <a:gd name="T35" fmla="*/ 4 h 288"/>
                  <a:gd name="T36" fmla="*/ 54 w 227"/>
                  <a:gd name="T37" fmla="*/ 5 h 288"/>
                  <a:gd name="T38" fmla="*/ 0 w 227"/>
                  <a:gd name="T39" fmla="*/ 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288">
                    <a:moveTo>
                      <a:pt x="0" y="8"/>
                    </a:moveTo>
                    <a:lnTo>
                      <a:pt x="1" y="63"/>
                    </a:lnTo>
                    <a:lnTo>
                      <a:pt x="3" y="119"/>
                    </a:lnTo>
                    <a:lnTo>
                      <a:pt x="2" y="175"/>
                    </a:lnTo>
                    <a:lnTo>
                      <a:pt x="5" y="233"/>
                    </a:lnTo>
                    <a:lnTo>
                      <a:pt x="8" y="288"/>
                    </a:lnTo>
                    <a:lnTo>
                      <a:pt x="119" y="285"/>
                    </a:lnTo>
                    <a:lnTo>
                      <a:pt x="116" y="229"/>
                    </a:lnTo>
                    <a:lnTo>
                      <a:pt x="170" y="225"/>
                    </a:lnTo>
                    <a:lnTo>
                      <a:pt x="227" y="223"/>
                    </a:lnTo>
                    <a:lnTo>
                      <a:pt x="226" y="220"/>
                    </a:lnTo>
                    <a:lnTo>
                      <a:pt x="224" y="168"/>
                    </a:lnTo>
                    <a:lnTo>
                      <a:pt x="224" y="164"/>
                    </a:lnTo>
                    <a:lnTo>
                      <a:pt x="221" y="56"/>
                    </a:lnTo>
                    <a:lnTo>
                      <a:pt x="219" y="52"/>
                    </a:lnTo>
                    <a:lnTo>
                      <a:pt x="218" y="0"/>
                    </a:lnTo>
                    <a:lnTo>
                      <a:pt x="162" y="3"/>
                    </a:lnTo>
                    <a:lnTo>
                      <a:pt x="110" y="4"/>
                    </a:lnTo>
                    <a:lnTo>
                      <a:pt x="54" y="5"/>
                    </a:ln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159">
                <a:extLst>
                  <a:ext uri="{FF2B5EF4-FFF2-40B4-BE49-F238E27FC236}">
                    <a16:creationId xmlns:a16="http://schemas.microsoft.com/office/drawing/2014/main" id="{49827E43-80CB-4C1F-B883-C33089375D21}"/>
                  </a:ext>
                </a:extLst>
              </p:cNvPr>
              <p:cNvSpPr>
                <a:spLocks/>
              </p:cNvSpPr>
              <p:nvPr/>
            </p:nvSpPr>
            <p:spPr bwMode="auto">
              <a:xfrm>
                <a:off x="2741" y="3154"/>
                <a:ext cx="221" cy="230"/>
              </a:xfrm>
              <a:custGeom>
                <a:avLst/>
                <a:gdLst>
                  <a:gd name="T0" fmla="*/ 213 w 221"/>
                  <a:gd name="T1" fmla="*/ 59 h 230"/>
                  <a:gd name="T2" fmla="*/ 208 w 221"/>
                  <a:gd name="T3" fmla="*/ 0 h 230"/>
                  <a:gd name="T4" fmla="*/ 113 w 221"/>
                  <a:gd name="T5" fmla="*/ 2 h 230"/>
                  <a:gd name="T6" fmla="*/ 111 w 221"/>
                  <a:gd name="T7" fmla="*/ 6 h 230"/>
                  <a:gd name="T8" fmla="*/ 57 w 221"/>
                  <a:gd name="T9" fmla="*/ 6 h 230"/>
                  <a:gd name="T10" fmla="*/ 0 w 221"/>
                  <a:gd name="T11" fmla="*/ 8 h 230"/>
                  <a:gd name="T12" fmla="*/ 3 w 221"/>
                  <a:gd name="T13" fmla="*/ 119 h 230"/>
                  <a:gd name="T14" fmla="*/ 3 w 221"/>
                  <a:gd name="T15" fmla="*/ 173 h 230"/>
                  <a:gd name="T16" fmla="*/ 3 w 221"/>
                  <a:gd name="T17" fmla="*/ 230 h 230"/>
                  <a:gd name="T18" fmla="*/ 59 w 221"/>
                  <a:gd name="T19" fmla="*/ 230 h 230"/>
                  <a:gd name="T20" fmla="*/ 114 w 221"/>
                  <a:gd name="T21" fmla="*/ 229 h 230"/>
                  <a:gd name="T22" fmla="*/ 114 w 221"/>
                  <a:gd name="T23" fmla="*/ 227 h 230"/>
                  <a:gd name="T24" fmla="*/ 164 w 221"/>
                  <a:gd name="T25" fmla="*/ 227 h 230"/>
                  <a:gd name="T26" fmla="*/ 168 w 221"/>
                  <a:gd name="T27" fmla="*/ 227 h 230"/>
                  <a:gd name="T28" fmla="*/ 221 w 221"/>
                  <a:gd name="T29" fmla="*/ 227 h 230"/>
                  <a:gd name="T30" fmla="*/ 217 w 221"/>
                  <a:gd name="T31" fmla="*/ 114 h 230"/>
                  <a:gd name="T32" fmla="*/ 213 w 221"/>
                  <a:gd name="T33" fmla="*/ 5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30">
                    <a:moveTo>
                      <a:pt x="213" y="59"/>
                    </a:moveTo>
                    <a:lnTo>
                      <a:pt x="208" y="0"/>
                    </a:lnTo>
                    <a:lnTo>
                      <a:pt x="113" y="2"/>
                    </a:lnTo>
                    <a:lnTo>
                      <a:pt x="111" y="6"/>
                    </a:lnTo>
                    <a:lnTo>
                      <a:pt x="57" y="6"/>
                    </a:lnTo>
                    <a:lnTo>
                      <a:pt x="0" y="8"/>
                    </a:lnTo>
                    <a:lnTo>
                      <a:pt x="3" y="119"/>
                    </a:lnTo>
                    <a:lnTo>
                      <a:pt x="3" y="173"/>
                    </a:lnTo>
                    <a:lnTo>
                      <a:pt x="3" y="230"/>
                    </a:lnTo>
                    <a:lnTo>
                      <a:pt x="59" y="230"/>
                    </a:lnTo>
                    <a:lnTo>
                      <a:pt x="114" y="229"/>
                    </a:lnTo>
                    <a:lnTo>
                      <a:pt x="114" y="227"/>
                    </a:lnTo>
                    <a:lnTo>
                      <a:pt x="164" y="227"/>
                    </a:lnTo>
                    <a:lnTo>
                      <a:pt x="168" y="227"/>
                    </a:lnTo>
                    <a:lnTo>
                      <a:pt x="221" y="227"/>
                    </a:lnTo>
                    <a:lnTo>
                      <a:pt x="217" y="114"/>
                    </a:lnTo>
                    <a:lnTo>
                      <a:pt x="213" y="5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160">
                <a:extLst>
                  <a:ext uri="{FF2B5EF4-FFF2-40B4-BE49-F238E27FC236}">
                    <a16:creationId xmlns:a16="http://schemas.microsoft.com/office/drawing/2014/main" id="{1D4B1AA8-CA62-4238-BC42-BC623F8EF59B}"/>
                  </a:ext>
                </a:extLst>
              </p:cNvPr>
              <p:cNvSpPr>
                <a:spLocks/>
              </p:cNvSpPr>
              <p:nvPr/>
            </p:nvSpPr>
            <p:spPr bwMode="auto">
              <a:xfrm>
                <a:off x="2949" y="3146"/>
                <a:ext cx="235" cy="235"/>
              </a:xfrm>
              <a:custGeom>
                <a:avLst/>
                <a:gdLst>
                  <a:gd name="T0" fmla="*/ 0 w 235"/>
                  <a:gd name="T1" fmla="*/ 8 h 235"/>
                  <a:gd name="T2" fmla="*/ 5 w 235"/>
                  <a:gd name="T3" fmla="*/ 67 h 235"/>
                  <a:gd name="T4" fmla="*/ 9 w 235"/>
                  <a:gd name="T5" fmla="*/ 122 h 235"/>
                  <a:gd name="T6" fmla="*/ 13 w 235"/>
                  <a:gd name="T7" fmla="*/ 235 h 235"/>
                  <a:gd name="T8" fmla="*/ 16 w 235"/>
                  <a:gd name="T9" fmla="*/ 235 h 235"/>
                  <a:gd name="T10" fmla="*/ 69 w 235"/>
                  <a:gd name="T11" fmla="*/ 233 h 235"/>
                  <a:gd name="T12" fmla="*/ 123 w 235"/>
                  <a:gd name="T13" fmla="*/ 232 h 235"/>
                  <a:gd name="T14" fmla="*/ 180 w 235"/>
                  <a:gd name="T15" fmla="*/ 228 h 235"/>
                  <a:gd name="T16" fmla="*/ 235 w 235"/>
                  <a:gd name="T17" fmla="*/ 224 h 235"/>
                  <a:gd name="T18" fmla="*/ 231 w 235"/>
                  <a:gd name="T19" fmla="*/ 168 h 235"/>
                  <a:gd name="T20" fmla="*/ 221 w 235"/>
                  <a:gd name="T21" fmla="*/ 0 h 235"/>
                  <a:gd name="T22" fmla="*/ 110 w 235"/>
                  <a:gd name="T23" fmla="*/ 3 h 235"/>
                  <a:gd name="T24" fmla="*/ 0 w 235"/>
                  <a:gd name="T25"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35">
                    <a:moveTo>
                      <a:pt x="0" y="8"/>
                    </a:moveTo>
                    <a:lnTo>
                      <a:pt x="5" y="67"/>
                    </a:lnTo>
                    <a:lnTo>
                      <a:pt x="9" y="122"/>
                    </a:lnTo>
                    <a:lnTo>
                      <a:pt x="13" y="235"/>
                    </a:lnTo>
                    <a:lnTo>
                      <a:pt x="16" y="235"/>
                    </a:lnTo>
                    <a:lnTo>
                      <a:pt x="69" y="233"/>
                    </a:lnTo>
                    <a:lnTo>
                      <a:pt x="123" y="232"/>
                    </a:lnTo>
                    <a:lnTo>
                      <a:pt x="180" y="228"/>
                    </a:lnTo>
                    <a:lnTo>
                      <a:pt x="235" y="224"/>
                    </a:lnTo>
                    <a:lnTo>
                      <a:pt x="231" y="168"/>
                    </a:lnTo>
                    <a:lnTo>
                      <a:pt x="221" y="0"/>
                    </a:lnTo>
                    <a:lnTo>
                      <a:pt x="110" y="3"/>
                    </a:ln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161">
                <a:extLst>
                  <a:ext uri="{FF2B5EF4-FFF2-40B4-BE49-F238E27FC236}">
                    <a16:creationId xmlns:a16="http://schemas.microsoft.com/office/drawing/2014/main" id="{CE4022C1-0CE8-4853-8308-B158AC4C328F}"/>
                  </a:ext>
                </a:extLst>
              </p:cNvPr>
              <p:cNvSpPr>
                <a:spLocks/>
              </p:cNvSpPr>
              <p:nvPr/>
            </p:nvSpPr>
            <p:spPr bwMode="auto">
              <a:xfrm>
                <a:off x="2521" y="3162"/>
                <a:ext cx="223" cy="225"/>
              </a:xfrm>
              <a:custGeom>
                <a:avLst/>
                <a:gdLst>
                  <a:gd name="T0" fmla="*/ 223 w 223"/>
                  <a:gd name="T1" fmla="*/ 111 h 225"/>
                  <a:gd name="T2" fmla="*/ 220 w 223"/>
                  <a:gd name="T3" fmla="*/ 0 h 225"/>
                  <a:gd name="T4" fmla="*/ 111 w 223"/>
                  <a:gd name="T5" fmla="*/ 0 h 225"/>
                  <a:gd name="T6" fmla="*/ 56 w 223"/>
                  <a:gd name="T7" fmla="*/ 0 h 225"/>
                  <a:gd name="T8" fmla="*/ 0 w 223"/>
                  <a:gd name="T9" fmla="*/ 0 h 225"/>
                  <a:gd name="T10" fmla="*/ 2 w 223"/>
                  <a:gd name="T11" fmla="*/ 113 h 225"/>
                  <a:gd name="T12" fmla="*/ 3 w 223"/>
                  <a:gd name="T13" fmla="*/ 225 h 225"/>
                  <a:gd name="T14" fmla="*/ 5 w 223"/>
                  <a:gd name="T15" fmla="*/ 225 h 225"/>
                  <a:gd name="T16" fmla="*/ 58 w 223"/>
                  <a:gd name="T17" fmla="*/ 223 h 225"/>
                  <a:gd name="T18" fmla="*/ 113 w 223"/>
                  <a:gd name="T19" fmla="*/ 223 h 225"/>
                  <a:gd name="T20" fmla="*/ 117 w 223"/>
                  <a:gd name="T21" fmla="*/ 223 h 225"/>
                  <a:gd name="T22" fmla="*/ 169 w 223"/>
                  <a:gd name="T23" fmla="*/ 223 h 225"/>
                  <a:gd name="T24" fmla="*/ 223 w 223"/>
                  <a:gd name="T25" fmla="*/ 222 h 225"/>
                  <a:gd name="T26" fmla="*/ 223 w 223"/>
                  <a:gd name="T27" fmla="*/ 165 h 225"/>
                  <a:gd name="T28" fmla="*/ 223 w 223"/>
                  <a:gd name="T29" fmla="*/ 1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225">
                    <a:moveTo>
                      <a:pt x="223" y="111"/>
                    </a:moveTo>
                    <a:lnTo>
                      <a:pt x="220" y="0"/>
                    </a:lnTo>
                    <a:lnTo>
                      <a:pt x="111" y="0"/>
                    </a:lnTo>
                    <a:lnTo>
                      <a:pt x="56" y="0"/>
                    </a:lnTo>
                    <a:lnTo>
                      <a:pt x="0" y="0"/>
                    </a:lnTo>
                    <a:lnTo>
                      <a:pt x="2" y="113"/>
                    </a:lnTo>
                    <a:lnTo>
                      <a:pt x="3" y="225"/>
                    </a:lnTo>
                    <a:lnTo>
                      <a:pt x="5" y="225"/>
                    </a:lnTo>
                    <a:lnTo>
                      <a:pt x="58" y="223"/>
                    </a:lnTo>
                    <a:lnTo>
                      <a:pt x="113" y="223"/>
                    </a:lnTo>
                    <a:lnTo>
                      <a:pt x="117" y="223"/>
                    </a:lnTo>
                    <a:lnTo>
                      <a:pt x="169" y="223"/>
                    </a:lnTo>
                    <a:lnTo>
                      <a:pt x="223" y="222"/>
                    </a:lnTo>
                    <a:lnTo>
                      <a:pt x="223" y="165"/>
                    </a:lnTo>
                    <a:lnTo>
                      <a:pt x="223" y="1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162">
                <a:extLst>
                  <a:ext uri="{FF2B5EF4-FFF2-40B4-BE49-F238E27FC236}">
                    <a16:creationId xmlns:a16="http://schemas.microsoft.com/office/drawing/2014/main" id="{D704634A-8B4E-4C7A-940D-61C3A0116863}"/>
                  </a:ext>
                </a:extLst>
              </p:cNvPr>
              <p:cNvSpPr>
                <a:spLocks/>
              </p:cNvSpPr>
              <p:nvPr/>
            </p:nvSpPr>
            <p:spPr bwMode="auto">
              <a:xfrm>
                <a:off x="2510" y="2273"/>
                <a:ext cx="222" cy="224"/>
              </a:xfrm>
              <a:custGeom>
                <a:avLst/>
                <a:gdLst>
                  <a:gd name="T0" fmla="*/ 0 w 222"/>
                  <a:gd name="T1" fmla="*/ 111 h 224"/>
                  <a:gd name="T2" fmla="*/ 0 w 222"/>
                  <a:gd name="T3" fmla="*/ 166 h 224"/>
                  <a:gd name="T4" fmla="*/ 0 w 222"/>
                  <a:gd name="T5" fmla="*/ 224 h 224"/>
                  <a:gd name="T6" fmla="*/ 56 w 222"/>
                  <a:gd name="T7" fmla="*/ 223 h 224"/>
                  <a:gd name="T8" fmla="*/ 167 w 222"/>
                  <a:gd name="T9" fmla="*/ 221 h 224"/>
                  <a:gd name="T10" fmla="*/ 222 w 222"/>
                  <a:gd name="T11" fmla="*/ 221 h 224"/>
                  <a:gd name="T12" fmla="*/ 221 w 222"/>
                  <a:gd name="T13" fmla="*/ 164 h 224"/>
                  <a:gd name="T14" fmla="*/ 221 w 222"/>
                  <a:gd name="T15" fmla="*/ 55 h 224"/>
                  <a:gd name="T16" fmla="*/ 218 w 222"/>
                  <a:gd name="T17" fmla="*/ 0 h 224"/>
                  <a:gd name="T18" fmla="*/ 164 w 222"/>
                  <a:gd name="T19" fmla="*/ 0 h 224"/>
                  <a:gd name="T20" fmla="*/ 110 w 222"/>
                  <a:gd name="T21" fmla="*/ 0 h 224"/>
                  <a:gd name="T22" fmla="*/ 105 w 222"/>
                  <a:gd name="T23" fmla="*/ 0 h 224"/>
                  <a:gd name="T24" fmla="*/ 0 w 222"/>
                  <a:gd name="T25" fmla="*/ 0 h 224"/>
                  <a:gd name="T26" fmla="*/ 0 w 222"/>
                  <a:gd name="T27" fmla="*/ 58 h 224"/>
                  <a:gd name="T28" fmla="*/ 0 w 222"/>
                  <a:gd name="T29" fmla="*/ 1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24">
                    <a:moveTo>
                      <a:pt x="0" y="111"/>
                    </a:moveTo>
                    <a:lnTo>
                      <a:pt x="0" y="166"/>
                    </a:lnTo>
                    <a:lnTo>
                      <a:pt x="0" y="224"/>
                    </a:lnTo>
                    <a:lnTo>
                      <a:pt x="56" y="223"/>
                    </a:lnTo>
                    <a:lnTo>
                      <a:pt x="167" y="221"/>
                    </a:lnTo>
                    <a:lnTo>
                      <a:pt x="222" y="221"/>
                    </a:lnTo>
                    <a:lnTo>
                      <a:pt x="221" y="164"/>
                    </a:lnTo>
                    <a:lnTo>
                      <a:pt x="221" y="55"/>
                    </a:lnTo>
                    <a:lnTo>
                      <a:pt x="218" y="0"/>
                    </a:lnTo>
                    <a:lnTo>
                      <a:pt x="164" y="0"/>
                    </a:lnTo>
                    <a:lnTo>
                      <a:pt x="110" y="0"/>
                    </a:lnTo>
                    <a:lnTo>
                      <a:pt x="105" y="0"/>
                    </a:lnTo>
                    <a:lnTo>
                      <a:pt x="0" y="0"/>
                    </a:lnTo>
                    <a:lnTo>
                      <a:pt x="0" y="58"/>
                    </a:lnTo>
                    <a:lnTo>
                      <a:pt x="0" y="1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163">
                <a:extLst>
                  <a:ext uri="{FF2B5EF4-FFF2-40B4-BE49-F238E27FC236}">
                    <a16:creationId xmlns:a16="http://schemas.microsoft.com/office/drawing/2014/main" id="{004B27F6-9A18-4094-A63E-E9393A2EC92A}"/>
                  </a:ext>
                </a:extLst>
              </p:cNvPr>
              <p:cNvSpPr>
                <a:spLocks/>
              </p:cNvSpPr>
              <p:nvPr/>
            </p:nvSpPr>
            <p:spPr bwMode="auto">
              <a:xfrm>
                <a:off x="2292" y="2272"/>
                <a:ext cx="218" cy="225"/>
              </a:xfrm>
              <a:custGeom>
                <a:avLst/>
                <a:gdLst>
                  <a:gd name="T0" fmla="*/ 109 w 218"/>
                  <a:gd name="T1" fmla="*/ 225 h 225"/>
                  <a:gd name="T2" fmla="*/ 163 w 218"/>
                  <a:gd name="T3" fmla="*/ 224 h 225"/>
                  <a:gd name="T4" fmla="*/ 218 w 218"/>
                  <a:gd name="T5" fmla="*/ 225 h 225"/>
                  <a:gd name="T6" fmla="*/ 218 w 218"/>
                  <a:gd name="T7" fmla="*/ 167 h 225"/>
                  <a:gd name="T8" fmla="*/ 218 w 218"/>
                  <a:gd name="T9" fmla="*/ 112 h 225"/>
                  <a:gd name="T10" fmla="*/ 218 w 218"/>
                  <a:gd name="T11" fmla="*/ 59 h 225"/>
                  <a:gd name="T12" fmla="*/ 218 w 218"/>
                  <a:gd name="T13" fmla="*/ 1 h 225"/>
                  <a:gd name="T14" fmla="*/ 159 w 218"/>
                  <a:gd name="T15" fmla="*/ 0 h 225"/>
                  <a:gd name="T16" fmla="*/ 105 w 218"/>
                  <a:gd name="T17" fmla="*/ 0 h 225"/>
                  <a:gd name="T18" fmla="*/ 37 w 218"/>
                  <a:gd name="T19" fmla="*/ 0 h 225"/>
                  <a:gd name="T20" fmla="*/ 0 w 218"/>
                  <a:gd name="T21" fmla="*/ 0 h 225"/>
                  <a:gd name="T22" fmla="*/ 0 w 218"/>
                  <a:gd name="T23" fmla="*/ 31 h 225"/>
                  <a:gd name="T24" fmla="*/ 1 w 218"/>
                  <a:gd name="T25" fmla="*/ 114 h 225"/>
                  <a:gd name="T26" fmla="*/ 0 w 218"/>
                  <a:gd name="T27" fmla="*/ 168 h 225"/>
                  <a:gd name="T28" fmla="*/ 0 w 218"/>
                  <a:gd name="T29" fmla="*/ 224 h 225"/>
                  <a:gd name="T30" fmla="*/ 55 w 218"/>
                  <a:gd name="T31" fmla="*/ 224 h 225"/>
                  <a:gd name="T32" fmla="*/ 109 w 218"/>
                  <a:gd name="T3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5">
                    <a:moveTo>
                      <a:pt x="109" y="225"/>
                    </a:moveTo>
                    <a:lnTo>
                      <a:pt x="163" y="224"/>
                    </a:lnTo>
                    <a:lnTo>
                      <a:pt x="218" y="225"/>
                    </a:lnTo>
                    <a:lnTo>
                      <a:pt x="218" y="167"/>
                    </a:lnTo>
                    <a:lnTo>
                      <a:pt x="218" y="112"/>
                    </a:lnTo>
                    <a:lnTo>
                      <a:pt x="218" y="59"/>
                    </a:lnTo>
                    <a:lnTo>
                      <a:pt x="218" y="1"/>
                    </a:lnTo>
                    <a:lnTo>
                      <a:pt x="159" y="0"/>
                    </a:lnTo>
                    <a:lnTo>
                      <a:pt x="105" y="0"/>
                    </a:lnTo>
                    <a:lnTo>
                      <a:pt x="37" y="0"/>
                    </a:lnTo>
                    <a:lnTo>
                      <a:pt x="0" y="0"/>
                    </a:lnTo>
                    <a:lnTo>
                      <a:pt x="0" y="31"/>
                    </a:lnTo>
                    <a:lnTo>
                      <a:pt x="1" y="114"/>
                    </a:lnTo>
                    <a:lnTo>
                      <a:pt x="0" y="168"/>
                    </a:lnTo>
                    <a:lnTo>
                      <a:pt x="0" y="224"/>
                    </a:lnTo>
                    <a:lnTo>
                      <a:pt x="55" y="224"/>
                    </a:lnTo>
                    <a:lnTo>
                      <a:pt x="109" y="2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164">
                <a:extLst>
                  <a:ext uri="{FF2B5EF4-FFF2-40B4-BE49-F238E27FC236}">
                    <a16:creationId xmlns:a16="http://schemas.microsoft.com/office/drawing/2014/main" id="{66535AF9-A508-4A7F-B00B-865BCEEF9085}"/>
                  </a:ext>
                </a:extLst>
              </p:cNvPr>
              <p:cNvSpPr>
                <a:spLocks/>
              </p:cNvSpPr>
              <p:nvPr/>
            </p:nvSpPr>
            <p:spPr bwMode="auto">
              <a:xfrm>
                <a:off x="2292" y="2496"/>
                <a:ext cx="222" cy="222"/>
              </a:xfrm>
              <a:custGeom>
                <a:avLst/>
                <a:gdLst>
                  <a:gd name="T0" fmla="*/ 56 w 222"/>
                  <a:gd name="T1" fmla="*/ 222 h 222"/>
                  <a:gd name="T2" fmla="*/ 112 w 222"/>
                  <a:gd name="T3" fmla="*/ 221 h 222"/>
                  <a:gd name="T4" fmla="*/ 166 w 222"/>
                  <a:gd name="T5" fmla="*/ 221 h 222"/>
                  <a:gd name="T6" fmla="*/ 222 w 222"/>
                  <a:gd name="T7" fmla="*/ 221 h 222"/>
                  <a:gd name="T8" fmla="*/ 222 w 222"/>
                  <a:gd name="T9" fmla="*/ 166 h 222"/>
                  <a:gd name="T10" fmla="*/ 220 w 222"/>
                  <a:gd name="T11" fmla="*/ 110 h 222"/>
                  <a:gd name="T12" fmla="*/ 220 w 222"/>
                  <a:gd name="T13" fmla="*/ 55 h 222"/>
                  <a:gd name="T14" fmla="*/ 218 w 222"/>
                  <a:gd name="T15" fmla="*/ 1 h 222"/>
                  <a:gd name="T16" fmla="*/ 163 w 222"/>
                  <a:gd name="T17" fmla="*/ 0 h 222"/>
                  <a:gd name="T18" fmla="*/ 109 w 222"/>
                  <a:gd name="T19" fmla="*/ 1 h 222"/>
                  <a:gd name="T20" fmla="*/ 55 w 222"/>
                  <a:gd name="T21" fmla="*/ 0 h 222"/>
                  <a:gd name="T22" fmla="*/ 0 w 222"/>
                  <a:gd name="T23" fmla="*/ 0 h 222"/>
                  <a:gd name="T24" fmla="*/ 0 w 222"/>
                  <a:gd name="T25" fmla="*/ 44 h 222"/>
                  <a:gd name="T26" fmla="*/ 0 w 222"/>
                  <a:gd name="T27" fmla="*/ 74 h 222"/>
                  <a:gd name="T28" fmla="*/ 1 w 222"/>
                  <a:gd name="T29" fmla="*/ 111 h 222"/>
                  <a:gd name="T30" fmla="*/ 0 w 222"/>
                  <a:gd name="T31" fmla="*/ 166 h 222"/>
                  <a:gd name="T32" fmla="*/ 0 w 222"/>
                  <a:gd name="T33" fmla="*/ 222 h 222"/>
                  <a:gd name="T34" fmla="*/ 37 w 222"/>
                  <a:gd name="T35" fmla="*/ 222 h 222"/>
                  <a:gd name="T36" fmla="*/ 56 w 222"/>
                  <a:gd name="T3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222">
                    <a:moveTo>
                      <a:pt x="56" y="222"/>
                    </a:moveTo>
                    <a:lnTo>
                      <a:pt x="112" y="221"/>
                    </a:lnTo>
                    <a:lnTo>
                      <a:pt x="166" y="221"/>
                    </a:lnTo>
                    <a:lnTo>
                      <a:pt x="222" y="221"/>
                    </a:lnTo>
                    <a:lnTo>
                      <a:pt x="222" y="166"/>
                    </a:lnTo>
                    <a:lnTo>
                      <a:pt x="220" y="110"/>
                    </a:lnTo>
                    <a:lnTo>
                      <a:pt x="220" y="55"/>
                    </a:lnTo>
                    <a:lnTo>
                      <a:pt x="218" y="1"/>
                    </a:lnTo>
                    <a:lnTo>
                      <a:pt x="163" y="0"/>
                    </a:lnTo>
                    <a:lnTo>
                      <a:pt x="109" y="1"/>
                    </a:lnTo>
                    <a:lnTo>
                      <a:pt x="55" y="0"/>
                    </a:lnTo>
                    <a:lnTo>
                      <a:pt x="0" y="0"/>
                    </a:lnTo>
                    <a:lnTo>
                      <a:pt x="0" y="44"/>
                    </a:lnTo>
                    <a:lnTo>
                      <a:pt x="0" y="74"/>
                    </a:lnTo>
                    <a:lnTo>
                      <a:pt x="1" y="111"/>
                    </a:lnTo>
                    <a:lnTo>
                      <a:pt x="0" y="166"/>
                    </a:lnTo>
                    <a:lnTo>
                      <a:pt x="0" y="222"/>
                    </a:lnTo>
                    <a:lnTo>
                      <a:pt x="37" y="222"/>
                    </a:lnTo>
                    <a:lnTo>
                      <a:pt x="56" y="2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165">
                <a:extLst>
                  <a:ext uri="{FF2B5EF4-FFF2-40B4-BE49-F238E27FC236}">
                    <a16:creationId xmlns:a16="http://schemas.microsoft.com/office/drawing/2014/main" id="{E08BE55C-81CD-4121-8475-270FDD2752A5}"/>
                  </a:ext>
                </a:extLst>
              </p:cNvPr>
              <p:cNvSpPr>
                <a:spLocks/>
              </p:cNvSpPr>
              <p:nvPr/>
            </p:nvSpPr>
            <p:spPr bwMode="auto">
              <a:xfrm>
                <a:off x="2615" y="2048"/>
                <a:ext cx="224" cy="225"/>
              </a:xfrm>
              <a:custGeom>
                <a:avLst/>
                <a:gdLst>
                  <a:gd name="T0" fmla="*/ 59 w 224"/>
                  <a:gd name="T1" fmla="*/ 225 h 225"/>
                  <a:gd name="T2" fmla="*/ 113 w 224"/>
                  <a:gd name="T3" fmla="*/ 225 h 225"/>
                  <a:gd name="T4" fmla="*/ 224 w 224"/>
                  <a:gd name="T5" fmla="*/ 222 h 225"/>
                  <a:gd name="T6" fmla="*/ 223 w 224"/>
                  <a:gd name="T7" fmla="*/ 167 h 225"/>
                  <a:gd name="T8" fmla="*/ 218 w 224"/>
                  <a:gd name="T9" fmla="*/ 1 h 225"/>
                  <a:gd name="T10" fmla="*/ 166 w 224"/>
                  <a:gd name="T11" fmla="*/ 1 h 225"/>
                  <a:gd name="T12" fmla="*/ 111 w 224"/>
                  <a:gd name="T13" fmla="*/ 1 h 225"/>
                  <a:gd name="T14" fmla="*/ 56 w 224"/>
                  <a:gd name="T15" fmla="*/ 0 h 225"/>
                  <a:gd name="T16" fmla="*/ 35 w 224"/>
                  <a:gd name="T17" fmla="*/ 1 h 225"/>
                  <a:gd name="T18" fmla="*/ 11 w 224"/>
                  <a:gd name="T19" fmla="*/ 1 h 225"/>
                  <a:gd name="T20" fmla="*/ 0 w 224"/>
                  <a:gd name="T21" fmla="*/ 2 h 225"/>
                  <a:gd name="T22" fmla="*/ 0 w 224"/>
                  <a:gd name="T23" fmla="*/ 60 h 225"/>
                  <a:gd name="T24" fmla="*/ 0 w 224"/>
                  <a:gd name="T25" fmla="*/ 170 h 225"/>
                  <a:gd name="T26" fmla="*/ 0 w 224"/>
                  <a:gd name="T27" fmla="*/ 225 h 225"/>
                  <a:gd name="T28" fmla="*/ 5 w 224"/>
                  <a:gd name="T29" fmla="*/ 225 h 225"/>
                  <a:gd name="T30" fmla="*/ 59 w 224"/>
                  <a:gd name="T3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225">
                    <a:moveTo>
                      <a:pt x="59" y="225"/>
                    </a:moveTo>
                    <a:lnTo>
                      <a:pt x="113" y="225"/>
                    </a:lnTo>
                    <a:lnTo>
                      <a:pt x="224" y="222"/>
                    </a:lnTo>
                    <a:lnTo>
                      <a:pt x="223" y="167"/>
                    </a:lnTo>
                    <a:lnTo>
                      <a:pt x="218" y="1"/>
                    </a:lnTo>
                    <a:lnTo>
                      <a:pt x="166" y="1"/>
                    </a:lnTo>
                    <a:lnTo>
                      <a:pt x="111" y="1"/>
                    </a:lnTo>
                    <a:lnTo>
                      <a:pt x="56" y="0"/>
                    </a:lnTo>
                    <a:lnTo>
                      <a:pt x="35" y="1"/>
                    </a:lnTo>
                    <a:lnTo>
                      <a:pt x="11" y="1"/>
                    </a:lnTo>
                    <a:lnTo>
                      <a:pt x="0" y="2"/>
                    </a:lnTo>
                    <a:lnTo>
                      <a:pt x="0" y="60"/>
                    </a:lnTo>
                    <a:lnTo>
                      <a:pt x="0" y="170"/>
                    </a:lnTo>
                    <a:lnTo>
                      <a:pt x="0" y="225"/>
                    </a:lnTo>
                    <a:lnTo>
                      <a:pt x="5" y="225"/>
                    </a:lnTo>
                    <a:lnTo>
                      <a:pt x="59" y="2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166">
                <a:extLst>
                  <a:ext uri="{FF2B5EF4-FFF2-40B4-BE49-F238E27FC236}">
                    <a16:creationId xmlns:a16="http://schemas.microsoft.com/office/drawing/2014/main" id="{EE6E9BF8-79D7-4833-B704-99966AE2222D}"/>
                  </a:ext>
                </a:extLst>
              </p:cNvPr>
              <p:cNvSpPr>
                <a:spLocks/>
              </p:cNvSpPr>
              <p:nvPr/>
            </p:nvSpPr>
            <p:spPr bwMode="auto">
              <a:xfrm>
                <a:off x="2844" y="2647"/>
                <a:ext cx="317" cy="284"/>
              </a:xfrm>
              <a:custGeom>
                <a:avLst/>
                <a:gdLst>
                  <a:gd name="T0" fmla="*/ 0 w 317"/>
                  <a:gd name="T1" fmla="*/ 58 h 284"/>
                  <a:gd name="T2" fmla="*/ 0 w 317"/>
                  <a:gd name="T3" fmla="*/ 68 h 284"/>
                  <a:gd name="T4" fmla="*/ 1 w 317"/>
                  <a:gd name="T5" fmla="*/ 118 h 284"/>
                  <a:gd name="T6" fmla="*/ 2 w 317"/>
                  <a:gd name="T7" fmla="*/ 228 h 284"/>
                  <a:gd name="T8" fmla="*/ 3 w 317"/>
                  <a:gd name="T9" fmla="*/ 234 h 284"/>
                  <a:gd name="T10" fmla="*/ 5 w 317"/>
                  <a:gd name="T11" fmla="*/ 284 h 284"/>
                  <a:gd name="T12" fmla="*/ 43 w 317"/>
                  <a:gd name="T13" fmla="*/ 283 h 284"/>
                  <a:gd name="T14" fmla="*/ 97 w 317"/>
                  <a:gd name="T15" fmla="*/ 280 h 284"/>
                  <a:gd name="T16" fmla="*/ 151 w 317"/>
                  <a:gd name="T17" fmla="*/ 279 h 284"/>
                  <a:gd name="T18" fmla="*/ 208 w 317"/>
                  <a:gd name="T19" fmla="*/ 277 h 284"/>
                  <a:gd name="T20" fmla="*/ 207 w 317"/>
                  <a:gd name="T21" fmla="*/ 222 h 284"/>
                  <a:gd name="T22" fmla="*/ 261 w 317"/>
                  <a:gd name="T23" fmla="*/ 219 h 284"/>
                  <a:gd name="T24" fmla="*/ 317 w 317"/>
                  <a:gd name="T25" fmla="*/ 218 h 284"/>
                  <a:gd name="T26" fmla="*/ 315 w 317"/>
                  <a:gd name="T27" fmla="*/ 152 h 284"/>
                  <a:gd name="T28" fmla="*/ 312 w 317"/>
                  <a:gd name="T29" fmla="*/ 148 h 284"/>
                  <a:gd name="T30" fmla="*/ 311 w 317"/>
                  <a:gd name="T31" fmla="*/ 108 h 284"/>
                  <a:gd name="T32" fmla="*/ 311 w 317"/>
                  <a:gd name="T33" fmla="*/ 54 h 284"/>
                  <a:gd name="T34" fmla="*/ 256 w 317"/>
                  <a:gd name="T35" fmla="*/ 55 h 284"/>
                  <a:gd name="T36" fmla="*/ 254 w 317"/>
                  <a:gd name="T37" fmla="*/ 28 h 284"/>
                  <a:gd name="T38" fmla="*/ 146 w 317"/>
                  <a:gd name="T39" fmla="*/ 29 h 284"/>
                  <a:gd name="T40" fmla="*/ 146 w 317"/>
                  <a:gd name="T41" fmla="*/ 1 h 284"/>
                  <a:gd name="T42" fmla="*/ 92 w 317"/>
                  <a:gd name="T43" fmla="*/ 0 h 284"/>
                  <a:gd name="T44" fmla="*/ 92 w 317"/>
                  <a:gd name="T45" fmla="*/ 55 h 284"/>
                  <a:gd name="T46" fmla="*/ 0 w 317"/>
                  <a:gd name="T47" fmla="*/ 5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284">
                    <a:moveTo>
                      <a:pt x="0" y="58"/>
                    </a:moveTo>
                    <a:lnTo>
                      <a:pt x="0" y="68"/>
                    </a:lnTo>
                    <a:lnTo>
                      <a:pt x="1" y="118"/>
                    </a:lnTo>
                    <a:lnTo>
                      <a:pt x="2" y="228"/>
                    </a:lnTo>
                    <a:lnTo>
                      <a:pt x="3" y="234"/>
                    </a:lnTo>
                    <a:lnTo>
                      <a:pt x="5" y="284"/>
                    </a:lnTo>
                    <a:lnTo>
                      <a:pt x="43" y="283"/>
                    </a:lnTo>
                    <a:lnTo>
                      <a:pt x="97" y="280"/>
                    </a:lnTo>
                    <a:lnTo>
                      <a:pt x="151" y="279"/>
                    </a:lnTo>
                    <a:lnTo>
                      <a:pt x="208" y="277"/>
                    </a:lnTo>
                    <a:lnTo>
                      <a:pt x="207" y="222"/>
                    </a:lnTo>
                    <a:lnTo>
                      <a:pt x="261" y="219"/>
                    </a:lnTo>
                    <a:lnTo>
                      <a:pt x="317" y="218"/>
                    </a:lnTo>
                    <a:lnTo>
                      <a:pt x="315" y="152"/>
                    </a:lnTo>
                    <a:lnTo>
                      <a:pt x="312" y="148"/>
                    </a:lnTo>
                    <a:lnTo>
                      <a:pt x="311" y="108"/>
                    </a:lnTo>
                    <a:lnTo>
                      <a:pt x="311" y="54"/>
                    </a:lnTo>
                    <a:lnTo>
                      <a:pt x="256" y="55"/>
                    </a:lnTo>
                    <a:lnTo>
                      <a:pt x="254" y="28"/>
                    </a:lnTo>
                    <a:lnTo>
                      <a:pt x="146" y="29"/>
                    </a:lnTo>
                    <a:lnTo>
                      <a:pt x="146" y="1"/>
                    </a:lnTo>
                    <a:lnTo>
                      <a:pt x="92" y="0"/>
                    </a:lnTo>
                    <a:lnTo>
                      <a:pt x="92" y="55"/>
                    </a:lnTo>
                    <a:lnTo>
                      <a:pt x="0" y="5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167">
                <a:extLst>
                  <a:ext uri="{FF2B5EF4-FFF2-40B4-BE49-F238E27FC236}">
                    <a16:creationId xmlns:a16="http://schemas.microsoft.com/office/drawing/2014/main" id="{03A5AA78-2AB9-4704-8223-CD5962B123E9}"/>
                  </a:ext>
                </a:extLst>
              </p:cNvPr>
              <p:cNvSpPr>
                <a:spLocks/>
              </p:cNvSpPr>
              <p:nvPr/>
            </p:nvSpPr>
            <p:spPr bwMode="auto">
              <a:xfrm>
                <a:off x="2828" y="1603"/>
                <a:ext cx="224" cy="223"/>
              </a:xfrm>
              <a:custGeom>
                <a:avLst/>
                <a:gdLst>
                  <a:gd name="T0" fmla="*/ 111 w 224"/>
                  <a:gd name="T1" fmla="*/ 223 h 223"/>
                  <a:gd name="T2" fmla="*/ 221 w 224"/>
                  <a:gd name="T3" fmla="*/ 221 h 223"/>
                  <a:gd name="T4" fmla="*/ 221 w 224"/>
                  <a:gd name="T5" fmla="*/ 162 h 223"/>
                  <a:gd name="T6" fmla="*/ 220 w 224"/>
                  <a:gd name="T7" fmla="*/ 109 h 223"/>
                  <a:gd name="T8" fmla="*/ 224 w 224"/>
                  <a:gd name="T9" fmla="*/ 109 h 223"/>
                  <a:gd name="T10" fmla="*/ 221 w 224"/>
                  <a:gd name="T11" fmla="*/ 55 h 223"/>
                  <a:gd name="T12" fmla="*/ 220 w 224"/>
                  <a:gd name="T13" fmla="*/ 0 h 223"/>
                  <a:gd name="T14" fmla="*/ 162 w 224"/>
                  <a:gd name="T15" fmla="*/ 3 h 223"/>
                  <a:gd name="T16" fmla="*/ 54 w 224"/>
                  <a:gd name="T17" fmla="*/ 4 h 223"/>
                  <a:gd name="T18" fmla="*/ 0 w 224"/>
                  <a:gd name="T19" fmla="*/ 6 h 223"/>
                  <a:gd name="T20" fmla="*/ 3 w 224"/>
                  <a:gd name="T21" fmla="*/ 223 h 223"/>
                  <a:gd name="T22" fmla="*/ 111 w 224"/>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3">
                    <a:moveTo>
                      <a:pt x="111" y="223"/>
                    </a:moveTo>
                    <a:lnTo>
                      <a:pt x="221" y="221"/>
                    </a:lnTo>
                    <a:lnTo>
                      <a:pt x="221" y="162"/>
                    </a:lnTo>
                    <a:lnTo>
                      <a:pt x="220" y="109"/>
                    </a:lnTo>
                    <a:lnTo>
                      <a:pt x="224" y="109"/>
                    </a:lnTo>
                    <a:lnTo>
                      <a:pt x="221" y="55"/>
                    </a:lnTo>
                    <a:lnTo>
                      <a:pt x="220" y="0"/>
                    </a:lnTo>
                    <a:lnTo>
                      <a:pt x="162" y="3"/>
                    </a:lnTo>
                    <a:lnTo>
                      <a:pt x="54" y="4"/>
                    </a:lnTo>
                    <a:lnTo>
                      <a:pt x="0" y="6"/>
                    </a:lnTo>
                    <a:lnTo>
                      <a:pt x="3" y="223"/>
                    </a:lnTo>
                    <a:lnTo>
                      <a:pt x="111" y="2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168">
                <a:extLst>
                  <a:ext uri="{FF2B5EF4-FFF2-40B4-BE49-F238E27FC236}">
                    <a16:creationId xmlns:a16="http://schemas.microsoft.com/office/drawing/2014/main" id="{23604469-48A3-43C1-A176-098CE3A054B5}"/>
                  </a:ext>
                </a:extLst>
              </p:cNvPr>
              <p:cNvSpPr>
                <a:spLocks/>
              </p:cNvSpPr>
              <p:nvPr/>
            </p:nvSpPr>
            <p:spPr bwMode="auto">
              <a:xfrm>
                <a:off x="2608" y="1609"/>
                <a:ext cx="223" cy="220"/>
              </a:xfrm>
              <a:custGeom>
                <a:avLst/>
                <a:gdLst>
                  <a:gd name="T0" fmla="*/ 90 w 223"/>
                  <a:gd name="T1" fmla="*/ 219 h 220"/>
                  <a:gd name="T2" fmla="*/ 118 w 223"/>
                  <a:gd name="T3" fmla="*/ 219 h 220"/>
                  <a:gd name="T4" fmla="*/ 166 w 223"/>
                  <a:gd name="T5" fmla="*/ 219 h 220"/>
                  <a:gd name="T6" fmla="*/ 223 w 223"/>
                  <a:gd name="T7" fmla="*/ 217 h 220"/>
                  <a:gd name="T8" fmla="*/ 220 w 223"/>
                  <a:gd name="T9" fmla="*/ 0 h 220"/>
                  <a:gd name="T10" fmla="*/ 112 w 223"/>
                  <a:gd name="T11" fmla="*/ 0 h 220"/>
                  <a:gd name="T12" fmla="*/ 56 w 223"/>
                  <a:gd name="T13" fmla="*/ 0 h 220"/>
                  <a:gd name="T14" fmla="*/ 56 w 223"/>
                  <a:gd name="T15" fmla="*/ 55 h 220"/>
                  <a:gd name="T16" fmla="*/ 0 w 223"/>
                  <a:gd name="T17" fmla="*/ 55 h 220"/>
                  <a:gd name="T18" fmla="*/ 1 w 223"/>
                  <a:gd name="T19" fmla="*/ 110 h 220"/>
                  <a:gd name="T20" fmla="*/ 5 w 223"/>
                  <a:gd name="T21" fmla="*/ 110 h 220"/>
                  <a:gd name="T22" fmla="*/ 5 w 223"/>
                  <a:gd name="T23" fmla="*/ 163 h 220"/>
                  <a:gd name="T24" fmla="*/ 6 w 223"/>
                  <a:gd name="T25" fmla="*/ 220 h 220"/>
                  <a:gd name="T26" fmla="*/ 64 w 223"/>
                  <a:gd name="T27" fmla="*/ 219 h 220"/>
                  <a:gd name="T28" fmla="*/ 90 w 223"/>
                  <a:gd name="T29" fmla="*/ 2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220">
                    <a:moveTo>
                      <a:pt x="90" y="219"/>
                    </a:moveTo>
                    <a:lnTo>
                      <a:pt x="118" y="219"/>
                    </a:lnTo>
                    <a:lnTo>
                      <a:pt x="166" y="219"/>
                    </a:lnTo>
                    <a:lnTo>
                      <a:pt x="223" y="217"/>
                    </a:lnTo>
                    <a:lnTo>
                      <a:pt x="220" y="0"/>
                    </a:lnTo>
                    <a:lnTo>
                      <a:pt x="112" y="0"/>
                    </a:lnTo>
                    <a:lnTo>
                      <a:pt x="56" y="0"/>
                    </a:lnTo>
                    <a:lnTo>
                      <a:pt x="56" y="55"/>
                    </a:lnTo>
                    <a:lnTo>
                      <a:pt x="0" y="55"/>
                    </a:lnTo>
                    <a:lnTo>
                      <a:pt x="1" y="110"/>
                    </a:lnTo>
                    <a:lnTo>
                      <a:pt x="5" y="110"/>
                    </a:lnTo>
                    <a:lnTo>
                      <a:pt x="5" y="163"/>
                    </a:lnTo>
                    <a:lnTo>
                      <a:pt x="6" y="220"/>
                    </a:lnTo>
                    <a:lnTo>
                      <a:pt x="64" y="219"/>
                    </a:lnTo>
                    <a:lnTo>
                      <a:pt x="90" y="2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169">
                <a:extLst>
                  <a:ext uri="{FF2B5EF4-FFF2-40B4-BE49-F238E27FC236}">
                    <a16:creationId xmlns:a16="http://schemas.microsoft.com/office/drawing/2014/main" id="{66EB023C-E594-454D-8E5D-17AC1C0DA381}"/>
                  </a:ext>
                </a:extLst>
              </p:cNvPr>
              <p:cNvSpPr>
                <a:spLocks/>
              </p:cNvSpPr>
              <p:nvPr/>
            </p:nvSpPr>
            <p:spPr bwMode="auto">
              <a:xfrm>
                <a:off x="2831" y="1824"/>
                <a:ext cx="225" cy="225"/>
              </a:xfrm>
              <a:custGeom>
                <a:avLst/>
                <a:gdLst>
                  <a:gd name="T0" fmla="*/ 0 w 225"/>
                  <a:gd name="T1" fmla="*/ 2 h 225"/>
                  <a:gd name="T2" fmla="*/ 2 w 225"/>
                  <a:gd name="T3" fmla="*/ 121 h 225"/>
                  <a:gd name="T4" fmla="*/ 2 w 225"/>
                  <a:gd name="T5" fmla="*/ 169 h 225"/>
                  <a:gd name="T6" fmla="*/ 2 w 225"/>
                  <a:gd name="T7" fmla="*/ 225 h 225"/>
                  <a:gd name="T8" fmla="*/ 59 w 225"/>
                  <a:gd name="T9" fmla="*/ 225 h 225"/>
                  <a:gd name="T10" fmla="*/ 91 w 225"/>
                  <a:gd name="T11" fmla="*/ 225 h 225"/>
                  <a:gd name="T12" fmla="*/ 113 w 225"/>
                  <a:gd name="T13" fmla="*/ 224 h 225"/>
                  <a:gd name="T14" fmla="*/ 169 w 225"/>
                  <a:gd name="T15" fmla="*/ 223 h 225"/>
                  <a:gd name="T16" fmla="*/ 225 w 225"/>
                  <a:gd name="T17" fmla="*/ 221 h 225"/>
                  <a:gd name="T18" fmla="*/ 222 w 225"/>
                  <a:gd name="T19" fmla="*/ 166 h 225"/>
                  <a:gd name="T20" fmla="*/ 222 w 225"/>
                  <a:gd name="T21" fmla="*/ 142 h 225"/>
                  <a:gd name="T22" fmla="*/ 221 w 225"/>
                  <a:gd name="T23" fmla="*/ 111 h 225"/>
                  <a:gd name="T24" fmla="*/ 221 w 225"/>
                  <a:gd name="T25" fmla="*/ 83 h 225"/>
                  <a:gd name="T26" fmla="*/ 218 w 225"/>
                  <a:gd name="T27" fmla="*/ 0 h 225"/>
                  <a:gd name="T28" fmla="*/ 108 w 225"/>
                  <a:gd name="T29" fmla="*/ 2 h 225"/>
                  <a:gd name="T30" fmla="*/ 0 w 225"/>
                  <a:gd name="T31" fmla="*/ 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5">
                    <a:moveTo>
                      <a:pt x="0" y="2"/>
                    </a:moveTo>
                    <a:lnTo>
                      <a:pt x="2" y="121"/>
                    </a:lnTo>
                    <a:lnTo>
                      <a:pt x="2" y="169"/>
                    </a:lnTo>
                    <a:lnTo>
                      <a:pt x="2" y="225"/>
                    </a:lnTo>
                    <a:lnTo>
                      <a:pt x="59" y="225"/>
                    </a:lnTo>
                    <a:lnTo>
                      <a:pt x="91" y="225"/>
                    </a:lnTo>
                    <a:lnTo>
                      <a:pt x="113" y="224"/>
                    </a:lnTo>
                    <a:lnTo>
                      <a:pt x="169" y="223"/>
                    </a:lnTo>
                    <a:lnTo>
                      <a:pt x="225" y="221"/>
                    </a:lnTo>
                    <a:lnTo>
                      <a:pt x="222" y="166"/>
                    </a:lnTo>
                    <a:lnTo>
                      <a:pt x="222" y="142"/>
                    </a:lnTo>
                    <a:lnTo>
                      <a:pt x="221" y="111"/>
                    </a:lnTo>
                    <a:lnTo>
                      <a:pt x="221" y="83"/>
                    </a:lnTo>
                    <a:lnTo>
                      <a:pt x="218" y="0"/>
                    </a:lnTo>
                    <a:lnTo>
                      <a:pt x="108" y="2"/>
                    </a:lnTo>
                    <a:lnTo>
                      <a:pt x="0"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170">
                <a:extLst>
                  <a:ext uri="{FF2B5EF4-FFF2-40B4-BE49-F238E27FC236}">
                    <a16:creationId xmlns:a16="http://schemas.microsoft.com/office/drawing/2014/main" id="{9217F154-60BB-4387-AB53-BF47825DB025}"/>
                  </a:ext>
                </a:extLst>
              </p:cNvPr>
              <p:cNvSpPr>
                <a:spLocks/>
              </p:cNvSpPr>
              <p:nvPr/>
            </p:nvSpPr>
            <p:spPr bwMode="auto">
              <a:xfrm>
                <a:off x="2732" y="2482"/>
                <a:ext cx="204" cy="234"/>
              </a:xfrm>
              <a:custGeom>
                <a:avLst/>
                <a:gdLst>
                  <a:gd name="T0" fmla="*/ 111 w 204"/>
                  <a:gd name="T1" fmla="*/ 3 h 234"/>
                  <a:gd name="T2" fmla="*/ 111 w 204"/>
                  <a:gd name="T3" fmla="*/ 10 h 234"/>
                  <a:gd name="T4" fmla="*/ 55 w 204"/>
                  <a:gd name="T5" fmla="*/ 12 h 234"/>
                  <a:gd name="T6" fmla="*/ 0 w 204"/>
                  <a:gd name="T7" fmla="*/ 12 h 234"/>
                  <a:gd name="T8" fmla="*/ 1 w 204"/>
                  <a:gd name="T9" fmla="*/ 123 h 234"/>
                  <a:gd name="T10" fmla="*/ 1 w 204"/>
                  <a:gd name="T11" fmla="*/ 149 h 234"/>
                  <a:gd name="T12" fmla="*/ 3 w 204"/>
                  <a:gd name="T13" fmla="*/ 234 h 234"/>
                  <a:gd name="T14" fmla="*/ 112 w 204"/>
                  <a:gd name="T15" fmla="*/ 233 h 234"/>
                  <a:gd name="T16" fmla="*/ 112 w 204"/>
                  <a:gd name="T17" fmla="*/ 223 h 234"/>
                  <a:gd name="T18" fmla="*/ 204 w 204"/>
                  <a:gd name="T19" fmla="*/ 220 h 234"/>
                  <a:gd name="T20" fmla="*/ 204 w 204"/>
                  <a:gd name="T21" fmla="*/ 165 h 234"/>
                  <a:gd name="T22" fmla="*/ 203 w 204"/>
                  <a:gd name="T23" fmla="*/ 110 h 234"/>
                  <a:gd name="T24" fmla="*/ 203 w 204"/>
                  <a:gd name="T25" fmla="*/ 55 h 234"/>
                  <a:gd name="T26" fmla="*/ 202 w 204"/>
                  <a:gd name="T27" fmla="*/ 0 h 234"/>
                  <a:gd name="T28" fmla="*/ 147 w 204"/>
                  <a:gd name="T29" fmla="*/ 1 h 234"/>
                  <a:gd name="T30" fmla="*/ 111 w 204"/>
                  <a:gd name="T31"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234">
                    <a:moveTo>
                      <a:pt x="111" y="3"/>
                    </a:moveTo>
                    <a:lnTo>
                      <a:pt x="111" y="10"/>
                    </a:lnTo>
                    <a:lnTo>
                      <a:pt x="55" y="12"/>
                    </a:lnTo>
                    <a:lnTo>
                      <a:pt x="0" y="12"/>
                    </a:lnTo>
                    <a:lnTo>
                      <a:pt x="1" y="123"/>
                    </a:lnTo>
                    <a:lnTo>
                      <a:pt x="1" y="149"/>
                    </a:lnTo>
                    <a:lnTo>
                      <a:pt x="3" y="234"/>
                    </a:lnTo>
                    <a:lnTo>
                      <a:pt x="112" y="233"/>
                    </a:lnTo>
                    <a:lnTo>
                      <a:pt x="112" y="223"/>
                    </a:lnTo>
                    <a:lnTo>
                      <a:pt x="204" y="220"/>
                    </a:lnTo>
                    <a:lnTo>
                      <a:pt x="204" y="165"/>
                    </a:lnTo>
                    <a:lnTo>
                      <a:pt x="203" y="110"/>
                    </a:lnTo>
                    <a:lnTo>
                      <a:pt x="203" y="55"/>
                    </a:lnTo>
                    <a:lnTo>
                      <a:pt x="202" y="0"/>
                    </a:lnTo>
                    <a:lnTo>
                      <a:pt x="147" y="1"/>
                    </a:lnTo>
                    <a:lnTo>
                      <a:pt x="11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171">
                <a:extLst>
                  <a:ext uri="{FF2B5EF4-FFF2-40B4-BE49-F238E27FC236}">
                    <a16:creationId xmlns:a16="http://schemas.microsoft.com/office/drawing/2014/main" id="{ED19F4DE-8883-42B3-80F9-A251892BB995}"/>
                  </a:ext>
                </a:extLst>
              </p:cNvPr>
              <p:cNvSpPr>
                <a:spLocks/>
              </p:cNvSpPr>
              <p:nvPr/>
            </p:nvSpPr>
            <p:spPr bwMode="auto">
              <a:xfrm>
                <a:off x="3420" y="2552"/>
                <a:ext cx="294" cy="348"/>
              </a:xfrm>
              <a:custGeom>
                <a:avLst/>
                <a:gdLst>
                  <a:gd name="T0" fmla="*/ 165 w 294"/>
                  <a:gd name="T1" fmla="*/ 5 h 348"/>
                  <a:gd name="T2" fmla="*/ 110 w 294"/>
                  <a:gd name="T3" fmla="*/ 10 h 348"/>
                  <a:gd name="T4" fmla="*/ 54 w 294"/>
                  <a:gd name="T5" fmla="*/ 12 h 348"/>
                  <a:gd name="T6" fmla="*/ 0 w 294"/>
                  <a:gd name="T7" fmla="*/ 18 h 348"/>
                  <a:gd name="T8" fmla="*/ 3 w 294"/>
                  <a:gd name="T9" fmla="*/ 72 h 348"/>
                  <a:gd name="T10" fmla="*/ 6 w 294"/>
                  <a:gd name="T11" fmla="*/ 129 h 348"/>
                  <a:gd name="T12" fmla="*/ 12 w 294"/>
                  <a:gd name="T13" fmla="*/ 239 h 348"/>
                  <a:gd name="T14" fmla="*/ 4 w 294"/>
                  <a:gd name="T15" fmla="*/ 239 h 348"/>
                  <a:gd name="T16" fmla="*/ 6 w 294"/>
                  <a:gd name="T17" fmla="*/ 267 h 348"/>
                  <a:gd name="T18" fmla="*/ 61 w 294"/>
                  <a:gd name="T19" fmla="*/ 264 h 348"/>
                  <a:gd name="T20" fmla="*/ 62 w 294"/>
                  <a:gd name="T21" fmla="*/ 293 h 348"/>
                  <a:gd name="T22" fmla="*/ 66 w 294"/>
                  <a:gd name="T23" fmla="*/ 348 h 348"/>
                  <a:gd name="T24" fmla="*/ 229 w 294"/>
                  <a:gd name="T25" fmla="*/ 337 h 348"/>
                  <a:gd name="T26" fmla="*/ 294 w 294"/>
                  <a:gd name="T27" fmla="*/ 332 h 348"/>
                  <a:gd name="T28" fmla="*/ 288 w 294"/>
                  <a:gd name="T29" fmla="*/ 306 h 348"/>
                  <a:gd name="T30" fmla="*/ 273 w 294"/>
                  <a:gd name="T31" fmla="*/ 161 h 348"/>
                  <a:gd name="T32" fmla="*/ 249 w 294"/>
                  <a:gd name="T33" fmla="*/ 96 h 348"/>
                  <a:gd name="T34" fmla="*/ 235 w 294"/>
                  <a:gd name="T35" fmla="*/ 19 h 348"/>
                  <a:gd name="T36" fmla="*/ 234 w 294"/>
                  <a:gd name="T37" fmla="*/ 0 h 348"/>
                  <a:gd name="T38" fmla="*/ 220 w 294"/>
                  <a:gd name="T39" fmla="*/ 1 h 348"/>
                  <a:gd name="T40" fmla="*/ 165 w 294"/>
                  <a:gd name="T41" fmla="*/ 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4" h="348">
                    <a:moveTo>
                      <a:pt x="165" y="5"/>
                    </a:moveTo>
                    <a:lnTo>
                      <a:pt x="110" y="10"/>
                    </a:lnTo>
                    <a:lnTo>
                      <a:pt x="54" y="12"/>
                    </a:lnTo>
                    <a:lnTo>
                      <a:pt x="0" y="18"/>
                    </a:lnTo>
                    <a:lnTo>
                      <a:pt x="3" y="72"/>
                    </a:lnTo>
                    <a:lnTo>
                      <a:pt x="6" y="129"/>
                    </a:lnTo>
                    <a:lnTo>
                      <a:pt x="12" y="239"/>
                    </a:lnTo>
                    <a:lnTo>
                      <a:pt x="4" y="239"/>
                    </a:lnTo>
                    <a:lnTo>
                      <a:pt x="6" y="267"/>
                    </a:lnTo>
                    <a:lnTo>
                      <a:pt x="61" y="264"/>
                    </a:lnTo>
                    <a:lnTo>
                      <a:pt x="62" y="293"/>
                    </a:lnTo>
                    <a:lnTo>
                      <a:pt x="66" y="348"/>
                    </a:lnTo>
                    <a:lnTo>
                      <a:pt x="229" y="337"/>
                    </a:lnTo>
                    <a:lnTo>
                      <a:pt x="294" y="332"/>
                    </a:lnTo>
                    <a:lnTo>
                      <a:pt x="288" y="306"/>
                    </a:lnTo>
                    <a:lnTo>
                      <a:pt x="273" y="161"/>
                    </a:lnTo>
                    <a:lnTo>
                      <a:pt x="249" y="96"/>
                    </a:lnTo>
                    <a:lnTo>
                      <a:pt x="235" y="19"/>
                    </a:lnTo>
                    <a:lnTo>
                      <a:pt x="234" y="0"/>
                    </a:lnTo>
                    <a:lnTo>
                      <a:pt x="220" y="1"/>
                    </a:lnTo>
                    <a:lnTo>
                      <a:pt x="165"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172">
                <a:extLst>
                  <a:ext uri="{FF2B5EF4-FFF2-40B4-BE49-F238E27FC236}">
                    <a16:creationId xmlns:a16="http://schemas.microsoft.com/office/drawing/2014/main" id="{92F02646-D9ED-46BF-884E-1BB62831603E}"/>
                  </a:ext>
                </a:extLst>
              </p:cNvPr>
              <p:cNvSpPr>
                <a:spLocks/>
              </p:cNvSpPr>
              <p:nvPr/>
            </p:nvSpPr>
            <p:spPr bwMode="auto">
              <a:xfrm>
                <a:off x="2614" y="1826"/>
                <a:ext cx="219" cy="224"/>
              </a:xfrm>
              <a:custGeom>
                <a:avLst/>
                <a:gdLst>
                  <a:gd name="T0" fmla="*/ 1 w 219"/>
                  <a:gd name="T1" fmla="*/ 87 h 224"/>
                  <a:gd name="T2" fmla="*/ 1 w 219"/>
                  <a:gd name="T3" fmla="*/ 105 h 224"/>
                  <a:gd name="T4" fmla="*/ 1 w 219"/>
                  <a:gd name="T5" fmla="*/ 114 h 224"/>
                  <a:gd name="T6" fmla="*/ 1 w 219"/>
                  <a:gd name="T7" fmla="*/ 119 h 224"/>
                  <a:gd name="T8" fmla="*/ 3 w 219"/>
                  <a:gd name="T9" fmla="*/ 124 h 224"/>
                  <a:gd name="T10" fmla="*/ 3 w 219"/>
                  <a:gd name="T11" fmla="*/ 170 h 224"/>
                  <a:gd name="T12" fmla="*/ 3 w 219"/>
                  <a:gd name="T13" fmla="*/ 177 h 224"/>
                  <a:gd name="T14" fmla="*/ 1 w 219"/>
                  <a:gd name="T15" fmla="*/ 189 h 224"/>
                  <a:gd name="T16" fmla="*/ 1 w 219"/>
                  <a:gd name="T17" fmla="*/ 224 h 224"/>
                  <a:gd name="T18" fmla="*/ 12 w 219"/>
                  <a:gd name="T19" fmla="*/ 223 h 224"/>
                  <a:gd name="T20" fmla="*/ 36 w 219"/>
                  <a:gd name="T21" fmla="*/ 223 h 224"/>
                  <a:gd name="T22" fmla="*/ 57 w 219"/>
                  <a:gd name="T23" fmla="*/ 222 h 224"/>
                  <a:gd name="T24" fmla="*/ 112 w 219"/>
                  <a:gd name="T25" fmla="*/ 223 h 224"/>
                  <a:gd name="T26" fmla="*/ 167 w 219"/>
                  <a:gd name="T27" fmla="*/ 223 h 224"/>
                  <a:gd name="T28" fmla="*/ 219 w 219"/>
                  <a:gd name="T29" fmla="*/ 223 h 224"/>
                  <a:gd name="T30" fmla="*/ 219 w 219"/>
                  <a:gd name="T31" fmla="*/ 167 h 224"/>
                  <a:gd name="T32" fmla="*/ 219 w 219"/>
                  <a:gd name="T33" fmla="*/ 119 h 224"/>
                  <a:gd name="T34" fmla="*/ 217 w 219"/>
                  <a:gd name="T35" fmla="*/ 0 h 224"/>
                  <a:gd name="T36" fmla="*/ 160 w 219"/>
                  <a:gd name="T37" fmla="*/ 2 h 224"/>
                  <a:gd name="T38" fmla="*/ 112 w 219"/>
                  <a:gd name="T39" fmla="*/ 2 h 224"/>
                  <a:gd name="T40" fmla="*/ 84 w 219"/>
                  <a:gd name="T41" fmla="*/ 2 h 224"/>
                  <a:gd name="T42" fmla="*/ 58 w 219"/>
                  <a:gd name="T43" fmla="*/ 2 h 224"/>
                  <a:gd name="T44" fmla="*/ 0 w 219"/>
                  <a:gd name="T45" fmla="*/ 3 h 224"/>
                  <a:gd name="T46" fmla="*/ 0 w 219"/>
                  <a:gd name="T47" fmla="*/ 58 h 224"/>
                  <a:gd name="T48" fmla="*/ 1 w 219"/>
                  <a:gd name="T49" fmla="*/ 8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224">
                    <a:moveTo>
                      <a:pt x="1" y="87"/>
                    </a:moveTo>
                    <a:lnTo>
                      <a:pt x="1" y="105"/>
                    </a:lnTo>
                    <a:lnTo>
                      <a:pt x="1" y="114"/>
                    </a:lnTo>
                    <a:lnTo>
                      <a:pt x="1" y="119"/>
                    </a:lnTo>
                    <a:lnTo>
                      <a:pt x="3" y="124"/>
                    </a:lnTo>
                    <a:lnTo>
                      <a:pt x="3" y="170"/>
                    </a:lnTo>
                    <a:lnTo>
                      <a:pt x="3" y="177"/>
                    </a:lnTo>
                    <a:lnTo>
                      <a:pt x="1" y="189"/>
                    </a:lnTo>
                    <a:lnTo>
                      <a:pt x="1" y="224"/>
                    </a:lnTo>
                    <a:lnTo>
                      <a:pt x="12" y="223"/>
                    </a:lnTo>
                    <a:lnTo>
                      <a:pt x="36" y="223"/>
                    </a:lnTo>
                    <a:lnTo>
                      <a:pt x="57" y="222"/>
                    </a:lnTo>
                    <a:lnTo>
                      <a:pt x="112" y="223"/>
                    </a:lnTo>
                    <a:lnTo>
                      <a:pt x="167" y="223"/>
                    </a:lnTo>
                    <a:lnTo>
                      <a:pt x="219" y="223"/>
                    </a:lnTo>
                    <a:lnTo>
                      <a:pt x="219" y="167"/>
                    </a:lnTo>
                    <a:lnTo>
                      <a:pt x="219" y="119"/>
                    </a:lnTo>
                    <a:lnTo>
                      <a:pt x="217" y="0"/>
                    </a:lnTo>
                    <a:lnTo>
                      <a:pt x="160" y="2"/>
                    </a:lnTo>
                    <a:lnTo>
                      <a:pt x="112" y="2"/>
                    </a:lnTo>
                    <a:lnTo>
                      <a:pt x="84" y="2"/>
                    </a:lnTo>
                    <a:lnTo>
                      <a:pt x="58" y="2"/>
                    </a:lnTo>
                    <a:lnTo>
                      <a:pt x="0" y="3"/>
                    </a:lnTo>
                    <a:lnTo>
                      <a:pt x="0" y="58"/>
                    </a:lnTo>
                    <a:lnTo>
                      <a:pt x="1" y="8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173">
                <a:extLst>
                  <a:ext uri="{FF2B5EF4-FFF2-40B4-BE49-F238E27FC236}">
                    <a16:creationId xmlns:a16="http://schemas.microsoft.com/office/drawing/2014/main" id="{E6A4753C-7384-4F84-9A32-AA25E68E5FBD}"/>
                  </a:ext>
                </a:extLst>
              </p:cNvPr>
              <p:cNvSpPr>
                <a:spLocks/>
              </p:cNvSpPr>
              <p:nvPr/>
            </p:nvSpPr>
            <p:spPr bwMode="auto">
              <a:xfrm>
                <a:off x="2833" y="2045"/>
                <a:ext cx="228" cy="225"/>
              </a:xfrm>
              <a:custGeom>
                <a:avLst/>
                <a:gdLst>
                  <a:gd name="T0" fmla="*/ 111 w 228"/>
                  <a:gd name="T1" fmla="*/ 3 h 225"/>
                  <a:gd name="T2" fmla="*/ 89 w 228"/>
                  <a:gd name="T3" fmla="*/ 4 h 225"/>
                  <a:gd name="T4" fmla="*/ 57 w 228"/>
                  <a:gd name="T5" fmla="*/ 4 h 225"/>
                  <a:gd name="T6" fmla="*/ 0 w 228"/>
                  <a:gd name="T7" fmla="*/ 4 h 225"/>
                  <a:gd name="T8" fmla="*/ 5 w 228"/>
                  <a:gd name="T9" fmla="*/ 170 h 225"/>
                  <a:gd name="T10" fmla="*/ 6 w 228"/>
                  <a:gd name="T11" fmla="*/ 225 h 225"/>
                  <a:gd name="T12" fmla="*/ 62 w 228"/>
                  <a:gd name="T13" fmla="*/ 224 h 225"/>
                  <a:gd name="T14" fmla="*/ 97 w 228"/>
                  <a:gd name="T15" fmla="*/ 223 h 225"/>
                  <a:gd name="T16" fmla="*/ 153 w 228"/>
                  <a:gd name="T17" fmla="*/ 223 h 225"/>
                  <a:gd name="T18" fmla="*/ 173 w 228"/>
                  <a:gd name="T19" fmla="*/ 223 h 225"/>
                  <a:gd name="T20" fmla="*/ 228 w 228"/>
                  <a:gd name="T21" fmla="*/ 221 h 225"/>
                  <a:gd name="T22" fmla="*/ 225 w 228"/>
                  <a:gd name="T23" fmla="*/ 111 h 225"/>
                  <a:gd name="T24" fmla="*/ 224 w 228"/>
                  <a:gd name="T25" fmla="*/ 56 h 225"/>
                  <a:gd name="T26" fmla="*/ 224 w 228"/>
                  <a:gd name="T27" fmla="*/ 46 h 225"/>
                  <a:gd name="T28" fmla="*/ 223 w 228"/>
                  <a:gd name="T29" fmla="*/ 0 h 225"/>
                  <a:gd name="T30" fmla="*/ 167 w 228"/>
                  <a:gd name="T31" fmla="*/ 2 h 225"/>
                  <a:gd name="T32" fmla="*/ 111 w 228"/>
                  <a:gd name="T33"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25">
                    <a:moveTo>
                      <a:pt x="111" y="3"/>
                    </a:moveTo>
                    <a:lnTo>
                      <a:pt x="89" y="4"/>
                    </a:lnTo>
                    <a:lnTo>
                      <a:pt x="57" y="4"/>
                    </a:lnTo>
                    <a:lnTo>
                      <a:pt x="0" y="4"/>
                    </a:lnTo>
                    <a:lnTo>
                      <a:pt x="5" y="170"/>
                    </a:lnTo>
                    <a:lnTo>
                      <a:pt x="6" y="225"/>
                    </a:lnTo>
                    <a:lnTo>
                      <a:pt x="62" y="224"/>
                    </a:lnTo>
                    <a:lnTo>
                      <a:pt x="97" y="223"/>
                    </a:lnTo>
                    <a:lnTo>
                      <a:pt x="153" y="223"/>
                    </a:lnTo>
                    <a:lnTo>
                      <a:pt x="173" y="223"/>
                    </a:lnTo>
                    <a:lnTo>
                      <a:pt x="228" y="221"/>
                    </a:lnTo>
                    <a:lnTo>
                      <a:pt x="225" y="111"/>
                    </a:lnTo>
                    <a:lnTo>
                      <a:pt x="224" y="56"/>
                    </a:lnTo>
                    <a:lnTo>
                      <a:pt x="224" y="46"/>
                    </a:lnTo>
                    <a:lnTo>
                      <a:pt x="223" y="0"/>
                    </a:lnTo>
                    <a:lnTo>
                      <a:pt x="167" y="2"/>
                    </a:lnTo>
                    <a:lnTo>
                      <a:pt x="11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174">
                <a:extLst>
                  <a:ext uri="{FF2B5EF4-FFF2-40B4-BE49-F238E27FC236}">
                    <a16:creationId xmlns:a16="http://schemas.microsoft.com/office/drawing/2014/main" id="{F284FE4F-E3C6-48BA-BDD8-E9AB86DC243D}"/>
                  </a:ext>
                </a:extLst>
              </p:cNvPr>
              <p:cNvSpPr>
                <a:spLocks/>
              </p:cNvSpPr>
              <p:nvPr/>
            </p:nvSpPr>
            <p:spPr bwMode="auto">
              <a:xfrm>
                <a:off x="2742" y="3839"/>
                <a:ext cx="122" cy="7"/>
              </a:xfrm>
              <a:custGeom>
                <a:avLst/>
                <a:gdLst>
                  <a:gd name="T0" fmla="*/ 0 w 122"/>
                  <a:gd name="T1" fmla="*/ 7 h 7"/>
                  <a:gd name="T2" fmla="*/ 58 w 122"/>
                  <a:gd name="T3" fmla="*/ 4 h 7"/>
                  <a:gd name="T4" fmla="*/ 105 w 122"/>
                  <a:gd name="T5" fmla="*/ 2 h 7"/>
                  <a:gd name="T6" fmla="*/ 122 w 122"/>
                  <a:gd name="T7" fmla="*/ 0 h 7"/>
                  <a:gd name="T8" fmla="*/ 122 w 122"/>
                  <a:gd name="T9" fmla="*/ 0 h 7"/>
                  <a:gd name="T10" fmla="*/ 0 w 122"/>
                  <a:gd name="T11" fmla="*/ 7 h 7"/>
                </a:gdLst>
                <a:ahLst/>
                <a:cxnLst>
                  <a:cxn ang="0">
                    <a:pos x="T0" y="T1"/>
                  </a:cxn>
                  <a:cxn ang="0">
                    <a:pos x="T2" y="T3"/>
                  </a:cxn>
                  <a:cxn ang="0">
                    <a:pos x="T4" y="T5"/>
                  </a:cxn>
                  <a:cxn ang="0">
                    <a:pos x="T6" y="T7"/>
                  </a:cxn>
                  <a:cxn ang="0">
                    <a:pos x="T8" y="T9"/>
                  </a:cxn>
                  <a:cxn ang="0">
                    <a:pos x="T10" y="T11"/>
                  </a:cxn>
                </a:cxnLst>
                <a:rect l="0" t="0" r="r" b="b"/>
                <a:pathLst>
                  <a:path w="122" h="7">
                    <a:moveTo>
                      <a:pt x="0" y="7"/>
                    </a:moveTo>
                    <a:lnTo>
                      <a:pt x="58" y="4"/>
                    </a:lnTo>
                    <a:lnTo>
                      <a:pt x="105" y="2"/>
                    </a:lnTo>
                    <a:lnTo>
                      <a:pt x="122" y="0"/>
                    </a:lnTo>
                    <a:lnTo>
                      <a:pt x="122" y="0"/>
                    </a:lnTo>
                    <a:lnTo>
                      <a:pt x="0"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175">
                <a:extLst>
                  <a:ext uri="{FF2B5EF4-FFF2-40B4-BE49-F238E27FC236}">
                    <a16:creationId xmlns:a16="http://schemas.microsoft.com/office/drawing/2014/main" id="{371DC93B-0C05-4199-8D0A-642009801DC6}"/>
                  </a:ext>
                </a:extLst>
              </p:cNvPr>
              <p:cNvSpPr>
                <a:spLocks/>
              </p:cNvSpPr>
              <p:nvPr/>
            </p:nvSpPr>
            <p:spPr bwMode="auto">
              <a:xfrm>
                <a:off x="2864" y="3823"/>
                <a:ext cx="284" cy="16"/>
              </a:xfrm>
              <a:custGeom>
                <a:avLst/>
                <a:gdLst>
                  <a:gd name="T0" fmla="*/ 0 w 284"/>
                  <a:gd name="T1" fmla="*/ 16 h 16"/>
                  <a:gd name="T2" fmla="*/ 0 w 284"/>
                  <a:gd name="T3" fmla="*/ 16 h 16"/>
                  <a:gd name="T4" fmla="*/ 105 w 284"/>
                  <a:gd name="T5" fmla="*/ 13 h 16"/>
                  <a:gd name="T6" fmla="*/ 171 w 284"/>
                  <a:gd name="T7" fmla="*/ 9 h 16"/>
                  <a:gd name="T8" fmla="*/ 203 w 284"/>
                  <a:gd name="T9" fmla="*/ 7 h 16"/>
                  <a:gd name="T10" fmla="*/ 227 w 284"/>
                  <a:gd name="T11" fmla="*/ 7 h 16"/>
                  <a:gd name="T12" fmla="*/ 253 w 284"/>
                  <a:gd name="T13" fmla="*/ 4 h 16"/>
                  <a:gd name="T14" fmla="*/ 274 w 284"/>
                  <a:gd name="T15" fmla="*/ 2 h 16"/>
                  <a:gd name="T16" fmla="*/ 276 w 284"/>
                  <a:gd name="T17" fmla="*/ 2 h 16"/>
                  <a:gd name="T18" fmla="*/ 284 w 284"/>
                  <a:gd name="T19" fmla="*/ 2 h 16"/>
                  <a:gd name="T20" fmla="*/ 283 w 284"/>
                  <a:gd name="T21" fmla="*/ 0 h 16"/>
                  <a:gd name="T22" fmla="*/ 0 w 284"/>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
                    <a:moveTo>
                      <a:pt x="0" y="16"/>
                    </a:moveTo>
                    <a:lnTo>
                      <a:pt x="0" y="16"/>
                    </a:lnTo>
                    <a:lnTo>
                      <a:pt x="105" y="13"/>
                    </a:lnTo>
                    <a:lnTo>
                      <a:pt x="171" y="9"/>
                    </a:lnTo>
                    <a:lnTo>
                      <a:pt x="203" y="7"/>
                    </a:lnTo>
                    <a:lnTo>
                      <a:pt x="227" y="7"/>
                    </a:lnTo>
                    <a:lnTo>
                      <a:pt x="253" y="4"/>
                    </a:lnTo>
                    <a:lnTo>
                      <a:pt x="274" y="2"/>
                    </a:lnTo>
                    <a:lnTo>
                      <a:pt x="276" y="2"/>
                    </a:lnTo>
                    <a:lnTo>
                      <a:pt x="284" y="2"/>
                    </a:lnTo>
                    <a:lnTo>
                      <a:pt x="283" y="0"/>
                    </a:lnTo>
                    <a:lnTo>
                      <a:pt x="0"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176">
                <a:extLst>
                  <a:ext uri="{FF2B5EF4-FFF2-40B4-BE49-F238E27FC236}">
                    <a16:creationId xmlns:a16="http://schemas.microsoft.com/office/drawing/2014/main" id="{B4837ACA-A23B-41BF-983E-9FBDBC6AFD54}"/>
                  </a:ext>
                </a:extLst>
              </p:cNvPr>
              <p:cNvSpPr>
                <a:spLocks/>
              </p:cNvSpPr>
              <p:nvPr/>
            </p:nvSpPr>
            <p:spPr bwMode="auto">
              <a:xfrm>
                <a:off x="3147" y="3818"/>
                <a:ext cx="95" cy="7"/>
              </a:xfrm>
              <a:custGeom>
                <a:avLst/>
                <a:gdLst>
                  <a:gd name="T0" fmla="*/ 1 w 95"/>
                  <a:gd name="T1" fmla="*/ 7 h 7"/>
                  <a:gd name="T2" fmla="*/ 95 w 95"/>
                  <a:gd name="T3" fmla="*/ 0 h 7"/>
                  <a:gd name="T4" fmla="*/ 0 w 95"/>
                  <a:gd name="T5" fmla="*/ 5 h 7"/>
                  <a:gd name="T6" fmla="*/ 1 w 95"/>
                  <a:gd name="T7" fmla="*/ 7 h 7"/>
                </a:gdLst>
                <a:ahLst/>
                <a:cxnLst>
                  <a:cxn ang="0">
                    <a:pos x="T0" y="T1"/>
                  </a:cxn>
                  <a:cxn ang="0">
                    <a:pos x="T2" y="T3"/>
                  </a:cxn>
                  <a:cxn ang="0">
                    <a:pos x="T4" y="T5"/>
                  </a:cxn>
                  <a:cxn ang="0">
                    <a:pos x="T6" y="T7"/>
                  </a:cxn>
                </a:cxnLst>
                <a:rect l="0" t="0" r="r" b="b"/>
                <a:pathLst>
                  <a:path w="95" h="7">
                    <a:moveTo>
                      <a:pt x="1" y="7"/>
                    </a:moveTo>
                    <a:lnTo>
                      <a:pt x="95" y="0"/>
                    </a:lnTo>
                    <a:lnTo>
                      <a:pt x="0" y="5"/>
                    </a:lnTo>
                    <a:lnTo>
                      <a:pt x="1"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177">
                <a:extLst>
                  <a:ext uri="{FF2B5EF4-FFF2-40B4-BE49-F238E27FC236}">
                    <a16:creationId xmlns:a16="http://schemas.microsoft.com/office/drawing/2014/main" id="{AF47EFCF-BD2A-41EE-899F-E24969026D3B}"/>
                  </a:ext>
                </a:extLst>
              </p:cNvPr>
              <p:cNvSpPr>
                <a:spLocks/>
              </p:cNvSpPr>
              <p:nvPr/>
            </p:nvSpPr>
            <p:spPr bwMode="auto">
              <a:xfrm>
                <a:off x="3137" y="3583"/>
                <a:ext cx="278" cy="240"/>
              </a:xfrm>
              <a:custGeom>
                <a:avLst/>
                <a:gdLst>
                  <a:gd name="T0" fmla="*/ 266 w 278"/>
                  <a:gd name="T1" fmla="*/ 31 h 240"/>
                  <a:gd name="T2" fmla="*/ 265 w 278"/>
                  <a:gd name="T3" fmla="*/ 28 h 240"/>
                  <a:gd name="T4" fmla="*/ 262 w 278"/>
                  <a:gd name="T5" fmla="*/ 26 h 240"/>
                  <a:gd name="T6" fmla="*/ 260 w 278"/>
                  <a:gd name="T7" fmla="*/ 26 h 240"/>
                  <a:gd name="T8" fmla="*/ 259 w 278"/>
                  <a:gd name="T9" fmla="*/ 23 h 240"/>
                  <a:gd name="T10" fmla="*/ 256 w 278"/>
                  <a:gd name="T11" fmla="*/ 21 h 240"/>
                  <a:gd name="T12" fmla="*/ 251 w 278"/>
                  <a:gd name="T13" fmla="*/ 20 h 240"/>
                  <a:gd name="T14" fmla="*/ 248 w 278"/>
                  <a:gd name="T15" fmla="*/ 17 h 240"/>
                  <a:gd name="T16" fmla="*/ 245 w 278"/>
                  <a:gd name="T17" fmla="*/ 12 h 240"/>
                  <a:gd name="T18" fmla="*/ 241 w 278"/>
                  <a:gd name="T19" fmla="*/ 14 h 240"/>
                  <a:gd name="T20" fmla="*/ 236 w 278"/>
                  <a:gd name="T21" fmla="*/ 11 h 240"/>
                  <a:gd name="T22" fmla="*/ 236 w 278"/>
                  <a:gd name="T23" fmla="*/ 10 h 240"/>
                  <a:gd name="T24" fmla="*/ 235 w 278"/>
                  <a:gd name="T25" fmla="*/ 6 h 240"/>
                  <a:gd name="T26" fmla="*/ 232 w 278"/>
                  <a:gd name="T27" fmla="*/ 2 h 240"/>
                  <a:gd name="T28" fmla="*/ 230 w 278"/>
                  <a:gd name="T29" fmla="*/ 1 h 240"/>
                  <a:gd name="T30" fmla="*/ 227 w 278"/>
                  <a:gd name="T31" fmla="*/ 0 h 240"/>
                  <a:gd name="T32" fmla="*/ 221 w 278"/>
                  <a:gd name="T33" fmla="*/ 0 h 240"/>
                  <a:gd name="T34" fmla="*/ 167 w 278"/>
                  <a:gd name="T35" fmla="*/ 2 h 240"/>
                  <a:gd name="T36" fmla="*/ 167 w 278"/>
                  <a:gd name="T37" fmla="*/ 5 h 240"/>
                  <a:gd name="T38" fmla="*/ 111 w 278"/>
                  <a:gd name="T39" fmla="*/ 7 h 240"/>
                  <a:gd name="T40" fmla="*/ 57 w 278"/>
                  <a:gd name="T41" fmla="*/ 10 h 240"/>
                  <a:gd name="T42" fmla="*/ 0 w 278"/>
                  <a:gd name="T43" fmla="*/ 12 h 240"/>
                  <a:gd name="T44" fmla="*/ 5 w 278"/>
                  <a:gd name="T45" fmla="*/ 125 h 240"/>
                  <a:gd name="T46" fmla="*/ 10 w 278"/>
                  <a:gd name="T47" fmla="*/ 240 h 240"/>
                  <a:gd name="T48" fmla="*/ 105 w 278"/>
                  <a:gd name="T49" fmla="*/ 235 h 240"/>
                  <a:gd name="T50" fmla="*/ 143 w 278"/>
                  <a:gd name="T51" fmla="*/ 233 h 240"/>
                  <a:gd name="T52" fmla="*/ 105 w 278"/>
                  <a:gd name="T53" fmla="*/ 235 h 240"/>
                  <a:gd name="T54" fmla="*/ 144 w 278"/>
                  <a:gd name="T55" fmla="*/ 233 h 240"/>
                  <a:gd name="T56" fmla="*/ 153 w 278"/>
                  <a:gd name="T57" fmla="*/ 225 h 240"/>
                  <a:gd name="T58" fmla="*/ 149 w 278"/>
                  <a:gd name="T59" fmla="*/ 216 h 240"/>
                  <a:gd name="T60" fmla="*/ 162 w 278"/>
                  <a:gd name="T61" fmla="*/ 214 h 240"/>
                  <a:gd name="T62" fmla="*/ 156 w 278"/>
                  <a:gd name="T63" fmla="*/ 200 h 240"/>
                  <a:gd name="T64" fmla="*/ 161 w 278"/>
                  <a:gd name="T65" fmla="*/ 195 h 240"/>
                  <a:gd name="T66" fmla="*/ 170 w 278"/>
                  <a:gd name="T67" fmla="*/ 230 h 240"/>
                  <a:gd name="T68" fmla="*/ 173 w 278"/>
                  <a:gd name="T69" fmla="*/ 230 h 240"/>
                  <a:gd name="T70" fmla="*/ 164 w 278"/>
                  <a:gd name="T71" fmla="*/ 182 h 240"/>
                  <a:gd name="T72" fmla="*/ 177 w 278"/>
                  <a:gd name="T73" fmla="*/ 173 h 240"/>
                  <a:gd name="T74" fmla="*/ 191 w 278"/>
                  <a:gd name="T75" fmla="*/ 146 h 240"/>
                  <a:gd name="T76" fmla="*/ 203 w 278"/>
                  <a:gd name="T77" fmla="*/ 138 h 240"/>
                  <a:gd name="T78" fmla="*/ 200 w 278"/>
                  <a:gd name="T79" fmla="*/ 128 h 240"/>
                  <a:gd name="T80" fmla="*/ 210 w 278"/>
                  <a:gd name="T81" fmla="*/ 130 h 240"/>
                  <a:gd name="T82" fmla="*/ 212 w 278"/>
                  <a:gd name="T83" fmla="*/ 135 h 240"/>
                  <a:gd name="T84" fmla="*/ 216 w 278"/>
                  <a:gd name="T85" fmla="*/ 111 h 240"/>
                  <a:gd name="T86" fmla="*/ 222 w 278"/>
                  <a:gd name="T87" fmla="*/ 101 h 240"/>
                  <a:gd name="T88" fmla="*/ 231 w 278"/>
                  <a:gd name="T89" fmla="*/ 95 h 240"/>
                  <a:gd name="T90" fmla="*/ 246 w 278"/>
                  <a:gd name="T91" fmla="*/ 101 h 240"/>
                  <a:gd name="T92" fmla="*/ 250 w 278"/>
                  <a:gd name="T93" fmla="*/ 95 h 240"/>
                  <a:gd name="T94" fmla="*/ 252 w 278"/>
                  <a:gd name="T95" fmla="*/ 79 h 240"/>
                  <a:gd name="T96" fmla="*/ 245 w 278"/>
                  <a:gd name="T97" fmla="*/ 72 h 240"/>
                  <a:gd name="T98" fmla="*/ 253 w 278"/>
                  <a:gd name="T99" fmla="*/ 76 h 240"/>
                  <a:gd name="T100" fmla="*/ 271 w 278"/>
                  <a:gd name="T101" fmla="*/ 60 h 240"/>
                  <a:gd name="T102" fmla="*/ 271 w 278"/>
                  <a:gd name="T103" fmla="*/ 37 h 240"/>
                  <a:gd name="T104" fmla="*/ 278 w 278"/>
                  <a:gd name="T105" fmla="*/ 40 h 240"/>
                  <a:gd name="T106" fmla="*/ 278 w 278"/>
                  <a:gd name="T107" fmla="*/ 39 h 240"/>
                  <a:gd name="T108" fmla="*/ 271 w 278"/>
                  <a:gd name="T109" fmla="*/ 31 h 240"/>
                  <a:gd name="T110" fmla="*/ 266 w 278"/>
                  <a:gd name="T111" fmla="*/ 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240">
                    <a:moveTo>
                      <a:pt x="266" y="31"/>
                    </a:moveTo>
                    <a:lnTo>
                      <a:pt x="265" y="28"/>
                    </a:lnTo>
                    <a:lnTo>
                      <a:pt x="262" y="26"/>
                    </a:lnTo>
                    <a:lnTo>
                      <a:pt x="260" y="26"/>
                    </a:lnTo>
                    <a:lnTo>
                      <a:pt x="259" y="23"/>
                    </a:lnTo>
                    <a:lnTo>
                      <a:pt x="256" y="21"/>
                    </a:lnTo>
                    <a:lnTo>
                      <a:pt x="251" y="20"/>
                    </a:lnTo>
                    <a:lnTo>
                      <a:pt x="248" y="17"/>
                    </a:lnTo>
                    <a:lnTo>
                      <a:pt x="245" y="12"/>
                    </a:lnTo>
                    <a:lnTo>
                      <a:pt x="241" y="14"/>
                    </a:lnTo>
                    <a:lnTo>
                      <a:pt x="236" y="11"/>
                    </a:lnTo>
                    <a:lnTo>
                      <a:pt x="236" y="10"/>
                    </a:lnTo>
                    <a:lnTo>
                      <a:pt x="235" y="6"/>
                    </a:lnTo>
                    <a:lnTo>
                      <a:pt x="232" y="2"/>
                    </a:lnTo>
                    <a:lnTo>
                      <a:pt x="230" y="1"/>
                    </a:lnTo>
                    <a:lnTo>
                      <a:pt x="227" y="0"/>
                    </a:lnTo>
                    <a:lnTo>
                      <a:pt x="221" y="0"/>
                    </a:lnTo>
                    <a:lnTo>
                      <a:pt x="167" y="2"/>
                    </a:lnTo>
                    <a:lnTo>
                      <a:pt x="167" y="5"/>
                    </a:lnTo>
                    <a:lnTo>
                      <a:pt x="111" y="7"/>
                    </a:lnTo>
                    <a:lnTo>
                      <a:pt x="57" y="10"/>
                    </a:lnTo>
                    <a:lnTo>
                      <a:pt x="0" y="12"/>
                    </a:lnTo>
                    <a:lnTo>
                      <a:pt x="5" y="125"/>
                    </a:lnTo>
                    <a:lnTo>
                      <a:pt x="10" y="240"/>
                    </a:lnTo>
                    <a:lnTo>
                      <a:pt x="105" y="235"/>
                    </a:lnTo>
                    <a:lnTo>
                      <a:pt x="143" y="233"/>
                    </a:lnTo>
                    <a:lnTo>
                      <a:pt x="105" y="235"/>
                    </a:lnTo>
                    <a:lnTo>
                      <a:pt x="144" y="233"/>
                    </a:lnTo>
                    <a:lnTo>
                      <a:pt x="153" y="225"/>
                    </a:lnTo>
                    <a:lnTo>
                      <a:pt x="149" y="216"/>
                    </a:lnTo>
                    <a:lnTo>
                      <a:pt x="162" y="214"/>
                    </a:lnTo>
                    <a:lnTo>
                      <a:pt x="156" y="200"/>
                    </a:lnTo>
                    <a:lnTo>
                      <a:pt x="161" y="195"/>
                    </a:lnTo>
                    <a:lnTo>
                      <a:pt x="170" y="230"/>
                    </a:lnTo>
                    <a:lnTo>
                      <a:pt x="173" y="230"/>
                    </a:lnTo>
                    <a:lnTo>
                      <a:pt x="164" y="182"/>
                    </a:lnTo>
                    <a:lnTo>
                      <a:pt x="177" y="173"/>
                    </a:lnTo>
                    <a:lnTo>
                      <a:pt x="191" y="146"/>
                    </a:lnTo>
                    <a:lnTo>
                      <a:pt x="203" y="138"/>
                    </a:lnTo>
                    <a:lnTo>
                      <a:pt x="200" y="128"/>
                    </a:lnTo>
                    <a:lnTo>
                      <a:pt x="210" y="130"/>
                    </a:lnTo>
                    <a:lnTo>
                      <a:pt x="212" y="135"/>
                    </a:lnTo>
                    <a:lnTo>
                      <a:pt x="216" y="111"/>
                    </a:lnTo>
                    <a:lnTo>
                      <a:pt x="222" y="101"/>
                    </a:lnTo>
                    <a:lnTo>
                      <a:pt x="231" y="95"/>
                    </a:lnTo>
                    <a:lnTo>
                      <a:pt x="246" y="101"/>
                    </a:lnTo>
                    <a:lnTo>
                      <a:pt x="250" y="95"/>
                    </a:lnTo>
                    <a:lnTo>
                      <a:pt x="252" y="79"/>
                    </a:lnTo>
                    <a:lnTo>
                      <a:pt x="245" y="72"/>
                    </a:lnTo>
                    <a:lnTo>
                      <a:pt x="253" y="76"/>
                    </a:lnTo>
                    <a:lnTo>
                      <a:pt x="271" y="60"/>
                    </a:lnTo>
                    <a:lnTo>
                      <a:pt x="271" y="37"/>
                    </a:lnTo>
                    <a:lnTo>
                      <a:pt x="278" y="40"/>
                    </a:lnTo>
                    <a:lnTo>
                      <a:pt x="278" y="39"/>
                    </a:lnTo>
                    <a:lnTo>
                      <a:pt x="271" y="31"/>
                    </a:lnTo>
                    <a:lnTo>
                      <a:pt x="266" y="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178">
                <a:extLst>
                  <a:ext uri="{FF2B5EF4-FFF2-40B4-BE49-F238E27FC236}">
                    <a16:creationId xmlns:a16="http://schemas.microsoft.com/office/drawing/2014/main" id="{C8BC9CEC-158C-42E0-A5EE-62BE8E36F72E}"/>
                  </a:ext>
                </a:extLst>
              </p:cNvPr>
              <p:cNvSpPr>
                <a:spLocks/>
              </p:cNvSpPr>
              <p:nvPr/>
            </p:nvSpPr>
            <p:spPr bwMode="auto">
              <a:xfrm>
                <a:off x="3237" y="3346"/>
                <a:ext cx="321" cy="276"/>
              </a:xfrm>
              <a:custGeom>
                <a:avLst/>
                <a:gdLst>
                  <a:gd name="T0" fmla="*/ 220 w 321"/>
                  <a:gd name="T1" fmla="*/ 8 h 276"/>
                  <a:gd name="T2" fmla="*/ 107 w 321"/>
                  <a:gd name="T3" fmla="*/ 14 h 276"/>
                  <a:gd name="T4" fmla="*/ 54 w 321"/>
                  <a:gd name="T5" fmla="*/ 16 h 276"/>
                  <a:gd name="T6" fmla="*/ 0 w 321"/>
                  <a:gd name="T7" fmla="*/ 22 h 276"/>
                  <a:gd name="T8" fmla="*/ 3 w 321"/>
                  <a:gd name="T9" fmla="*/ 76 h 276"/>
                  <a:gd name="T10" fmla="*/ 9 w 321"/>
                  <a:gd name="T11" fmla="*/ 188 h 276"/>
                  <a:gd name="T12" fmla="*/ 11 w 321"/>
                  <a:gd name="T13" fmla="*/ 244 h 276"/>
                  <a:gd name="T14" fmla="*/ 67 w 321"/>
                  <a:gd name="T15" fmla="*/ 242 h 276"/>
                  <a:gd name="T16" fmla="*/ 67 w 321"/>
                  <a:gd name="T17" fmla="*/ 239 h 276"/>
                  <a:gd name="T18" fmla="*/ 121 w 321"/>
                  <a:gd name="T19" fmla="*/ 237 h 276"/>
                  <a:gd name="T20" fmla="*/ 127 w 321"/>
                  <a:gd name="T21" fmla="*/ 237 h 276"/>
                  <a:gd name="T22" fmla="*/ 130 w 321"/>
                  <a:gd name="T23" fmla="*/ 238 h 276"/>
                  <a:gd name="T24" fmla="*/ 132 w 321"/>
                  <a:gd name="T25" fmla="*/ 239 h 276"/>
                  <a:gd name="T26" fmla="*/ 135 w 321"/>
                  <a:gd name="T27" fmla="*/ 243 h 276"/>
                  <a:gd name="T28" fmla="*/ 136 w 321"/>
                  <a:gd name="T29" fmla="*/ 247 h 276"/>
                  <a:gd name="T30" fmla="*/ 136 w 321"/>
                  <a:gd name="T31" fmla="*/ 248 h 276"/>
                  <a:gd name="T32" fmla="*/ 141 w 321"/>
                  <a:gd name="T33" fmla="*/ 251 h 276"/>
                  <a:gd name="T34" fmla="*/ 145 w 321"/>
                  <a:gd name="T35" fmla="*/ 249 h 276"/>
                  <a:gd name="T36" fmla="*/ 148 w 321"/>
                  <a:gd name="T37" fmla="*/ 254 h 276"/>
                  <a:gd name="T38" fmla="*/ 151 w 321"/>
                  <a:gd name="T39" fmla="*/ 257 h 276"/>
                  <a:gd name="T40" fmla="*/ 156 w 321"/>
                  <a:gd name="T41" fmla="*/ 258 h 276"/>
                  <a:gd name="T42" fmla="*/ 159 w 321"/>
                  <a:gd name="T43" fmla="*/ 260 h 276"/>
                  <a:gd name="T44" fmla="*/ 160 w 321"/>
                  <a:gd name="T45" fmla="*/ 263 h 276"/>
                  <a:gd name="T46" fmla="*/ 162 w 321"/>
                  <a:gd name="T47" fmla="*/ 263 h 276"/>
                  <a:gd name="T48" fmla="*/ 165 w 321"/>
                  <a:gd name="T49" fmla="*/ 265 h 276"/>
                  <a:gd name="T50" fmla="*/ 166 w 321"/>
                  <a:gd name="T51" fmla="*/ 268 h 276"/>
                  <a:gd name="T52" fmla="*/ 171 w 321"/>
                  <a:gd name="T53" fmla="*/ 268 h 276"/>
                  <a:gd name="T54" fmla="*/ 178 w 321"/>
                  <a:gd name="T55" fmla="*/ 276 h 276"/>
                  <a:gd name="T56" fmla="*/ 180 w 321"/>
                  <a:gd name="T57" fmla="*/ 264 h 276"/>
                  <a:gd name="T58" fmla="*/ 173 w 321"/>
                  <a:gd name="T59" fmla="*/ 242 h 276"/>
                  <a:gd name="T60" fmla="*/ 178 w 321"/>
                  <a:gd name="T61" fmla="*/ 244 h 276"/>
                  <a:gd name="T62" fmla="*/ 180 w 321"/>
                  <a:gd name="T63" fmla="*/ 239 h 276"/>
                  <a:gd name="T64" fmla="*/ 178 w 321"/>
                  <a:gd name="T65" fmla="*/ 219 h 276"/>
                  <a:gd name="T66" fmla="*/ 199 w 321"/>
                  <a:gd name="T67" fmla="*/ 155 h 276"/>
                  <a:gd name="T68" fmla="*/ 194 w 321"/>
                  <a:gd name="T69" fmla="*/ 142 h 276"/>
                  <a:gd name="T70" fmla="*/ 204 w 321"/>
                  <a:gd name="T71" fmla="*/ 136 h 276"/>
                  <a:gd name="T72" fmla="*/ 211 w 321"/>
                  <a:gd name="T73" fmla="*/ 124 h 276"/>
                  <a:gd name="T74" fmla="*/ 209 w 321"/>
                  <a:gd name="T75" fmla="*/ 118 h 276"/>
                  <a:gd name="T76" fmla="*/ 226 w 321"/>
                  <a:gd name="T77" fmla="*/ 94 h 276"/>
                  <a:gd name="T78" fmla="*/ 246 w 321"/>
                  <a:gd name="T79" fmla="*/ 83 h 276"/>
                  <a:gd name="T80" fmla="*/ 269 w 321"/>
                  <a:gd name="T81" fmla="*/ 66 h 276"/>
                  <a:gd name="T82" fmla="*/ 295 w 321"/>
                  <a:gd name="T83" fmla="*/ 62 h 276"/>
                  <a:gd name="T84" fmla="*/ 312 w 321"/>
                  <a:gd name="T85" fmla="*/ 42 h 276"/>
                  <a:gd name="T86" fmla="*/ 321 w 321"/>
                  <a:gd name="T87" fmla="*/ 1 h 276"/>
                  <a:gd name="T88" fmla="*/ 321 w 321"/>
                  <a:gd name="T89" fmla="*/ 0 h 276"/>
                  <a:gd name="T90" fmla="*/ 274 w 321"/>
                  <a:gd name="T91" fmla="*/ 5 h 276"/>
                  <a:gd name="T92" fmla="*/ 220 w 321"/>
                  <a:gd name="T93"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76">
                    <a:moveTo>
                      <a:pt x="220" y="8"/>
                    </a:moveTo>
                    <a:lnTo>
                      <a:pt x="107" y="14"/>
                    </a:lnTo>
                    <a:lnTo>
                      <a:pt x="54" y="16"/>
                    </a:lnTo>
                    <a:lnTo>
                      <a:pt x="0" y="22"/>
                    </a:lnTo>
                    <a:lnTo>
                      <a:pt x="3" y="76"/>
                    </a:lnTo>
                    <a:lnTo>
                      <a:pt x="9" y="188"/>
                    </a:lnTo>
                    <a:lnTo>
                      <a:pt x="11" y="244"/>
                    </a:lnTo>
                    <a:lnTo>
                      <a:pt x="67" y="242"/>
                    </a:lnTo>
                    <a:lnTo>
                      <a:pt x="67" y="239"/>
                    </a:lnTo>
                    <a:lnTo>
                      <a:pt x="121" y="237"/>
                    </a:lnTo>
                    <a:lnTo>
                      <a:pt x="127" y="237"/>
                    </a:lnTo>
                    <a:lnTo>
                      <a:pt x="130" y="238"/>
                    </a:lnTo>
                    <a:lnTo>
                      <a:pt x="132" y="239"/>
                    </a:lnTo>
                    <a:lnTo>
                      <a:pt x="135" y="243"/>
                    </a:lnTo>
                    <a:lnTo>
                      <a:pt x="136" y="247"/>
                    </a:lnTo>
                    <a:lnTo>
                      <a:pt x="136" y="248"/>
                    </a:lnTo>
                    <a:lnTo>
                      <a:pt x="141" y="251"/>
                    </a:lnTo>
                    <a:lnTo>
                      <a:pt x="145" y="249"/>
                    </a:lnTo>
                    <a:lnTo>
                      <a:pt x="148" y="254"/>
                    </a:lnTo>
                    <a:lnTo>
                      <a:pt x="151" y="257"/>
                    </a:lnTo>
                    <a:lnTo>
                      <a:pt x="156" y="258"/>
                    </a:lnTo>
                    <a:lnTo>
                      <a:pt x="159" y="260"/>
                    </a:lnTo>
                    <a:lnTo>
                      <a:pt x="160" y="263"/>
                    </a:lnTo>
                    <a:lnTo>
                      <a:pt x="162" y="263"/>
                    </a:lnTo>
                    <a:lnTo>
                      <a:pt x="165" y="265"/>
                    </a:lnTo>
                    <a:lnTo>
                      <a:pt x="166" y="268"/>
                    </a:lnTo>
                    <a:lnTo>
                      <a:pt x="171" y="268"/>
                    </a:lnTo>
                    <a:lnTo>
                      <a:pt x="178" y="276"/>
                    </a:lnTo>
                    <a:lnTo>
                      <a:pt x="180" y="264"/>
                    </a:lnTo>
                    <a:lnTo>
                      <a:pt x="173" y="242"/>
                    </a:lnTo>
                    <a:lnTo>
                      <a:pt x="178" y="244"/>
                    </a:lnTo>
                    <a:lnTo>
                      <a:pt x="180" y="239"/>
                    </a:lnTo>
                    <a:lnTo>
                      <a:pt x="178" y="219"/>
                    </a:lnTo>
                    <a:lnTo>
                      <a:pt x="199" y="155"/>
                    </a:lnTo>
                    <a:lnTo>
                      <a:pt x="194" y="142"/>
                    </a:lnTo>
                    <a:lnTo>
                      <a:pt x="204" y="136"/>
                    </a:lnTo>
                    <a:lnTo>
                      <a:pt x="211" y="124"/>
                    </a:lnTo>
                    <a:lnTo>
                      <a:pt x="209" y="118"/>
                    </a:lnTo>
                    <a:lnTo>
                      <a:pt x="226" y="94"/>
                    </a:lnTo>
                    <a:lnTo>
                      <a:pt x="246" y="83"/>
                    </a:lnTo>
                    <a:lnTo>
                      <a:pt x="269" y="66"/>
                    </a:lnTo>
                    <a:lnTo>
                      <a:pt x="295" y="62"/>
                    </a:lnTo>
                    <a:lnTo>
                      <a:pt x="312" y="42"/>
                    </a:lnTo>
                    <a:lnTo>
                      <a:pt x="321" y="1"/>
                    </a:lnTo>
                    <a:lnTo>
                      <a:pt x="321" y="0"/>
                    </a:lnTo>
                    <a:lnTo>
                      <a:pt x="274" y="5"/>
                    </a:lnTo>
                    <a:lnTo>
                      <a:pt x="22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179">
                <a:extLst>
                  <a:ext uri="{FF2B5EF4-FFF2-40B4-BE49-F238E27FC236}">
                    <a16:creationId xmlns:a16="http://schemas.microsoft.com/office/drawing/2014/main" id="{57927D78-6FAC-4E41-B416-5F028492AE5B}"/>
                  </a:ext>
                </a:extLst>
              </p:cNvPr>
              <p:cNvSpPr>
                <a:spLocks/>
              </p:cNvSpPr>
              <p:nvPr/>
            </p:nvSpPr>
            <p:spPr bwMode="auto">
              <a:xfrm>
                <a:off x="2641" y="3606"/>
                <a:ext cx="223" cy="244"/>
              </a:xfrm>
              <a:custGeom>
                <a:avLst/>
                <a:gdLst>
                  <a:gd name="T0" fmla="*/ 218 w 223"/>
                  <a:gd name="T1" fmla="*/ 0 h 244"/>
                  <a:gd name="T2" fmla="*/ 110 w 223"/>
                  <a:gd name="T3" fmla="*/ 2 h 244"/>
                  <a:gd name="T4" fmla="*/ 55 w 223"/>
                  <a:gd name="T5" fmla="*/ 3 h 244"/>
                  <a:gd name="T6" fmla="*/ 0 w 223"/>
                  <a:gd name="T7" fmla="*/ 3 h 244"/>
                  <a:gd name="T8" fmla="*/ 1 w 223"/>
                  <a:gd name="T9" fmla="*/ 58 h 244"/>
                  <a:gd name="T10" fmla="*/ 1 w 223"/>
                  <a:gd name="T11" fmla="*/ 114 h 244"/>
                  <a:gd name="T12" fmla="*/ 2 w 223"/>
                  <a:gd name="T13" fmla="*/ 171 h 244"/>
                  <a:gd name="T14" fmla="*/ 2 w 223"/>
                  <a:gd name="T15" fmla="*/ 203 h 244"/>
                  <a:gd name="T16" fmla="*/ 12 w 223"/>
                  <a:gd name="T17" fmla="*/ 203 h 244"/>
                  <a:gd name="T18" fmla="*/ 12 w 223"/>
                  <a:gd name="T19" fmla="*/ 203 h 244"/>
                  <a:gd name="T20" fmla="*/ 12 w 223"/>
                  <a:gd name="T21" fmla="*/ 203 h 244"/>
                  <a:gd name="T22" fmla="*/ 12 w 223"/>
                  <a:gd name="T23" fmla="*/ 205 h 244"/>
                  <a:gd name="T24" fmla="*/ 14 w 223"/>
                  <a:gd name="T25" fmla="*/ 244 h 244"/>
                  <a:gd name="T26" fmla="*/ 83 w 223"/>
                  <a:gd name="T27" fmla="*/ 240 h 244"/>
                  <a:gd name="T28" fmla="*/ 95 w 223"/>
                  <a:gd name="T29" fmla="*/ 240 h 244"/>
                  <a:gd name="T30" fmla="*/ 101 w 223"/>
                  <a:gd name="T31" fmla="*/ 240 h 244"/>
                  <a:gd name="T32" fmla="*/ 223 w 223"/>
                  <a:gd name="T33" fmla="*/ 233 h 244"/>
                  <a:gd name="T34" fmla="*/ 218 w 223"/>
                  <a:gd name="T3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44">
                    <a:moveTo>
                      <a:pt x="218" y="0"/>
                    </a:moveTo>
                    <a:lnTo>
                      <a:pt x="110" y="2"/>
                    </a:lnTo>
                    <a:lnTo>
                      <a:pt x="55" y="3"/>
                    </a:lnTo>
                    <a:lnTo>
                      <a:pt x="0" y="3"/>
                    </a:lnTo>
                    <a:lnTo>
                      <a:pt x="1" y="58"/>
                    </a:lnTo>
                    <a:lnTo>
                      <a:pt x="1" y="114"/>
                    </a:lnTo>
                    <a:lnTo>
                      <a:pt x="2" y="171"/>
                    </a:lnTo>
                    <a:lnTo>
                      <a:pt x="2" y="203"/>
                    </a:lnTo>
                    <a:lnTo>
                      <a:pt x="12" y="203"/>
                    </a:lnTo>
                    <a:lnTo>
                      <a:pt x="12" y="203"/>
                    </a:lnTo>
                    <a:lnTo>
                      <a:pt x="12" y="203"/>
                    </a:lnTo>
                    <a:lnTo>
                      <a:pt x="12" y="205"/>
                    </a:lnTo>
                    <a:lnTo>
                      <a:pt x="14" y="244"/>
                    </a:lnTo>
                    <a:lnTo>
                      <a:pt x="83" y="240"/>
                    </a:lnTo>
                    <a:lnTo>
                      <a:pt x="95" y="240"/>
                    </a:lnTo>
                    <a:lnTo>
                      <a:pt x="101" y="240"/>
                    </a:lnTo>
                    <a:lnTo>
                      <a:pt x="223" y="233"/>
                    </a:lnTo>
                    <a:lnTo>
                      <a:pt x="2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180">
                <a:extLst>
                  <a:ext uri="{FF2B5EF4-FFF2-40B4-BE49-F238E27FC236}">
                    <a16:creationId xmlns:a16="http://schemas.microsoft.com/office/drawing/2014/main" id="{022BE90E-1796-4E94-AF5E-78618EFDED81}"/>
                  </a:ext>
                </a:extLst>
              </p:cNvPr>
              <p:cNvSpPr>
                <a:spLocks/>
              </p:cNvSpPr>
              <p:nvPr/>
            </p:nvSpPr>
            <p:spPr bwMode="auto">
              <a:xfrm>
                <a:off x="2653" y="3811"/>
                <a:ext cx="71" cy="40"/>
              </a:xfrm>
              <a:custGeom>
                <a:avLst/>
                <a:gdLst>
                  <a:gd name="T0" fmla="*/ 0 w 71"/>
                  <a:gd name="T1" fmla="*/ 0 h 40"/>
                  <a:gd name="T2" fmla="*/ 0 w 71"/>
                  <a:gd name="T3" fmla="*/ 40 h 40"/>
                  <a:gd name="T4" fmla="*/ 63 w 71"/>
                  <a:gd name="T5" fmla="*/ 36 h 40"/>
                  <a:gd name="T6" fmla="*/ 71 w 71"/>
                  <a:gd name="T7" fmla="*/ 35 h 40"/>
                  <a:gd name="T8" fmla="*/ 2 w 71"/>
                  <a:gd name="T9" fmla="*/ 39 h 40"/>
                  <a:gd name="T10" fmla="*/ 0 w 71"/>
                  <a:gd name="T11" fmla="*/ 0 h 40"/>
                </a:gdLst>
                <a:ahLst/>
                <a:cxnLst>
                  <a:cxn ang="0">
                    <a:pos x="T0" y="T1"/>
                  </a:cxn>
                  <a:cxn ang="0">
                    <a:pos x="T2" y="T3"/>
                  </a:cxn>
                  <a:cxn ang="0">
                    <a:pos x="T4" y="T5"/>
                  </a:cxn>
                  <a:cxn ang="0">
                    <a:pos x="T6" y="T7"/>
                  </a:cxn>
                  <a:cxn ang="0">
                    <a:pos x="T8" y="T9"/>
                  </a:cxn>
                  <a:cxn ang="0">
                    <a:pos x="T10" y="T11"/>
                  </a:cxn>
                </a:cxnLst>
                <a:rect l="0" t="0" r="r" b="b"/>
                <a:pathLst>
                  <a:path w="71" h="40">
                    <a:moveTo>
                      <a:pt x="0" y="0"/>
                    </a:moveTo>
                    <a:lnTo>
                      <a:pt x="0" y="40"/>
                    </a:lnTo>
                    <a:lnTo>
                      <a:pt x="63" y="36"/>
                    </a:lnTo>
                    <a:lnTo>
                      <a:pt x="71" y="35"/>
                    </a:lnTo>
                    <a:lnTo>
                      <a:pt x="2" y="39"/>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181">
                <a:extLst>
                  <a:ext uri="{FF2B5EF4-FFF2-40B4-BE49-F238E27FC236}">
                    <a16:creationId xmlns:a16="http://schemas.microsoft.com/office/drawing/2014/main" id="{C602AB5C-461F-42A8-BFB2-95CAA4A650C2}"/>
                  </a:ext>
                </a:extLst>
              </p:cNvPr>
              <p:cNvSpPr>
                <a:spLocks/>
              </p:cNvSpPr>
              <p:nvPr/>
            </p:nvSpPr>
            <p:spPr bwMode="auto">
              <a:xfrm>
                <a:off x="2724" y="3846"/>
                <a:ext cx="18" cy="0"/>
              </a:xfrm>
              <a:custGeom>
                <a:avLst/>
                <a:gdLst>
                  <a:gd name="T0" fmla="*/ 0 w 18"/>
                  <a:gd name="T1" fmla="*/ 18 w 18"/>
                  <a:gd name="T2" fmla="*/ 12 w 18"/>
                  <a:gd name="T3" fmla="*/ 0 w 18"/>
                </a:gdLst>
                <a:ahLst/>
                <a:cxnLst>
                  <a:cxn ang="0">
                    <a:pos x="T0" y="0"/>
                  </a:cxn>
                  <a:cxn ang="0">
                    <a:pos x="T1" y="0"/>
                  </a:cxn>
                  <a:cxn ang="0">
                    <a:pos x="T2" y="0"/>
                  </a:cxn>
                  <a:cxn ang="0">
                    <a:pos x="T3" y="0"/>
                  </a:cxn>
                </a:cxnLst>
                <a:rect l="0" t="0" r="r" b="b"/>
                <a:pathLst>
                  <a:path w="18">
                    <a:moveTo>
                      <a:pt x="0" y="0"/>
                    </a:moveTo>
                    <a:lnTo>
                      <a:pt x="18" y="0"/>
                    </a:lnTo>
                    <a:lnTo>
                      <a:pt x="12"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182">
                <a:extLst>
                  <a:ext uri="{FF2B5EF4-FFF2-40B4-BE49-F238E27FC236}">
                    <a16:creationId xmlns:a16="http://schemas.microsoft.com/office/drawing/2014/main" id="{62FC70DE-31B3-465A-B7B9-D7078BC659D8}"/>
                  </a:ext>
                </a:extLst>
              </p:cNvPr>
              <p:cNvSpPr>
                <a:spLocks/>
              </p:cNvSpPr>
              <p:nvPr/>
            </p:nvSpPr>
            <p:spPr bwMode="auto">
              <a:xfrm>
                <a:off x="2653" y="3809"/>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183">
                <a:extLst>
                  <a:ext uri="{FF2B5EF4-FFF2-40B4-BE49-F238E27FC236}">
                    <a16:creationId xmlns:a16="http://schemas.microsoft.com/office/drawing/2014/main" id="{7D93FA7B-CCF9-45FD-A613-EE94B8E6D6C2}"/>
                  </a:ext>
                </a:extLst>
              </p:cNvPr>
              <p:cNvSpPr>
                <a:spLocks/>
              </p:cNvSpPr>
              <p:nvPr/>
            </p:nvSpPr>
            <p:spPr bwMode="auto">
              <a:xfrm>
                <a:off x="3245" y="2512"/>
                <a:ext cx="3" cy="5"/>
              </a:xfrm>
              <a:custGeom>
                <a:avLst/>
                <a:gdLst>
                  <a:gd name="T0" fmla="*/ 3 w 3"/>
                  <a:gd name="T1" fmla="*/ 0 h 5"/>
                  <a:gd name="T2" fmla="*/ 0 w 3"/>
                  <a:gd name="T3" fmla="*/ 0 h 5"/>
                  <a:gd name="T4" fmla="*/ 3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0" y="0"/>
                    </a:lnTo>
                    <a:lnTo>
                      <a:pt x="3" y="5"/>
                    </a:lnTo>
                    <a:lnTo>
                      <a:pt x="3"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184">
                <a:extLst>
                  <a:ext uri="{FF2B5EF4-FFF2-40B4-BE49-F238E27FC236}">
                    <a16:creationId xmlns:a16="http://schemas.microsoft.com/office/drawing/2014/main" id="{C7A5A495-7773-4BD3-A21A-9935D57DDA17}"/>
                  </a:ext>
                </a:extLst>
              </p:cNvPr>
              <p:cNvSpPr>
                <a:spLocks/>
              </p:cNvSpPr>
              <p:nvPr/>
            </p:nvSpPr>
            <p:spPr bwMode="auto">
              <a:xfrm>
                <a:off x="3274" y="2436"/>
                <a:ext cx="7" cy="8"/>
              </a:xfrm>
              <a:custGeom>
                <a:avLst/>
                <a:gdLst>
                  <a:gd name="T0" fmla="*/ 0 w 7"/>
                  <a:gd name="T1" fmla="*/ 0 h 8"/>
                  <a:gd name="T2" fmla="*/ 1 w 7"/>
                  <a:gd name="T3" fmla="*/ 7 h 8"/>
                  <a:gd name="T4" fmla="*/ 7 w 7"/>
                  <a:gd name="T5" fmla="*/ 8 h 8"/>
                  <a:gd name="T6" fmla="*/ 0 w 7"/>
                  <a:gd name="T7" fmla="*/ 0 h 8"/>
                </a:gdLst>
                <a:ahLst/>
                <a:cxnLst>
                  <a:cxn ang="0">
                    <a:pos x="T0" y="T1"/>
                  </a:cxn>
                  <a:cxn ang="0">
                    <a:pos x="T2" y="T3"/>
                  </a:cxn>
                  <a:cxn ang="0">
                    <a:pos x="T4" y="T5"/>
                  </a:cxn>
                  <a:cxn ang="0">
                    <a:pos x="T6" y="T7"/>
                  </a:cxn>
                </a:cxnLst>
                <a:rect l="0" t="0" r="r" b="b"/>
                <a:pathLst>
                  <a:path w="7" h="8">
                    <a:moveTo>
                      <a:pt x="0" y="0"/>
                    </a:moveTo>
                    <a:lnTo>
                      <a:pt x="1" y="7"/>
                    </a:lnTo>
                    <a:lnTo>
                      <a:pt x="7" y="8"/>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185">
                <a:extLst>
                  <a:ext uri="{FF2B5EF4-FFF2-40B4-BE49-F238E27FC236}">
                    <a16:creationId xmlns:a16="http://schemas.microsoft.com/office/drawing/2014/main" id="{9603A342-9486-47D7-BDF4-BA435A24B10C}"/>
                  </a:ext>
                </a:extLst>
              </p:cNvPr>
              <p:cNvSpPr>
                <a:spLocks/>
              </p:cNvSpPr>
              <p:nvPr/>
            </p:nvSpPr>
            <p:spPr bwMode="auto">
              <a:xfrm>
                <a:off x="3260" y="2454"/>
                <a:ext cx="25" cy="31"/>
              </a:xfrm>
              <a:custGeom>
                <a:avLst/>
                <a:gdLst>
                  <a:gd name="T0" fmla="*/ 5 w 25"/>
                  <a:gd name="T1" fmla="*/ 17 h 31"/>
                  <a:gd name="T2" fmla="*/ 0 w 25"/>
                  <a:gd name="T3" fmla="*/ 31 h 31"/>
                  <a:gd name="T4" fmla="*/ 21 w 25"/>
                  <a:gd name="T5" fmla="*/ 28 h 31"/>
                  <a:gd name="T6" fmla="*/ 25 w 25"/>
                  <a:gd name="T7" fmla="*/ 21 h 31"/>
                  <a:gd name="T8" fmla="*/ 10 w 25"/>
                  <a:gd name="T9" fmla="*/ 9 h 31"/>
                  <a:gd name="T10" fmla="*/ 14 w 25"/>
                  <a:gd name="T11" fmla="*/ 5 h 31"/>
                  <a:gd name="T12" fmla="*/ 12 w 25"/>
                  <a:gd name="T13" fmla="*/ 0 h 31"/>
                  <a:gd name="T14" fmla="*/ 6 w 25"/>
                  <a:gd name="T15" fmla="*/ 1 h 31"/>
                  <a:gd name="T16" fmla="*/ 11 w 25"/>
                  <a:gd name="T17" fmla="*/ 17 h 31"/>
                  <a:gd name="T18" fmla="*/ 11 w 25"/>
                  <a:gd name="T19" fmla="*/ 24 h 31"/>
                  <a:gd name="T20" fmla="*/ 5 w 25"/>
                  <a:gd name="T21"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5" y="17"/>
                    </a:moveTo>
                    <a:lnTo>
                      <a:pt x="0" y="31"/>
                    </a:lnTo>
                    <a:lnTo>
                      <a:pt x="21" y="28"/>
                    </a:lnTo>
                    <a:lnTo>
                      <a:pt x="25" y="21"/>
                    </a:lnTo>
                    <a:lnTo>
                      <a:pt x="10" y="9"/>
                    </a:lnTo>
                    <a:lnTo>
                      <a:pt x="14" y="5"/>
                    </a:lnTo>
                    <a:lnTo>
                      <a:pt x="12" y="0"/>
                    </a:lnTo>
                    <a:lnTo>
                      <a:pt x="6" y="1"/>
                    </a:lnTo>
                    <a:lnTo>
                      <a:pt x="11" y="17"/>
                    </a:lnTo>
                    <a:lnTo>
                      <a:pt x="11" y="24"/>
                    </a:lnTo>
                    <a:lnTo>
                      <a:pt x="5" y="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186">
                <a:extLst>
                  <a:ext uri="{FF2B5EF4-FFF2-40B4-BE49-F238E27FC236}">
                    <a16:creationId xmlns:a16="http://schemas.microsoft.com/office/drawing/2014/main" id="{6FE57A5D-0CA5-4A18-BBF7-7C69BE13B93D}"/>
                  </a:ext>
                </a:extLst>
              </p:cNvPr>
              <p:cNvSpPr>
                <a:spLocks/>
              </p:cNvSpPr>
              <p:nvPr/>
            </p:nvSpPr>
            <p:spPr bwMode="auto">
              <a:xfrm>
                <a:off x="2662" y="1237"/>
                <a:ext cx="992" cy="1628"/>
              </a:xfrm>
              <a:custGeom>
                <a:avLst/>
                <a:gdLst>
                  <a:gd name="T0" fmla="*/ 2 w 992"/>
                  <a:gd name="T1" fmla="*/ 372 h 1628"/>
                  <a:gd name="T2" fmla="*/ 218 w 992"/>
                  <a:gd name="T3" fmla="*/ 318 h 1628"/>
                  <a:gd name="T4" fmla="*/ 219 w 992"/>
                  <a:gd name="T5" fmla="*/ 208 h 1628"/>
                  <a:gd name="T6" fmla="*/ 386 w 992"/>
                  <a:gd name="T7" fmla="*/ 366 h 1628"/>
                  <a:gd name="T8" fmla="*/ 551 w 992"/>
                  <a:gd name="T9" fmla="*/ 359 h 1628"/>
                  <a:gd name="T10" fmla="*/ 390 w 992"/>
                  <a:gd name="T11" fmla="*/ 475 h 1628"/>
                  <a:gd name="T12" fmla="*/ 551 w 992"/>
                  <a:gd name="T13" fmla="*/ 581 h 1628"/>
                  <a:gd name="T14" fmla="*/ 390 w 992"/>
                  <a:gd name="T15" fmla="*/ 670 h 1628"/>
                  <a:gd name="T16" fmla="*/ 430 w 992"/>
                  <a:gd name="T17" fmla="*/ 807 h 1628"/>
                  <a:gd name="T18" fmla="*/ 613 w 992"/>
                  <a:gd name="T19" fmla="*/ 801 h 1628"/>
                  <a:gd name="T20" fmla="*/ 503 w 992"/>
                  <a:gd name="T21" fmla="*/ 805 h 1628"/>
                  <a:gd name="T22" fmla="*/ 395 w 992"/>
                  <a:gd name="T23" fmla="*/ 864 h 1628"/>
                  <a:gd name="T24" fmla="*/ 488 w 992"/>
                  <a:gd name="T25" fmla="*/ 1027 h 1628"/>
                  <a:gd name="T26" fmla="*/ 453 w 992"/>
                  <a:gd name="T27" fmla="*/ 1027 h 1628"/>
                  <a:gd name="T28" fmla="*/ 268 w 992"/>
                  <a:gd name="T29" fmla="*/ 1031 h 1628"/>
                  <a:gd name="T30" fmla="*/ 327 w 992"/>
                  <a:gd name="T31" fmla="*/ 1190 h 1628"/>
                  <a:gd name="T32" fmla="*/ 273 w 992"/>
                  <a:gd name="T33" fmla="*/ 1300 h 1628"/>
                  <a:gd name="T34" fmla="*/ 436 w 992"/>
                  <a:gd name="T35" fmla="*/ 1438 h 1628"/>
                  <a:gd name="T36" fmla="*/ 492 w 992"/>
                  <a:gd name="T37" fmla="*/ 1409 h 1628"/>
                  <a:gd name="T38" fmla="*/ 499 w 992"/>
                  <a:gd name="T39" fmla="*/ 1628 h 1628"/>
                  <a:gd name="T40" fmla="*/ 654 w 992"/>
                  <a:gd name="T41" fmla="*/ 1560 h 1628"/>
                  <a:gd name="T42" fmla="*/ 758 w 992"/>
                  <a:gd name="T43" fmla="*/ 1333 h 1628"/>
                  <a:gd name="T44" fmla="*/ 597 w 992"/>
                  <a:gd name="T45" fmla="*/ 1343 h 1628"/>
                  <a:gd name="T46" fmla="*/ 868 w 992"/>
                  <a:gd name="T47" fmla="*/ 1325 h 1628"/>
                  <a:gd name="T48" fmla="*/ 968 w 992"/>
                  <a:gd name="T49" fmla="*/ 1203 h 1628"/>
                  <a:gd name="T50" fmla="*/ 900 w 992"/>
                  <a:gd name="T51" fmla="*/ 1103 h 1628"/>
                  <a:gd name="T52" fmla="*/ 807 w 992"/>
                  <a:gd name="T53" fmla="*/ 1091 h 1628"/>
                  <a:gd name="T54" fmla="*/ 726 w 992"/>
                  <a:gd name="T55" fmla="*/ 1134 h 1628"/>
                  <a:gd name="T56" fmla="*/ 624 w 992"/>
                  <a:gd name="T57" fmla="*/ 1182 h 1628"/>
                  <a:gd name="T58" fmla="*/ 631 w 992"/>
                  <a:gd name="T59" fmla="*/ 1224 h 1628"/>
                  <a:gd name="T60" fmla="*/ 586 w 992"/>
                  <a:gd name="T61" fmla="*/ 1320 h 1628"/>
                  <a:gd name="T62" fmla="*/ 502 w 992"/>
                  <a:gd name="T63" fmla="*/ 1394 h 1628"/>
                  <a:gd name="T64" fmla="*/ 373 w 992"/>
                  <a:gd name="T65" fmla="*/ 1289 h 1628"/>
                  <a:gd name="T66" fmla="*/ 381 w 992"/>
                  <a:gd name="T67" fmla="*/ 1278 h 1628"/>
                  <a:gd name="T68" fmla="*/ 389 w 992"/>
                  <a:gd name="T69" fmla="*/ 1187 h 1628"/>
                  <a:gd name="T70" fmla="*/ 424 w 992"/>
                  <a:gd name="T71" fmla="*/ 1133 h 1628"/>
                  <a:gd name="T72" fmla="*/ 464 w 992"/>
                  <a:gd name="T73" fmla="*/ 1139 h 1628"/>
                  <a:gd name="T74" fmla="*/ 497 w 992"/>
                  <a:gd name="T75" fmla="*/ 1106 h 1628"/>
                  <a:gd name="T76" fmla="*/ 547 w 992"/>
                  <a:gd name="T77" fmla="*/ 1061 h 1628"/>
                  <a:gd name="T78" fmla="*/ 591 w 992"/>
                  <a:gd name="T79" fmla="*/ 950 h 1628"/>
                  <a:gd name="T80" fmla="*/ 632 w 992"/>
                  <a:gd name="T81" fmla="*/ 915 h 1628"/>
                  <a:gd name="T82" fmla="*/ 658 w 992"/>
                  <a:gd name="T83" fmla="*/ 649 h 1628"/>
                  <a:gd name="T84" fmla="*/ 610 w 992"/>
                  <a:gd name="T85" fmla="*/ 550 h 1628"/>
                  <a:gd name="T86" fmla="*/ 594 w 992"/>
                  <a:gd name="T87" fmla="*/ 485 h 1628"/>
                  <a:gd name="T88" fmla="*/ 623 w 992"/>
                  <a:gd name="T89" fmla="*/ 452 h 1628"/>
                  <a:gd name="T90" fmla="*/ 645 w 992"/>
                  <a:gd name="T91" fmla="*/ 454 h 1628"/>
                  <a:gd name="T92" fmla="*/ 643 w 992"/>
                  <a:gd name="T93" fmla="*/ 398 h 1628"/>
                  <a:gd name="T94" fmla="*/ 599 w 992"/>
                  <a:gd name="T95" fmla="*/ 331 h 1628"/>
                  <a:gd name="T96" fmla="*/ 593 w 992"/>
                  <a:gd name="T97" fmla="*/ 305 h 1628"/>
                  <a:gd name="T98" fmla="*/ 563 w 992"/>
                  <a:gd name="T99" fmla="*/ 275 h 1628"/>
                  <a:gd name="T100" fmla="*/ 535 w 992"/>
                  <a:gd name="T101" fmla="*/ 269 h 1628"/>
                  <a:gd name="T102" fmla="*/ 460 w 992"/>
                  <a:gd name="T103" fmla="*/ 230 h 1628"/>
                  <a:gd name="T104" fmla="*/ 426 w 992"/>
                  <a:gd name="T105" fmla="*/ 233 h 1628"/>
                  <a:gd name="T106" fmla="*/ 314 w 992"/>
                  <a:gd name="T107" fmla="*/ 179 h 1628"/>
                  <a:gd name="T108" fmla="*/ 232 w 992"/>
                  <a:gd name="T109" fmla="*/ 92 h 1628"/>
                  <a:gd name="T110" fmla="*/ 144 w 992"/>
                  <a:gd name="T111" fmla="*/ 84 h 1628"/>
                  <a:gd name="T112" fmla="*/ 1 w 992"/>
                  <a:gd name="T113" fmla="*/ 0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2" h="1628">
                    <a:moveTo>
                      <a:pt x="1" y="150"/>
                    </a:moveTo>
                    <a:lnTo>
                      <a:pt x="2" y="205"/>
                    </a:lnTo>
                    <a:lnTo>
                      <a:pt x="2" y="259"/>
                    </a:lnTo>
                    <a:lnTo>
                      <a:pt x="4" y="317"/>
                    </a:lnTo>
                    <a:lnTo>
                      <a:pt x="2" y="372"/>
                    </a:lnTo>
                    <a:lnTo>
                      <a:pt x="58" y="372"/>
                    </a:lnTo>
                    <a:lnTo>
                      <a:pt x="166" y="372"/>
                    </a:lnTo>
                    <a:lnTo>
                      <a:pt x="220" y="370"/>
                    </a:lnTo>
                    <a:lnTo>
                      <a:pt x="220" y="318"/>
                    </a:lnTo>
                    <a:lnTo>
                      <a:pt x="218" y="318"/>
                    </a:lnTo>
                    <a:lnTo>
                      <a:pt x="219" y="208"/>
                    </a:lnTo>
                    <a:lnTo>
                      <a:pt x="218" y="156"/>
                    </a:lnTo>
                    <a:lnTo>
                      <a:pt x="217" y="89"/>
                    </a:lnTo>
                    <a:lnTo>
                      <a:pt x="218" y="156"/>
                    </a:lnTo>
                    <a:lnTo>
                      <a:pt x="219" y="208"/>
                    </a:lnTo>
                    <a:lnTo>
                      <a:pt x="218" y="318"/>
                    </a:lnTo>
                    <a:lnTo>
                      <a:pt x="220" y="318"/>
                    </a:lnTo>
                    <a:lnTo>
                      <a:pt x="220" y="370"/>
                    </a:lnTo>
                    <a:lnTo>
                      <a:pt x="328" y="369"/>
                    </a:lnTo>
                    <a:lnTo>
                      <a:pt x="386" y="366"/>
                    </a:lnTo>
                    <a:lnTo>
                      <a:pt x="441" y="363"/>
                    </a:lnTo>
                    <a:lnTo>
                      <a:pt x="497" y="361"/>
                    </a:lnTo>
                    <a:lnTo>
                      <a:pt x="551" y="359"/>
                    </a:lnTo>
                    <a:lnTo>
                      <a:pt x="608" y="356"/>
                    </a:lnTo>
                    <a:lnTo>
                      <a:pt x="551" y="359"/>
                    </a:lnTo>
                    <a:lnTo>
                      <a:pt x="497" y="361"/>
                    </a:lnTo>
                    <a:lnTo>
                      <a:pt x="441" y="363"/>
                    </a:lnTo>
                    <a:lnTo>
                      <a:pt x="386" y="366"/>
                    </a:lnTo>
                    <a:lnTo>
                      <a:pt x="387" y="421"/>
                    </a:lnTo>
                    <a:lnTo>
                      <a:pt x="390" y="475"/>
                    </a:lnTo>
                    <a:lnTo>
                      <a:pt x="386" y="475"/>
                    </a:lnTo>
                    <a:lnTo>
                      <a:pt x="387" y="528"/>
                    </a:lnTo>
                    <a:lnTo>
                      <a:pt x="387" y="587"/>
                    </a:lnTo>
                    <a:lnTo>
                      <a:pt x="497" y="583"/>
                    </a:lnTo>
                    <a:lnTo>
                      <a:pt x="551" y="581"/>
                    </a:lnTo>
                    <a:lnTo>
                      <a:pt x="646" y="578"/>
                    </a:lnTo>
                    <a:lnTo>
                      <a:pt x="551" y="581"/>
                    </a:lnTo>
                    <a:lnTo>
                      <a:pt x="497" y="583"/>
                    </a:lnTo>
                    <a:lnTo>
                      <a:pt x="387" y="587"/>
                    </a:lnTo>
                    <a:lnTo>
                      <a:pt x="390" y="670"/>
                    </a:lnTo>
                    <a:lnTo>
                      <a:pt x="390" y="698"/>
                    </a:lnTo>
                    <a:lnTo>
                      <a:pt x="391" y="729"/>
                    </a:lnTo>
                    <a:lnTo>
                      <a:pt x="391" y="753"/>
                    </a:lnTo>
                    <a:lnTo>
                      <a:pt x="394" y="808"/>
                    </a:lnTo>
                    <a:lnTo>
                      <a:pt x="430" y="807"/>
                    </a:lnTo>
                    <a:lnTo>
                      <a:pt x="449" y="806"/>
                    </a:lnTo>
                    <a:lnTo>
                      <a:pt x="503" y="805"/>
                    </a:lnTo>
                    <a:lnTo>
                      <a:pt x="556" y="803"/>
                    </a:lnTo>
                    <a:lnTo>
                      <a:pt x="558" y="803"/>
                    </a:lnTo>
                    <a:lnTo>
                      <a:pt x="613" y="801"/>
                    </a:lnTo>
                    <a:lnTo>
                      <a:pt x="652" y="800"/>
                    </a:lnTo>
                    <a:lnTo>
                      <a:pt x="613" y="801"/>
                    </a:lnTo>
                    <a:lnTo>
                      <a:pt x="558" y="803"/>
                    </a:lnTo>
                    <a:lnTo>
                      <a:pt x="556" y="803"/>
                    </a:lnTo>
                    <a:lnTo>
                      <a:pt x="503" y="805"/>
                    </a:lnTo>
                    <a:lnTo>
                      <a:pt x="449" y="806"/>
                    </a:lnTo>
                    <a:lnTo>
                      <a:pt x="430" y="807"/>
                    </a:lnTo>
                    <a:lnTo>
                      <a:pt x="394" y="808"/>
                    </a:lnTo>
                    <a:lnTo>
                      <a:pt x="395" y="854"/>
                    </a:lnTo>
                    <a:lnTo>
                      <a:pt x="395" y="864"/>
                    </a:lnTo>
                    <a:lnTo>
                      <a:pt x="396" y="919"/>
                    </a:lnTo>
                    <a:lnTo>
                      <a:pt x="399" y="1029"/>
                    </a:lnTo>
                    <a:lnTo>
                      <a:pt x="435" y="1029"/>
                    </a:lnTo>
                    <a:lnTo>
                      <a:pt x="453" y="1027"/>
                    </a:lnTo>
                    <a:lnTo>
                      <a:pt x="488" y="1027"/>
                    </a:lnTo>
                    <a:lnTo>
                      <a:pt x="509" y="1026"/>
                    </a:lnTo>
                    <a:lnTo>
                      <a:pt x="544" y="1025"/>
                    </a:lnTo>
                    <a:lnTo>
                      <a:pt x="509" y="1026"/>
                    </a:lnTo>
                    <a:lnTo>
                      <a:pt x="488" y="1027"/>
                    </a:lnTo>
                    <a:lnTo>
                      <a:pt x="453" y="1027"/>
                    </a:lnTo>
                    <a:lnTo>
                      <a:pt x="435" y="1029"/>
                    </a:lnTo>
                    <a:lnTo>
                      <a:pt x="399" y="1029"/>
                    </a:lnTo>
                    <a:lnTo>
                      <a:pt x="344" y="1031"/>
                    </a:lnTo>
                    <a:lnTo>
                      <a:pt x="324" y="1031"/>
                    </a:lnTo>
                    <a:lnTo>
                      <a:pt x="268" y="1031"/>
                    </a:lnTo>
                    <a:lnTo>
                      <a:pt x="271" y="1138"/>
                    </a:lnTo>
                    <a:lnTo>
                      <a:pt x="326" y="1136"/>
                    </a:lnTo>
                    <a:lnTo>
                      <a:pt x="327" y="1190"/>
                    </a:lnTo>
                    <a:lnTo>
                      <a:pt x="389" y="1190"/>
                    </a:lnTo>
                    <a:lnTo>
                      <a:pt x="327" y="1190"/>
                    </a:lnTo>
                    <a:lnTo>
                      <a:pt x="326" y="1136"/>
                    </a:lnTo>
                    <a:lnTo>
                      <a:pt x="271" y="1138"/>
                    </a:lnTo>
                    <a:lnTo>
                      <a:pt x="272" y="1191"/>
                    </a:lnTo>
                    <a:lnTo>
                      <a:pt x="272" y="1245"/>
                    </a:lnTo>
                    <a:lnTo>
                      <a:pt x="273" y="1300"/>
                    </a:lnTo>
                    <a:lnTo>
                      <a:pt x="273" y="1355"/>
                    </a:lnTo>
                    <a:lnTo>
                      <a:pt x="274" y="1410"/>
                    </a:lnTo>
                    <a:lnTo>
                      <a:pt x="328" y="1411"/>
                    </a:lnTo>
                    <a:lnTo>
                      <a:pt x="328" y="1439"/>
                    </a:lnTo>
                    <a:lnTo>
                      <a:pt x="436" y="1438"/>
                    </a:lnTo>
                    <a:lnTo>
                      <a:pt x="438" y="1465"/>
                    </a:lnTo>
                    <a:lnTo>
                      <a:pt x="493" y="1464"/>
                    </a:lnTo>
                    <a:lnTo>
                      <a:pt x="492" y="1409"/>
                    </a:lnTo>
                    <a:lnTo>
                      <a:pt x="492" y="1389"/>
                    </a:lnTo>
                    <a:lnTo>
                      <a:pt x="492" y="1409"/>
                    </a:lnTo>
                    <a:lnTo>
                      <a:pt x="493" y="1464"/>
                    </a:lnTo>
                    <a:lnTo>
                      <a:pt x="493" y="1518"/>
                    </a:lnTo>
                    <a:lnTo>
                      <a:pt x="494" y="1558"/>
                    </a:lnTo>
                    <a:lnTo>
                      <a:pt x="497" y="1562"/>
                    </a:lnTo>
                    <a:lnTo>
                      <a:pt x="499" y="1628"/>
                    </a:lnTo>
                    <a:lnTo>
                      <a:pt x="551" y="1627"/>
                    </a:lnTo>
                    <a:lnTo>
                      <a:pt x="607" y="1624"/>
                    </a:lnTo>
                    <a:lnTo>
                      <a:pt x="607" y="1618"/>
                    </a:lnTo>
                    <a:lnTo>
                      <a:pt x="657" y="1617"/>
                    </a:lnTo>
                    <a:lnTo>
                      <a:pt x="654" y="1560"/>
                    </a:lnTo>
                    <a:lnTo>
                      <a:pt x="762" y="1554"/>
                    </a:lnTo>
                    <a:lnTo>
                      <a:pt x="770" y="1554"/>
                    </a:lnTo>
                    <a:lnTo>
                      <a:pt x="764" y="1444"/>
                    </a:lnTo>
                    <a:lnTo>
                      <a:pt x="761" y="1387"/>
                    </a:lnTo>
                    <a:lnTo>
                      <a:pt x="758" y="1333"/>
                    </a:lnTo>
                    <a:lnTo>
                      <a:pt x="704" y="1335"/>
                    </a:lnTo>
                    <a:lnTo>
                      <a:pt x="650" y="1339"/>
                    </a:lnTo>
                    <a:lnTo>
                      <a:pt x="597" y="1343"/>
                    </a:lnTo>
                    <a:lnTo>
                      <a:pt x="596" y="1294"/>
                    </a:lnTo>
                    <a:lnTo>
                      <a:pt x="597" y="1343"/>
                    </a:lnTo>
                    <a:lnTo>
                      <a:pt x="650" y="1339"/>
                    </a:lnTo>
                    <a:lnTo>
                      <a:pt x="704" y="1335"/>
                    </a:lnTo>
                    <a:lnTo>
                      <a:pt x="758" y="1333"/>
                    </a:lnTo>
                    <a:lnTo>
                      <a:pt x="812" y="1327"/>
                    </a:lnTo>
                    <a:lnTo>
                      <a:pt x="868" y="1325"/>
                    </a:lnTo>
                    <a:lnTo>
                      <a:pt x="923" y="1320"/>
                    </a:lnTo>
                    <a:lnTo>
                      <a:pt x="978" y="1316"/>
                    </a:lnTo>
                    <a:lnTo>
                      <a:pt x="992" y="1315"/>
                    </a:lnTo>
                    <a:lnTo>
                      <a:pt x="988" y="1259"/>
                    </a:lnTo>
                    <a:lnTo>
                      <a:pt x="968" y="1203"/>
                    </a:lnTo>
                    <a:lnTo>
                      <a:pt x="954" y="1183"/>
                    </a:lnTo>
                    <a:lnTo>
                      <a:pt x="928" y="1127"/>
                    </a:lnTo>
                    <a:lnTo>
                      <a:pt x="917" y="1115"/>
                    </a:lnTo>
                    <a:lnTo>
                      <a:pt x="906" y="1115"/>
                    </a:lnTo>
                    <a:lnTo>
                      <a:pt x="900" y="1103"/>
                    </a:lnTo>
                    <a:lnTo>
                      <a:pt x="864" y="1092"/>
                    </a:lnTo>
                    <a:lnTo>
                      <a:pt x="841" y="1077"/>
                    </a:lnTo>
                    <a:lnTo>
                      <a:pt x="829" y="1082"/>
                    </a:lnTo>
                    <a:lnTo>
                      <a:pt x="823" y="1078"/>
                    </a:lnTo>
                    <a:lnTo>
                      <a:pt x="807" y="1091"/>
                    </a:lnTo>
                    <a:lnTo>
                      <a:pt x="793" y="1093"/>
                    </a:lnTo>
                    <a:lnTo>
                      <a:pt x="788" y="1109"/>
                    </a:lnTo>
                    <a:lnTo>
                      <a:pt x="776" y="1122"/>
                    </a:lnTo>
                    <a:lnTo>
                      <a:pt x="753" y="1121"/>
                    </a:lnTo>
                    <a:lnTo>
                      <a:pt x="726" y="1134"/>
                    </a:lnTo>
                    <a:lnTo>
                      <a:pt x="686" y="1139"/>
                    </a:lnTo>
                    <a:lnTo>
                      <a:pt x="682" y="1162"/>
                    </a:lnTo>
                    <a:lnTo>
                      <a:pt x="671" y="1174"/>
                    </a:lnTo>
                    <a:lnTo>
                      <a:pt x="656" y="1180"/>
                    </a:lnTo>
                    <a:lnTo>
                      <a:pt x="624" y="1182"/>
                    </a:lnTo>
                    <a:lnTo>
                      <a:pt x="623" y="1185"/>
                    </a:lnTo>
                    <a:lnTo>
                      <a:pt x="657" y="1189"/>
                    </a:lnTo>
                    <a:lnTo>
                      <a:pt x="658" y="1201"/>
                    </a:lnTo>
                    <a:lnTo>
                      <a:pt x="645" y="1218"/>
                    </a:lnTo>
                    <a:lnTo>
                      <a:pt x="631" y="1224"/>
                    </a:lnTo>
                    <a:lnTo>
                      <a:pt x="632" y="1232"/>
                    </a:lnTo>
                    <a:lnTo>
                      <a:pt x="627" y="1245"/>
                    </a:lnTo>
                    <a:lnTo>
                      <a:pt x="594" y="1296"/>
                    </a:lnTo>
                    <a:lnTo>
                      <a:pt x="596" y="1303"/>
                    </a:lnTo>
                    <a:lnTo>
                      <a:pt x="586" y="1320"/>
                    </a:lnTo>
                    <a:lnTo>
                      <a:pt x="575" y="1322"/>
                    </a:lnTo>
                    <a:lnTo>
                      <a:pt x="574" y="1307"/>
                    </a:lnTo>
                    <a:lnTo>
                      <a:pt x="570" y="1306"/>
                    </a:lnTo>
                    <a:lnTo>
                      <a:pt x="558" y="1329"/>
                    </a:lnTo>
                    <a:lnTo>
                      <a:pt x="502" y="1394"/>
                    </a:lnTo>
                    <a:lnTo>
                      <a:pt x="467" y="1371"/>
                    </a:lnTo>
                    <a:lnTo>
                      <a:pt x="434" y="1364"/>
                    </a:lnTo>
                    <a:lnTo>
                      <a:pt x="401" y="1348"/>
                    </a:lnTo>
                    <a:lnTo>
                      <a:pt x="378" y="1308"/>
                    </a:lnTo>
                    <a:lnTo>
                      <a:pt x="373" y="1289"/>
                    </a:lnTo>
                    <a:lnTo>
                      <a:pt x="378" y="1289"/>
                    </a:lnTo>
                    <a:lnTo>
                      <a:pt x="376" y="1278"/>
                    </a:lnTo>
                    <a:lnTo>
                      <a:pt x="378" y="1283"/>
                    </a:lnTo>
                    <a:lnTo>
                      <a:pt x="381" y="1271"/>
                    </a:lnTo>
                    <a:lnTo>
                      <a:pt x="381" y="1278"/>
                    </a:lnTo>
                    <a:lnTo>
                      <a:pt x="385" y="1273"/>
                    </a:lnTo>
                    <a:lnTo>
                      <a:pt x="386" y="1227"/>
                    </a:lnTo>
                    <a:lnTo>
                      <a:pt x="396" y="1228"/>
                    </a:lnTo>
                    <a:lnTo>
                      <a:pt x="389" y="1222"/>
                    </a:lnTo>
                    <a:lnTo>
                      <a:pt x="389" y="1187"/>
                    </a:lnTo>
                    <a:lnTo>
                      <a:pt x="399" y="1180"/>
                    </a:lnTo>
                    <a:lnTo>
                      <a:pt x="405" y="1158"/>
                    </a:lnTo>
                    <a:lnTo>
                      <a:pt x="411" y="1154"/>
                    </a:lnTo>
                    <a:lnTo>
                      <a:pt x="416" y="1139"/>
                    </a:lnTo>
                    <a:lnTo>
                      <a:pt x="424" y="1133"/>
                    </a:lnTo>
                    <a:lnTo>
                      <a:pt x="436" y="1132"/>
                    </a:lnTo>
                    <a:lnTo>
                      <a:pt x="438" y="1141"/>
                    </a:lnTo>
                    <a:lnTo>
                      <a:pt x="443" y="1136"/>
                    </a:lnTo>
                    <a:lnTo>
                      <a:pt x="450" y="1141"/>
                    </a:lnTo>
                    <a:lnTo>
                      <a:pt x="464" y="1139"/>
                    </a:lnTo>
                    <a:lnTo>
                      <a:pt x="467" y="1127"/>
                    </a:lnTo>
                    <a:lnTo>
                      <a:pt x="495" y="1138"/>
                    </a:lnTo>
                    <a:lnTo>
                      <a:pt x="491" y="1115"/>
                    </a:lnTo>
                    <a:lnTo>
                      <a:pt x="497" y="1112"/>
                    </a:lnTo>
                    <a:lnTo>
                      <a:pt x="497" y="1106"/>
                    </a:lnTo>
                    <a:lnTo>
                      <a:pt x="502" y="1101"/>
                    </a:lnTo>
                    <a:lnTo>
                      <a:pt x="528" y="1093"/>
                    </a:lnTo>
                    <a:lnTo>
                      <a:pt x="542" y="1098"/>
                    </a:lnTo>
                    <a:lnTo>
                      <a:pt x="534" y="1077"/>
                    </a:lnTo>
                    <a:lnTo>
                      <a:pt x="547" y="1061"/>
                    </a:lnTo>
                    <a:lnTo>
                      <a:pt x="544" y="1031"/>
                    </a:lnTo>
                    <a:lnTo>
                      <a:pt x="551" y="989"/>
                    </a:lnTo>
                    <a:lnTo>
                      <a:pt x="561" y="963"/>
                    </a:lnTo>
                    <a:lnTo>
                      <a:pt x="570" y="953"/>
                    </a:lnTo>
                    <a:lnTo>
                      <a:pt x="591" y="950"/>
                    </a:lnTo>
                    <a:lnTo>
                      <a:pt x="601" y="958"/>
                    </a:lnTo>
                    <a:lnTo>
                      <a:pt x="592" y="968"/>
                    </a:lnTo>
                    <a:lnTo>
                      <a:pt x="598" y="967"/>
                    </a:lnTo>
                    <a:lnTo>
                      <a:pt x="610" y="940"/>
                    </a:lnTo>
                    <a:lnTo>
                      <a:pt x="632" y="915"/>
                    </a:lnTo>
                    <a:lnTo>
                      <a:pt x="647" y="918"/>
                    </a:lnTo>
                    <a:lnTo>
                      <a:pt x="657" y="777"/>
                    </a:lnTo>
                    <a:lnTo>
                      <a:pt x="653" y="743"/>
                    </a:lnTo>
                    <a:lnTo>
                      <a:pt x="671" y="673"/>
                    </a:lnTo>
                    <a:lnTo>
                      <a:pt x="658" y="649"/>
                    </a:lnTo>
                    <a:lnTo>
                      <a:pt x="659" y="612"/>
                    </a:lnTo>
                    <a:lnTo>
                      <a:pt x="645" y="582"/>
                    </a:lnTo>
                    <a:lnTo>
                      <a:pt x="648" y="565"/>
                    </a:lnTo>
                    <a:lnTo>
                      <a:pt x="629" y="561"/>
                    </a:lnTo>
                    <a:lnTo>
                      <a:pt x="610" y="550"/>
                    </a:lnTo>
                    <a:lnTo>
                      <a:pt x="593" y="529"/>
                    </a:lnTo>
                    <a:lnTo>
                      <a:pt x="586" y="500"/>
                    </a:lnTo>
                    <a:lnTo>
                      <a:pt x="579" y="495"/>
                    </a:lnTo>
                    <a:lnTo>
                      <a:pt x="582" y="484"/>
                    </a:lnTo>
                    <a:lnTo>
                      <a:pt x="594" y="485"/>
                    </a:lnTo>
                    <a:lnTo>
                      <a:pt x="582" y="477"/>
                    </a:lnTo>
                    <a:lnTo>
                      <a:pt x="589" y="455"/>
                    </a:lnTo>
                    <a:lnTo>
                      <a:pt x="612" y="441"/>
                    </a:lnTo>
                    <a:lnTo>
                      <a:pt x="622" y="441"/>
                    </a:lnTo>
                    <a:lnTo>
                      <a:pt x="623" y="452"/>
                    </a:lnTo>
                    <a:lnTo>
                      <a:pt x="631" y="461"/>
                    </a:lnTo>
                    <a:lnTo>
                      <a:pt x="656" y="471"/>
                    </a:lnTo>
                    <a:lnTo>
                      <a:pt x="669" y="471"/>
                    </a:lnTo>
                    <a:lnTo>
                      <a:pt x="663" y="460"/>
                    </a:lnTo>
                    <a:lnTo>
                      <a:pt x="645" y="454"/>
                    </a:lnTo>
                    <a:lnTo>
                      <a:pt x="645" y="434"/>
                    </a:lnTo>
                    <a:lnTo>
                      <a:pt x="639" y="434"/>
                    </a:lnTo>
                    <a:lnTo>
                      <a:pt x="651" y="428"/>
                    </a:lnTo>
                    <a:lnTo>
                      <a:pt x="642" y="414"/>
                    </a:lnTo>
                    <a:lnTo>
                      <a:pt x="643" y="398"/>
                    </a:lnTo>
                    <a:lnTo>
                      <a:pt x="634" y="398"/>
                    </a:lnTo>
                    <a:lnTo>
                      <a:pt x="624" y="385"/>
                    </a:lnTo>
                    <a:lnTo>
                      <a:pt x="615" y="363"/>
                    </a:lnTo>
                    <a:lnTo>
                      <a:pt x="602" y="345"/>
                    </a:lnTo>
                    <a:lnTo>
                      <a:pt x="599" y="331"/>
                    </a:lnTo>
                    <a:lnTo>
                      <a:pt x="596" y="328"/>
                    </a:lnTo>
                    <a:lnTo>
                      <a:pt x="594" y="322"/>
                    </a:lnTo>
                    <a:lnTo>
                      <a:pt x="607" y="328"/>
                    </a:lnTo>
                    <a:lnTo>
                      <a:pt x="612" y="317"/>
                    </a:lnTo>
                    <a:lnTo>
                      <a:pt x="593" y="305"/>
                    </a:lnTo>
                    <a:lnTo>
                      <a:pt x="579" y="287"/>
                    </a:lnTo>
                    <a:lnTo>
                      <a:pt x="574" y="287"/>
                    </a:lnTo>
                    <a:lnTo>
                      <a:pt x="573" y="280"/>
                    </a:lnTo>
                    <a:lnTo>
                      <a:pt x="565" y="282"/>
                    </a:lnTo>
                    <a:lnTo>
                      <a:pt x="563" y="275"/>
                    </a:lnTo>
                    <a:lnTo>
                      <a:pt x="568" y="271"/>
                    </a:lnTo>
                    <a:lnTo>
                      <a:pt x="561" y="261"/>
                    </a:lnTo>
                    <a:lnTo>
                      <a:pt x="559" y="274"/>
                    </a:lnTo>
                    <a:lnTo>
                      <a:pt x="540" y="263"/>
                    </a:lnTo>
                    <a:lnTo>
                      <a:pt x="535" y="269"/>
                    </a:lnTo>
                    <a:lnTo>
                      <a:pt x="514" y="269"/>
                    </a:lnTo>
                    <a:lnTo>
                      <a:pt x="509" y="261"/>
                    </a:lnTo>
                    <a:lnTo>
                      <a:pt x="500" y="261"/>
                    </a:lnTo>
                    <a:lnTo>
                      <a:pt x="471" y="244"/>
                    </a:lnTo>
                    <a:lnTo>
                      <a:pt x="460" y="230"/>
                    </a:lnTo>
                    <a:lnTo>
                      <a:pt x="449" y="231"/>
                    </a:lnTo>
                    <a:lnTo>
                      <a:pt x="449" y="236"/>
                    </a:lnTo>
                    <a:lnTo>
                      <a:pt x="443" y="231"/>
                    </a:lnTo>
                    <a:lnTo>
                      <a:pt x="435" y="235"/>
                    </a:lnTo>
                    <a:lnTo>
                      <a:pt x="426" y="233"/>
                    </a:lnTo>
                    <a:lnTo>
                      <a:pt x="434" y="227"/>
                    </a:lnTo>
                    <a:lnTo>
                      <a:pt x="419" y="228"/>
                    </a:lnTo>
                    <a:lnTo>
                      <a:pt x="411" y="222"/>
                    </a:lnTo>
                    <a:lnTo>
                      <a:pt x="367" y="185"/>
                    </a:lnTo>
                    <a:lnTo>
                      <a:pt x="314" y="179"/>
                    </a:lnTo>
                    <a:lnTo>
                      <a:pt x="301" y="185"/>
                    </a:lnTo>
                    <a:lnTo>
                      <a:pt x="284" y="179"/>
                    </a:lnTo>
                    <a:lnTo>
                      <a:pt x="276" y="163"/>
                    </a:lnTo>
                    <a:lnTo>
                      <a:pt x="268" y="131"/>
                    </a:lnTo>
                    <a:lnTo>
                      <a:pt x="232" y="92"/>
                    </a:lnTo>
                    <a:lnTo>
                      <a:pt x="185" y="76"/>
                    </a:lnTo>
                    <a:lnTo>
                      <a:pt x="160" y="81"/>
                    </a:lnTo>
                    <a:lnTo>
                      <a:pt x="141" y="73"/>
                    </a:lnTo>
                    <a:lnTo>
                      <a:pt x="134" y="77"/>
                    </a:lnTo>
                    <a:lnTo>
                      <a:pt x="144" y="84"/>
                    </a:lnTo>
                    <a:lnTo>
                      <a:pt x="139" y="87"/>
                    </a:lnTo>
                    <a:lnTo>
                      <a:pt x="123" y="85"/>
                    </a:lnTo>
                    <a:lnTo>
                      <a:pt x="80" y="49"/>
                    </a:lnTo>
                    <a:lnTo>
                      <a:pt x="6" y="12"/>
                    </a:lnTo>
                    <a:lnTo>
                      <a:pt x="1" y="0"/>
                    </a:lnTo>
                    <a:lnTo>
                      <a:pt x="0" y="40"/>
                    </a:lnTo>
                    <a:lnTo>
                      <a:pt x="1" y="1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187">
                <a:extLst>
                  <a:ext uri="{FF2B5EF4-FFF2-40B4-BE49-F238E27FC236}">
                    <a16:creationId xmlns:a16="http://schemas.microsoft.com/office/drawing/2014/main" id="{02F7BDD8-0607-4867-A0FE-7FB05602CE43}"/>
                  </a:ext>
                </a:extLst>
              </p:cNvPr>
              <p:cNvSpPr>
                <a:spLocks/>
              </p:cNvSpPr>
              <p:nvPr/>
            </p:nvSpPr>
            <p:spPr bwMode="auto">
              <a:xfrm>
                <a:off x="3441" y="3061"/>
                <a:ext cx="180" cy="293"/>
              </a:xfrm>
              <a:custGeom>
                <a:avLst/>
                <a:gdLst>
                  <a:gd name="T0" fmla="*/ 109 w 180"/>
                  <a:gd name="T1" fmla="*/ 3 h 293"/>
                  <a:gd name="T2" fmla="*/ 55 w 180"/>
                  <a:gd name="T3" fmla="*/ 5 h 293"/>
                  <a:gd name="T4" fmla="*/ 0 w 180"/>
                  <a:gd name="T5" fmla="*/ 10 h 293"/>
                  <a:gd name="T6" fmla="*/ 4 w 180"/>
                  <a:gd name="T7" fmla="*/ 66 h 293"/>
                  <a:gd name="T8" fmla="*/ 9 w 180"/>
                  <a:gd name="T9" fmla="*/ 180 h 293"/>
                  <a:gd name="T10" fmla="*/ 14 w 180"/>
                  <a:gd name="T11" fmla="*/ 237 h 293"/>
                  <a:gd name="T12" fmla="*/ 16 w 180"/>
                  <a:gd name="T13" fmla="*/ 293 h 293"/>
                  <a:gd name="T14" fmla="*/ 70 w 180"/>
                  <a:gd name="T15" fmla="*/ 290 h 293"/>
                  <a:gd name="T16" fmla="*/ 117 w 180"/>
                  <a:gd name="T17" fmla="*/ 285 h 293"/>
                  <a:gd name="T18" fmla="*/ 111 w 180"/>
                  <a:gd name="T19" fmla="*/ 275 h 293"/>
                  <a:gd name="T20" fmla="*/ 112 w 180"/>
                  <a:gd name="T21" fmla="*/ 244 h 293"/>
                  <a:gd name="T22" fmla="*/ 131 w 180"/>
                  <a:gd name="T23" fmla="*/ 214 h 293"/>
                  <a:gd name="T24" fmla="*/ 149 w 180"/>
                  <a:gd name="T25" fmla="*/ 210 h 293"/>
                  <a:gd name="T26" fmla="*/ 155 w 180"/>
                  <a:gd name="T27" fmla="*/ 214 h 293"/>
                  <a:gd name="T28" fmla="*/ 155 w 180"/>
                  <a:gd name="T29" fmla="*/ 199 h 293"/>
                  <a:gd name="T30" fmla="*/ 160 w 180"/>
                  <a:gd name="T31" fmla="*/ 195 h 293"/>
                  <a:gd name="T32" fmla="*/ 139 w 180"/>
                  <a:gd name="T33" fmla="*/ 181 h 293"/>
                  <a:gd name="T34" fmla="*/ 139 w 180"/>
                  <a:gd name="T35" fmla="*/ 170 h 293"/>
                  <a:gd name="T36" fmla="*/ 146 w 180"/>
                  <a:gd name="T37" fmla="*/ 157 h 293"/>
                  <a:gd name="T38" fmla="*/ 165 w 180"/>
                  <a:gd name="T39" fmla="*/ 154 h 293"/>
                  <a:gd name="T40" fmla="*/ 170 w 180"/>
                  <a:gd name="T41" fmla="*/ 143 h 293"/>
                  <a:gd name="T42" fmla="*/ 180 w 180"/>
                  <a:gd name="T43" fmla="*/ 139 h 293"/>
                  <a:gd name="T44" fmla="*/ 169 w 180"/>
                  <a:gd name="T45" fmla="*/ 0 h 293"/>
                  <a:gd name="T46" fmla="*/ 109 w 180"/>
                  <a:gd name="T47"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293">
                    <a:moveTo>
                      <a:pt x="109" y="3"/>
                    </a:moveTo>
                    <a:lnTo>
                      <a:pt x="55" y="5"/>
                    </a:lnTo>
                    <a:lnTo>
                      <a:pt x="0" y="10"/>
                    </a:lnTo>
                    <a:lnTo>
                      <a:pt x="4" y="66"/>
                    </a:lnTo>
                    <a:lnTo>
                      <a:pt x="9" y="180"/>
                    </a:lnTo>
                    <a:lnTo>
                      <a:pt x="14" y="237"/>
                    </a:lnTo>
                    <a:lnTo>
                      <a:pt x="16" y="293"/>
                    </a:lnTo>
                    <a:lnTo>
                      <a:pt x="70" y="290"/>
                    </a:lnTo>
                    <a:lnTo>
                      <a:pt x="117" y="285"/>
                    </a:lnTo>
                    <a:lnTo>
                      <a:pt x="111" y="275"/>
                    </a:lnTo>
                    <a:lnTo>
                      <a:pt x="112" y="244"/>
                    </a:lnTo>
                    <a:lnTo>
                      <a:pt x="131" y="214"/>
                    </a:lnTo>
                    <a:lnTo>
                      <a:pt x="149" y="210"/>
                    </a:lnTo>
                    <a:lnTo>
                      <a:pt x="155" y="214"/>
                    </a:lnTo>
                    <a:lnTo>
                      <a:pt x="155" y="199"/>
                    </a:lnTo>
                    <a:lnTo>
                      <a:pt x="160" y="195"/>
                    </a:lnTo>
                    <a:lnTo>
                      <a:pt x="139" y="181"/>
                    </a:lnTo>
                    <a:lnTo>
                      <a:pt x="139" y="170"/>
                    </a:lnTo>
                    <a:lnTo>
                      <a:pt x="146" y="157"/>
                    </a:lnTo>
                    <a:lnTo>
                      <a:pt x="165" y="154"/>
                    </a:lnTo>
                    <a:lnTo>
                      <a:pt x="170" y="143"/>
                    </a:lnTo>
                    <a:lnTo>
                      <a:pt x="180" y="139"/>
                    </a:lnTo>
                    <a:lnTo>
                      <a:pt x="169" y="0"/>
                    </a:lnTo>
                    <a:lnTo>
                      <a:pt x="109"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188">
                <a:extLst>
                  <a:ext uri="{FF2B5EF4-FFF2-40B4-BE49-F238E27FC236}">
                    <a16:creationId xmlns:a16="http://schemas.microsoft.com/office/drawing/2014/main" id="{685906EB-49FA-451E-A770-FCBECBD16B21}"/>
                  </a:ext>
                </a:extLst>
              </p:cNvPr>
              <p:cNvSpPr>
                <a:spLocks/>
              </p:cNvSpPr>
              <p:nvPr/>
            </p:nvSpPr>
            <p:spPr bwMode="auto">
              <a:xfrm>
                <a:off x="3265" y="2340"/>
                <a:ext cx="6" cy="10"/>
              </a:xfrm>
              <a:custGeom>
                <a:avLst/>
                <a:gdLst>
                  <a:gd name="T0" fmla="*/ 6 w 6"/>
                  <a:gd name="T1" fmla="*/ 4 h 10"/>
                  <a:gd name="T2" fmla="*/ 0 w 6"/>
                  <a:gd name="T3" fmla="*/ 0 h 10"/>
                  <a:gd name="T4" fmla="*/ 2 w 6"/>
                  <a:gd name="T5" fmla="*/ 10 h 10"/>
                  <a:gd name="T6" fmla="*/ 6 w 6"/>
                  <a:gd name="T7" fmla="*/ 4 h 10"/>
                </a:gdLst>
                <a:ahLst/>
                <a:cxnLst>
                  <a:cxn ang="0">
                    <a:pos x="T0" y="T1"/>
                  </a:cxn>
                  <a:cxn ang="0">
                    <a:pos x="T2" y="T3"/>
                  </a:cxn>
                  <a:cxn ang="0">
                    <a:pos x="T4" y="T5"/>
                  </a:cxn>
                  <a:cxn ang="0">
                    <a:pos x="T6" y="T7"/>
                  </a:cxn>
                </a:cxnLst>
                <a:rect l="0" t="0" r="r" b="b"/>
                <a:pathLst>
                  <a:path w="6" h="10">
                    <a:moveTo>
                      <a:pt x="6" y="4"/>
                    </a:moveTo>
                    <a:lnTo>
                      <a:pt x="0" y="0"/>
                    </a:lnTo>
                    <a:lnTo>
                      <a:pt x="2" y="10"/>
                    </a:lnTo>
                    <a:lnTo>
                      <a:pt x="6"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189">
                <a:extLst>
                  <a:ext uri="{FF2B5EF4-FFF2-40B4-BE49-F238E27FC236}">
                    <a16:creationId xmlns:a16="http://schemas.microsoft.com/office/drawing/2014/main" id="{12A7BAB1-4BE8-4908-A1B6-7BF6A5E8E5DE}"/>
                  </a:ext>
                </a:extLst>
              </p:cNvPr>
              <p:cNvSpPr>
                <a:spLocks/>
              </p:cNvSpPr>
              <p:nvPr/>
            </p:nvSpPr>
            <p:spPr bwMode="auto">
              <a:xfrm>
                <a:off x="3486" y="2884"/>
                <a:ext cx="272" cy="359"/>
              </a:xfrm>
              <a:custGeom>
                <a:avLst/>
                <a:gdLst>
                  <a:gd name="T0" fmla="*/ 272 w 272"/>
                  <a:gd name="T1" fmla="*/ 124 h 359"/>
                  <a:gd name="T2" fmla="*/ 271 w 272"/>
                  <a:gd name="T3" fmla="*/ 103 h 359"/>
                  <a:gd name="T4" fmla="*/ 239 w 272"/>
                  <a:gd name="T5" fmla="*/ 42 h 359"/>
                  <a:gd name="T6" fmla="*/ 228 w 272"/>
                  <a:gd name="T7" fmla="*/ 0 h 359"/>
                  <a:gd name="T8" fmla="*/ 163 w 272"/>
                  <a:gd name="T9" fmla="*/ 5 h 359"/>
                  <a:gd name="T10" fmla="*/ 0 w 272"/>
                  <a:gd name="T11" fmla="*/ 16 h 359"/>
                  <a:gd name="T12" fmla="*/ 7 w 272"/>
                  <a:gd name="T13" fmla="*/ 127 h 359"/>
                  <a:gd name="T14" fmla="*/ 10 w 272"/>
                  <a:gd name="T15" fmla="*/ 182 h 359"/>
                  <a:gd name="T16" fmla="*/ 64 w 272"/>
                  <a:gd name="T17" fmla="*/ 180 h 359"/>
                  <a:gd name="T18" fmla="*/ 124 w 272"/>
                  <a:gd name="T19" fmla="*/ 177 h 359"/>
                  <a:gd name="T20" fmla="*/ 135 w 272"/>
                  <a:gd name="T21" fmla="*/ 316 h 359"/>
                  <a:gd name="T22" fmla="*/ 153 w 272"/>
                  <a:gd name="T23" fmla="*/ 308 h 359"/>
                  <a:gd name="T24" fmla="*/ 169 w 272"/>
                  <a:gd name="T25" fmla="*/ 322 h 359"/>
                  <a:gd name="T26" fmla="*/ 184 w 272"/>
                  <a:gd name="T27" fmla="*/ 320 h 359"/>
                  <a:gd name="T28" fmla="*/ 183 w 272"/>
                  <a:gd name="T29" fmla="*/ 333 h 359"/>
                  <a:gd name="T30" fmla="*/ 171 w 272"/>
                  <a:gd name="T31" fmla="*/ 345 h 359"/>
                  <a:gd name="T32" fmla="*/ 215 w 272"/>
                  <a:gd name="T33" fmla="*/ 353 h 359"/>
                  <a:gd name="T34" fmla="*/ 222 w 272"/>
                  <a:gd name="T35" fmla="*/ 359 h 359"/>
                  <a:gd name="T36" fmla="*/ 234 w 272"/>
                  <a:gd name="T37" fmla="*/ 345 h 359"/>
                  <a:gd name="T38" fmla="*/ 246 w 272"/>
                  <a:gd name="T39" fmla="*/ 273 h 359"/>
                  <a:gd name="T40" fmla="*/ 253 w 272"/>
                  <a:gd name="T41" fmla="*/ 262 h 359"/>
                  <a:gd name="T42" fmla="*/ 246 w 272"/>
                  <a:gd name="T43" fmla="*/ 225 h 359"/>
                  <a:gd name="T44" fmla="*/ 250 w 272"/>
                  <a:gd name="T45" fmla="*/ 203 h 359"/>
                  <a:gd name="T46" fmla="*/ 248 w 272"/>
                  <a:gd name="T47" fmla="*/ 177 h 359"/>
                  <a:gd name="T48" fmla="*/ 255 w 272"/>
                  <a:gd name="T49" fmla="*/ 148 h 359"/>
                  <a:gd name="T50" fmla="*/ 272 w 272"/>
                  <a:gd name="T51" fmla="*/ 1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2" h="359">
                    <a:moveTo>
                      <a:pt x="272" y="124"/>
                    </a:moveTo>
                    <a:lnTo>
                      <a:pt x="271" y="103"/>
                    </a:lnTo>
                    <a:lnTo>
                      <a:pt x="239" y="42"/>
                    </a:lnTo>
                    <a:lnTo>
                      <a:pt x="228" y="0"/>
                    </a:lnTo>
                    <a:lnTo>
                      <a:pt x="163" y="5"/>
                    </a:lnTo>
                    <a:lnTo>
                      <a:pt x="0" y="16"/>
                    </a:lnTo>
                    <a:lnTo>
                      <a:pt x="7" y="127"/>
                    </a:lnTo>
                    <a:lnTo>
                      <a:pt x="10" y="182"/>
                    </a:lnTo>
                    <a:lnTo>
                      <a:pt x="64" y="180"/>
                    </a:lnTo>
                    <a:lnTo>
                      <a:pt x="124" y="177"/>
                    </a:lnTo>
                    <a:lnTo>
                      <a:pt x="135" y="316"/>
                    </a:lnTo>
                    <a:lnTo>
                      <a:pt x="153" y="308"/>
                    </a:lnTo>
                    <a:lnTo>
                      <a:pt x="169" y="322"/>
                    </a:lnTo>
                    <a:lnTo>
                      <a:pt x="184" y="320"/>
                    </a:lnTo>
                    <a:lnTo>
                      <a:pt x="183" y="333"/>
                    </a:lnTo>
                    <a:lnTo>
                      <a:pt x="171" y="345"/>
                    </a:lnTo>
                    <a:lnTo>
                      <a:pt x="215" y="353"/>
                    </a:lnTo>
                    <a:lnTo>
                      <a:pt x="222" y="359"/>
                    </a:lnTo>
                    <a:lnTo>
                      <a:pt x="234" y="345"/>
                    </a:lnTo>
                    <a:lnTo>
                      <a:pt x="246" y="273"/>
                    </a:lnTo>
                    <a:lnTo>
                      <a:pt x="253" y="262"/>
                    </a:lnTo>
                    <a:lnTo>
                      <a:pt x="246" y="225"/>
                    </a:lnTo>
                    <a:lnTo>
                      <a:pt x="250" y="203"/>
                    </a:lnTo>
                    <a:lnTo>
                      <a:pt x="248" y="177"/>
                    </a:lnTo>
                    <a:lnTo>
                      <a:pt x="255" y="148"/>
                    </a:lnTo>
                    <a:lnTo>
                      <a:pt x="272"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190">
                <a:extLst>
                  <a:ext uri="{FF2B5EF4-FFF2-40B4-BE49-F238E27FC236}">
                    <a16:creationId xmlns:a16="http://schemas.microsoft.com/office/drawing/2014/main" id="{4DF7D1FE-18EE-4BAB-A477-1388DEC5CA7E}"/>
                  </a:ext>
                </a:extLst>
              </p:cNvPr>
              <p:cNvSpPr>
                <a:spLocks/>
              </p:cNvSpPr>
              <p:nvPr/>
            </p:nvSpPr>
            <p:spPr bwMode="auto">
              <a:xfrm>
                <a:off x="1977" y="1880"/>
                <a:ext cx="199" cy="170"/>
              </a:xfrm>
              <a:custGeom>
                <a:avLst/>
                <a:gdLst>
                  <a:gd name="T0" fmla="*/ 89 w 199"/>
                  <a:gd name="T1" fmla="*/ 169 h 170"/>
                  <a:gd name="T2" fmla="*/ 143 w 199"/>
                  <a:gd name="T3" fmla="*/ 170 h 170"/>
                  <a:gd name="T4" fmla="*/ 197 w 199"/>
                  <a:gd name="T5" fmla="*/ 170 h 170"/>
                  <a:gd name="T6" fmla="*/ 198 w 199"/>
                  <a:gd name="T7" fmla="*/ 116 h 170"/>
                  <a:gd name="T8" fmla="*/ 199 w 199"/>
                  <a:gd name="T9" fmla="*/ 3 h 170"/>
                  <a:gd name="T10" fmla="*/ 141 w 199"/>
                  <a:gd name="T11" fmla="*/ 2 h 170"/>
                  <a:gd name="T12" fmla="*/ 98 w 199"/>
                  <a:gd name="T13" fmla="*/ 2 h 170"/>
                  <a:gd name="T14" fmla="*/ 81 w 199"/>
                  <a:gd name="T15" fmla="*/ 0 h 170"/>
                  <a:gd name="T16" fmla="*/ 77 w 199"/>
                  <a:gd name="T17" fmla="*/ 22 h 170"/>
                  <a:gd name="T18" fmla="*/ 64 w 199"/>
                  <a:gd name="T19" fmla="*/ 34 h 170"/>
                  <a:gd name="T20" fmla="*/ 47 w 199"/>
                  <a:gd name="T21" fmla="*/ 31 h 170"/>
                  <a:gd name="T22" fmla="*/ 1 w 199"/>
                  <a:gd name="T23" fmla="*/ 55 h 170"/>
                  <a:gd name="T24" fmla="*/ 0 w 199"/>
                  <a:gd name="T25" fmla="*/ 79 h 170"/>
                  <a:gd name="T26" fmla="*/ 15 w 199"/>
                  <a:gd name="T27" fmla="*/ 125 h 170"/>
                  <a:gd name="T28" fmla="*/ 14 w 199"/>
                  <a:gd name="T29" fmla="*/ 151 h 170"/>
                  <a:gd name="T30" fmla="*/ 10 w 199"/>
                  <a:gd name="T31" fmla="*/ 165 h 170"/>
                  <a:gd name="T32" fmla="*/ 33 w 199"/>
                  <a:gd name="T33" fmla="*/ 167 h 170"/>
                  <a:gd name="T34" fmla="*/ 89 w 199"/>
                  <a:gd name="T3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70">
                    <a:moveTo>
                      <a:pt x="89" y="169"/>
                    </a:moveTo>
                    <a:lnTo>
                      <a:pt x="143" y="170"/>
                    </a:lnTo>
                    <a:lnTo>
                      <a:pt x="197" y="170"/>
                    </a:lnTo>
                    <a:lnTo>
                      <a:pt x="198" y="116"/>
                    </a:lnTo>
                    <a:lnTo>
                      <a:pt x="199" y="3"/>
                    </a:lnTo>
                    <a:lnTo>
                      <a:pt x="141" y="2"/>
                    </a:lnTo>
                    <a:lnTo>
                      <a:pt x="98" y="2"/>
                    </a:lnTo>
                    <a:lnTo>
                      <a:pt x="81" y="0"/>
                    </a:lnTo>
                    <a:lnTo>
                      <a:pt x="77" y="22"/>
                    </a:lnTo>
                    <a:lnTo>
                      <a:pt x="64" y="34"/>
                    </a:lnTo>
                    <a:lnTo>
                      <a:pt x="47" y="31"/>
                    </a:lnTo>
                    <a:lnTo>
                      <a:pt x="1" y="55"/>
                    </a:lnTo>
                    <a:lnTo>
                      <a:pt x="0" y="79"/>
                    </a:lnTo>
                    <a:lnTo>
                      <a:pt x="15" y="125"/>
                    </a:lnTo>
                    <a:lnTo>
                      <a:pt x="14" y="151"/>
                    </a:lnTo>
                    <a:lnTo>
                      <a:pt x="10" y="165"/>
                    </a:lnTo>
                    <a:lnTo>
                      <a:pt x="33" y="167"/>
                    </a:lnTo>
                    <a:lnTo>
                      <a:pt x="89" y="16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191">
                <a:extLst>
                  <a:ext uri="{FF2B5EF4-FFF2-40B4-BE49-F238E27FC236}">
                    <a16:creationId xmlns:a16="http://schemas.microsoft.com/office/drawing/2014/main" id="{31600AB2-1E5E-48E2-922D-B7714576EC1C}"/>
                  </a:ext>
                </a:extLst>
              </p:cNvPr>
              <p:cNvSpPr>
                <a:spLocks/>
              </p:cNvSpPr>
              <p:nvPr/>
            </p:nvSpPr>
            <p:spPr bwMode="auto">
              <a:xfrm>
                <a:off x="1855" y="2262"/>
                <a:ext cx="219" cy="234"/>
              </a:xfrm>
              <a:custGeom>
                <a:avLst/>
                <a:gdLst>
                  <a:gd name="T0" fmla="*/ 110 w 219"/>
                  <a:gd name="T1" fmla="*/ 232 h 234"/>
                  <a:gd name="T2" fmla="*/ 118 w 219"/>
                  <a:gd name="T3" fmla="*/ 232 h 234"/>
                  <a:gd name="T4" fmla="*/ 164 w 219"/>
                  <a:gd name="T5" fmla="*/ 232 h 234"/>
                  <a:gd name="T6" fmla="*/ 219 w 219"/>
                  <a:gd name="T7" fmla="*/ 234 h 234"/>
                  <a:gd name="T8" fmla="*/ 219 w 219"/>
                  <a:gd name="T9" fmla="*/ 177 h 234"/>
                  <a:gd name="T10" fmla="*/ 219 w 219"/>
                  <a:gd name="T11" fmla="*/ 157 h 234"/>
                  <a:gd name="T12" fmla="*/ 219 w 219"/>
                  <a:gd name="T13" fmla="*/ 122 h 234"/>
                  <a:gd name="T14" fmla="*/ 219 w 219"/>
                  <a:gd name="T15" fmla="*/ 10 h 234"/>
                  <a:gd name="T16" fmla="*/ 209 w 219"/>
                  <a:gd name="T17" fmla="*/ 8 h 234"/>
                  <a:gd name="T18" fmla="*/ 152 w 219"/>
                  <a:gd name="T19" fmla="*/ 6 h 234"/>
                  <a:gd name="T20" fmla="*/ 117 w 219"/>
                  <a:gd name="T21" fmla="*/ 4 h 234"/>
                  <a:gd name="T22" fmla="*/ 110 w 219"/>
                  <a:gd name="T23" fmla="*/ 2 h 234"/>
                  <a:gd name="T24" fmla="*/ 61 w 219"/>
                  <a:gd name="T25" fmla="*/ 0 h 234"/>
                  <a:gd name="T26" fmla="*/ 47 w 219"/>
                  <a:gd name="T27" fmla="*/ 28 h 234"/>
                  <a:gd name="T28" fmla="*/ 34 w 219"/>
                  <a:gd name="T29" fmla="*/ 46 h 234"/>
                  <a:gd name="T30" fmla="*/ 0 w 219"/>
                  <a:gd name="T31" fmla="*/ 76 h 234"/>
                  <a:gd name="T32" fmla="*/ 0 w 219"/>
                  <a:gd name="T33" fmla="*/ 85 h 234"/>
                  <a:gd name="T34" fmla="*/ 27 w 219"/>
                  <a:gd name="T35" fmla="*/ 141 h 234"/>
                  <a:gd name="T36" fmla="*/ 35 w 219"/>
                  <a:gd name="T37" fmla="*/ 153 h 234"/>
                  <a:gd name="T38" fmla="*/ 44 w 219"/>
                  <a:gd name="T39" fmla="*/ 155 h 234"/>
                  <a:gd name="T40" fmla="*/ 34 w 219"/>
                  <a:gd name="T41" fmla="*/ 158 h 234"/>
                  <a:gd name="T42" fmla="*/ 27 w 219"/>
                  <a:gd name="T43" fmla="*/ 144 h 234"/>
                  <a:gd name="T44" fmla="*/ 40 w 219"/>
                  <a:gd name="T45" fmla="*/ 230 h 234"/>
                  <a:gd name="T46" fmla="*/ 53 w 219"/>
                  <a:gd name="T47" fmla="*/ 230 h 234"/>
                  <a:gd name="T48" fmla="*/ 110 w 219"/>
                  <a:gd name="T49" fmla="*/ 2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234">
                    <a:moveTo>
                      <a:pt x="110" y="232"/>
                    </a:moveTo>
                    <a:lnTo>
                      <a:pt x="118" y="232"/>
                    </a:lnTo>
                    <a:lnTo>
                      <a:pt x="164" y="232"/>
                    </a:lnTo>
                    <a:lnTo>
                      <a:pt x="219" y="234"/>
                    </a:lnTo>
                    <a:lnTo>
                      <a:pt x="219" y="177"/>
                    </a:lnTo>
                    <a:lnTo>
                      <a:pt x="219" y="157"/>
                    </a:lnTo>
                    <a:lnTo>
                      <a:pt x="219" y="122"/>
                    </a:lnTo>
                    <a:lnTo>
                      <a:pt x="219" y="10"/>
                    </a:lnTo>
                    <a:lnTo>
                      <a:pt x="209" y="8"/>
                    </a:lnTo>
                    <a:lnTo>
                      <a:pt x="152" y="6"/>
                    </a:lnTo>
                    <a:lnTo>
                      <a:pt x="117" y="4"/>
                    </a:lnTo>
                    <a:lnTo>
                      <a:pt x="110" y="2"/>
                    </a:lnTo>
                    <a:lnTo>
                      <a:pt x="61" y="0"/>
                    </a:lnTo>
                    <a:lnTo>
                      <a:pt x="47" y="28"/>
                    </a:lnTo>
                    <a:lnTo>
                      <a:pt x="34" y="46"/>
                    </a:lnTo>
                    <a:lnTo>
                      <a:pt x="0" y="76"/>
                    </a:lnTo>
                    <a:lnTo>
                      <a:pt x="0" y="85"/>
                    </a:lnTo>
                    <a:lnTo>
                      <a:pt x="27" y="141"/>
                    </a:lnTo>
                    <a:lnTo>
                      <a:pt x="35" y="153"/>
                    </a:lnTo>
                    <a:lnTo>
                      <a:pt x="44" y="155"/>
                    </a:lnTo>
                    <a:lnTo>
                      <a:pt x="34" y="158"/>
                    </a:lnTo>
                    <a:lnTo>
                      <a:pt x="27" y="144"/>
                    </a:lnTo>
                    <a:lnTo>
                      <a:pt x="40" y="230"/>
                    </a:lnTo>
                    <a:lnTo>
                      <a:pt x="53" y="230"/>
                    </a:lnTo>
                    <a:lnTo>
                      <a:pt x="110" y="23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192">
                <a:extLst>
                  <a:ext uri="{FF2B5EF4-FFF2-40B4-BE49-F238E27FC236}">
                    <a16:creationId xmlns:a16="http://schemas.microsoft.com/office/drawing/2014/main" id="{85EC1155-86C1-479A-9A65-AFC043FD341F}"/>
                  </a:ext>
                </a:extLst>
              </p:cNvPr>
              <p:cNvSpPr>
                <a:spLocks/>
              </p:cNvSpPr>
              <p:nvPr/>
            </p:nvSpPr>
            <p:spPr bwMode="auto">
              <a:xfrm>
                <a:off x="1916" y="2045"/>
                <a:ext cx="258" cy="228"/>
              </a:xfrm>
              <a:custGeom>
                <a:avLst/>
                <a:gdLst>
                  <a:gd name="T0" fmla="*/ 56 w 258"/>
                  <a:gd name="T1" fmla="*/ 221 h 228"/>
                  <a:gd name="T2" fmla="*/ 91 w 258"/>
                  <a:gd name="T3" fmla="*/ 223 h 228"/>
                  <a:gd name="T4" fmla="*/ 148 w 258"/>
                  <a:gd name="T5" fmla="*/ 225 h 228"/>
                  <a:gd name="T6" fmla="*/ 158 w 258"/>
                  <a:gd name="T7" fmla="*/ 227 h 228"/>
                  <a:gd name="T8" fmla="*/ 202 w 258"/>
                  <a:gd name="T9" fmla="*/ 228 h 228"/>
                  <a:gd name="T10" fmla="*/ 214 w 258"/>
                  <a:gd name="T11" fmla="*/ 228 h 228"/>
                  <a:gd name="T12" fmla="*/ 258 w 258"/>
                  <a:gd name="T13" fmla="*/ 228 h 228"/>
                  <a:gd name="T14" fmla="*/ 258 w 258"/>
                  <a:gd name="T15" fmla="*/ 172 h 228"/>
                  <a:gd name="T16" fmla="*/ 258 w 258"/>
                  <a:gd name="T17" fmla="*/ 117 h 228"/>
                  <a:gd name="T18" fmla="*/ 258 w 258"/>
                  <a:gd name="T19" fmla="*/ 90 h 228"/>
                  <a:gd name="T20" fmla="*/ 258 w 258"/>
                  <a:gd name="T21" fmla="*/ 81 h 228"/>
                  <a:gd name="T22" fmla="*/ 258 w 258"/>
                  <a:gd name="T23" fmla="*/ 63 h 228"/>
                  <a:gd name="T24" fmla="*/ 258 w 258"/>
                  <a:gd name="T25" fmla="*/ 5 h 228"/>
                  <a:gd name="T26" fmla="*/ 204 w 258"/>
                  <a:gd name="T27" fmla="*/ 5 h 228"/>
                  <a:gd name="T28" fmla="*/ 150 w 258"/>
                  <a:gd name="T29" fmla="*/ 4 h 228"/>
                  <a:gd name="T30" fmla="*/ 94 w 258"/>
                  <a:gd name="T31" fmla="*/ 2 h 228"/>
                  <a:gd name="T32" fmla="*/ 71 w 258"/>
                  <a:gd name="T33" fmla="*/ 0 h 228"/>
                  <a:gd name="T34" fmla="*/ 65 w 258"/>
                  <a:gd name="T35" fmla="*/ 21 h 228"/>
                  <a:gd name="T36" fmla="*/ 75 w 258"/>
                  <a:gd name="T37" fmla="*/ 20 h 228"/>
                  <a:gd name="T38" fmla="*/ 65 w 258"/>
                  <a:gd name="T39" fmla="*/ 26 h 228"/>
                  <a:gd name="T40" fmla="*/ 63 w 258"/>
                  <a:gd name="T41" fmla="*/ 65 h 228"/>
                  <a:gd name="T42" fmla="*/ 55 w 258"/>
                  <a:gd name="T43" fmla="*/ 111 h 228"/>
                  <a:gd name="T44" fmla="*/ 0 w 258"/>
                  <a:gd name="T45" fmla="*/ 217 h 228"/>
                  <a:gd name="T46" fmla="*/ 49 w 258"/>
                  <a:gd name="T47" fmla="*/ 219 h 228"/>
                  <a:gd name="T48" fmla="*/ 56 w 258"/>
                  <a:gd name="T49"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228">
                    <a:moveTo>
                      <a:pt x="56" y="221"/>
                    </a:moveTo>
                    <a:lnTo>
                      <a:pt x="91" y="223"/>
                    </a:lnTo>
                    <a:lnTo>
                      <a:pt x="148" y="225"/>
                    </a:lnTo>
                    <a:lnTo>
                      <a:pt x="158" y="227"/>
                    </a:lnTo>
                    <a:lnTo>
                      <a:pt x="202" y="228"/>
                    </a:lnTo>
                    <a:lnTo>
                      <a:pt x="214" y="228"/>
                    </a:lnTo>
                    <a:lnTo>
                      <a:pt x="258" y="228"/>
                    </a:lnTo>
                    <a:lnTo>
                      <a:pt x="258" y="172"/>
                    </a:lnTo>
                    <a:lnTo>
                      <a:pt x="258" y="117"/>
                    </a:lnTo>
                    <a:lnTo>
                      <a:pt x="258" y="90"/>
                    </a:lnTo>
                    <a:lnTo>
                      <a:pt x="258" y="81"/>
                    </a:lnTo>
                    <a:lnTo>
                      <a:pt x="258" y="63"/>
                    </a:lnTo>
                    <a:lnTo>
                      <a:pt x="258" y="5"/>
                    </a:lnTo>
                    <a:lnTo>
                      <a:pt x="204" y="5"/>
                    </a:lnTo>
                    <a:lnTo>
                      <a:pt x="150" y="4"/>
                    </a:lnTo>
                    <a:lnTo>
                      <a:pt x="94" y="2"/>
                    </a:lnTo>
                    <a:lnTo>
                      <a:pt x="71" y="0"/>
                    </a:lnTo>
                    <a:lnTo>
                      <a:pt x="65" y="21"/>
                    </a:lnTo>
                    <a:lnTo>
                      <a:pt x="75" y="20"/>
                    </a:lnTo>
                    <a:lnTo>
                      <a:pt x="65" y="26"/>
                    </a:lnTo>
                    <a:lnTo>
                      <a:pt x="63" y="65"/>
                    </a:lnTo>
                    <a:lnTo>
                      <a:pt x="55" y="111"/>
                    </a:lnTo>
                    <a:lnTo>
                      <a:pt x="0" y="217"/>
                    </a:lnTo>
                    <a:lnTo>
                      <a:pt x="49" y="219"/>
                    </a:lnTo>
                    <a:lnTo>
                      <a:pt x="56" y="2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193">
                <a:extLst>
                  <a:ext uri="{FF2B5EF4-FFF2-40B4-BE49-F238E27FC236}">
                    <a16:creationId xmlns:a16="http://schemas.microsoft.com/office/drawing/2014/main" id="{29A1F17E-D2C0-4E75-84BD-61F5D4DA28F2}"/>
                  </a:ext>
                </a:extLst>
              </p:cNvPr>
              <p:cNvSpPr>
                <a:spLocks/>
              </p:cNvSpPr>
              <p:nvPr/>
            </p:nvSpPr>
            <p:spPr bwMode="auto">
              <a:xfrm>
                <a:off x="1965" y="2886"/>
                <a:ext cx="225" cy="280"/>
              </a:xfrm>
              <a:custGeom>
                <a:avLst/>
                <a:gdLst>
                  <a:gd name="T0" fmla="*/ 116 w 225"/>
                  <a:gd name="T1" fmla="*/ 280 h 280"/>
                  <a:gd name="T2" fmla="*/ 225 w 225"/>
                  <a:gd name="T3" fmla="*/ 280 h 280"/>
                  <a:gd name="T4" fmla="*/ 224 w 225"/>
                  <a:gd name="T5" fmla="*/ 113 h 280"/>
                  <a:gd name="T6" fmla="*/ 223 w 225"/>
                  <a:gd name="T7" fmla="*/ 1 h 280"/>
                  <a:gd name="T8" fmla="*/ 168 w 225"/>
                  <a:gd name="T9" fmla="*/ 0 h 280"/>
                  <a:gd name="T10" fmla="*/ 169 w 225"/>
                  <a:gd name="T11" fmla="*/ 55 h 280"/>
                  <a:gd name="T12" fmla="*/ 57 w 225"/>
                  <a:gd name="T13" fmla="*/ 55 h 280"/>
                  <a:gd name="T14" fmla="*/ 0 w 225"/>
                  <a:gd name="T15" fmla="*/ 55 h 280"/>
                  <a:gd name="T16" fmla="*/ 5 w 225"/>
                  <a:gd name="T17" fmla="*/ 66 h 280"/>
                  <a:gd name="T18" fmla="*/ 19 w 225"/>
                  <a:gd name="T19" fmla="*/ 137 h 280"/>
                  <a:gd name="T20" fmla="*/ 27 w 225"/>
                  <a:gd name="T21" fmla="*/ 278 h 280"/>
                  <a:gd name="T22" fmla="*/ 60 w 225"/>
                  <a:gd name="T23" fmla="*/ 279 h 280"/>
                  <a:gd name="T24" fmla="*/ 116 w 225"/>
                  <a:gd name="T2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80">
                    <a:moveTo>
                      <a:pt x="116" y="280"/>
                    </a:moveTo>
                    <a:lnTo>
                      <a:pt x="225" y="280"/>
                    </a:lnTo>
                    <a:lnTo>
                      <a:pt x="224" y="113"/>
                    </a:lnTo>
                    <a:lnTo>
                      <a:pt x="223" y="1"/>
                    </a:lnTo>
                    <a:lnTo>
                      <a:pt x="168" y="0"/>
                    </a:lnTo>
                    <a:lnTo>
                      <a:pt x="169" y="55"/>
                    </a:lnTo>
                    <a:lnTo>
                      <a:pt x="57" y="55"/>
                    </a:lnTo>
                    <a:lnTo>
                      <a:pt x="0" y="55"/>
                    </a:lnTo>
                    <a:lnTo>
                      <a:pt x="5" y="66"/>
                    </a:lnTo>
                    <a:lnTo>
                      <a:pt x="19" y="137"/>
                    </a:lnTo>
                    <a:lnTo>
                      <a:pt x="27" y="278"/>
                    </a:lnTo>
                    <a:lnTo>
                      <a:pt x="60" y="279"/>
                    </a:lnTo>
                    <a:lnTo>
                      <a:pt x="116" y="2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194">
                <a:extLst>
                  <a:ext uri="{FF2B5EF4-FFF2-40B4-BE49-F238E27FC236}">
                    <a16:creationId xmlns:a16="http://schemas.microsoft.com/office/drawing/2014/main" id="{15B8AC75-4081-43FA-9FC8-ED509FF78E11}"/>
                  </a:ext>
                </a:extLst>
              </p:cNvPr>
              <p:cNvSpPr>
                <a:spLocks/>
              </p:cNvSpPr>
              <p:nvPr/>
            </p:nvSpPr>
            <p:spPr bwMode="auto">
              <a:xfrm>
                <a:off x="1843" y="2492"/>
                <a:ext cx="345" cy="449"/>
              </a:xfrm>
              <a:custGeom>
                <a:avLst/>
                <a:gdLst>
                  <a:gd name="T0" fmla="*/ 291 w 345"/>
                  <a:gd name="T1" fmla="*/ 449 h 449"/>
                  <a:gd name="T2" fmla="*/ 290 w 345"/>
                  <a:gd name="T3" fmla="*/ 394 h 449"/>
                  <a:gd name="T4" fmla="*/ 345 w 345"/>
                  <a:gd name="T5" fmla="*/ 395 h 449"/>
                  <a:gd name="T6" fmla="*/ 344 w 345"/>
                  <a:gd name="T7" fmla="*/ 338 h 449"/>
                  <a:gd name="T8" fmla="*/ 290 w 345"/>
                  <a:gd name="T9" fmla="*/ 339 h 449"/>
                  <a:gd name="T10" fmla="*/ 284 w 345"/>
                  <a:gd name="T11" fmla="*/ 338 h 449"/>
                  <a:gd name="T12" fmla="*/ 235 w 345"/>
                  <a:gd name="T13" fmla="*/ 337 h 449"/>
                  <a:gd name="T14" fmla="*/ 230 w 345"/>
                  <a:gd name="T15" fmla="*/ 337 h 449"/>
                  <a:gd name="T16" fmla="*/ 228 w 345"/>
                  <a:gd name="T17" fmla="*/ 281 h 449"/>
                  <a:gd name="T18" fmla="*/ 230 w 345"/>
                  <a:gd name="T19" fmla="*/ 226 h 449"/>
                  <a:gd name="T20" fmla="*/ 212 w 345"/>
                  <a:gd name="T21" fmla="*/ 226 h 449"/>
                  <a:gd name="T22" fmla="*/ 203 w 345"/>
                  <a:gd name="T23" fmla="*/ 226 h 449"/>
                  <a:gd name="T24" fmla="*/ 174 w 345"/>
                  <a:gd name="T25" fmla="*/ 225 h 449"/>
                  <a:gd name="T26" fmla="*/ 119 w 345"/>
                  <a:gd name="T27" fmla="*/ 224 h 449"/>
                  <a:gd name="T28" fmla="*/ 74 w 345"/>
                  <a:gd name="T29" fmla="*/ 223 h 449"/>
                  <a:gd name="T30" fmla="*/ 64 w 345"/>
                  <a:gd name="T31" fmla="*/ 223 h 449"/>
                  <a:gd name="T32" fmla="*/ 35 w 345"/>
                  <a:gd name="T33" fmla="*/ 221 h 449"/>
                  <a:gd name="T34" fmla="*/ 64 w 345"/>
                  <a:gd name="T35" fmla="*/ 223 h 449"/>
                  <a:gd name="T36" fmla="*/ 74 w 345"/>
                  <a:gd name="T37" fmla="*/ 223 h 449"/>
                  <a:gd name="T38" fmla="*/ 119 w 345"/>
                  <a:gd name="T39" fmla="*/ 224 h 449"/>
                  <a:gd name="T40" fmla="*/ 174 w 345"/>
                  <a:gd name="T41" fmla="*/ 225 h 449"/>
                  <a:gd name="T42" fmla="*/ 203 w 345"/>
                  <a:gd name="T43" fmla="*/ 226 h 449"/>
                  <a:gd name="T44" fmla="*/ 212 w 345"/>
                  <a:gd name="T45" fmla="*/ 226 h 449"/>
                  <a:gd name="T46" fmla="*/ 230 w 345"/>
                  <a:gd name="T47" fmla="*/ 226 h 449"/>
                  <a:gd name="T48" fmla="*/ 230 w 345"/>
                  <a:gd name="T49" fmla="*/ 172 h 449"/>
                  <a:gd name="T50" fmla="*/ 230 w 345"/>
                  <a:gd name="T51" fmla="*/ 144 h 449"/>
                  <a:gd name="T52" fmla="*/ 230 w 345"/>
                  <a:gd name="T53" fmla="*/ 134 h 449"/>
                  <a:gd name="T54" fmla="*/ 230 w 345"/>
                  <a:gd name="T55" fmla="*/ 115 h 449"/>
                  <a:gd name="T56" fmla="*/ 231 w 345"/>
                  <a:gd name="T57" fmla="*/ 60 h 449"/>
                  <a:gd name="T58" fmla="*/ 231 w 345"/>
                  <a:gd name="T59" fmla="*/ 4 h 449"/>
                  <a:gd name="T60" fmla="*/ 176 w 345"/>
                  <a:gd name="T61" fmla="*/ 2 h 449"/>
                  <a:gd name="T62" fmla="*/ 130 w 345"/>
                  <a:gd name="T63" fmla="*/ 2 h 449"/>
                  <a:gd name="T64" fmla="*/ 122 w 345"/>
                  <a:gd name="T65" fmla="*/ 2 h 449"/>
                  <a:gd name="T66" fmla="*/ 65 w 345"/>
                  <a:gd name="T67" fmla="*/ 0 h 449"/>
                  <a:gd name="T68" fmla="*/ 52 w 345"/>
                  <a:gd name="T69" fmla="*/ 0 h 449"/>
                  <a:gd name="T70" fmla="*/ 52 w 345"/>
                  <a:gd name="T71" fmla="*/ 3 h 449"/>
                  <a:gd name="T72" fmla="*/ 39 w 345"/>
                  <a:gd name="T73" fmla="*/ 44 h 449"/>
                  <a:gd name="T74" fmla="*/ 6 w 345"/>
                  <a:gd name="T75" fmla="*/ 88 h 449"/>
                  <a:gd name="T76" fmla="*/ 0 w 345"/>
                  <a:gd name="T77" fmla="*/ 109 h 449"/>
                  <a:gd name="T78" fmla="*/ 2 w 345"/>
                  <a:gd name="T79" fmla="*/ 137 h 449"/>
                  <a:gd name="T80" fmla="*/ 22 w 345"/>
                  <a:gd name="T81" fmla="*/ 179 h 449"/>
                  <a:gd name="T82" fmla="*/ 49 w 345"/>
                  <a:gd name="T83" fmla="*/ 277 h 449"/>
                  <a:gd name="T84" fmla="*/ 89 w 345"/>
                  <a:gd name="T85" fmla="*/ 375 h 449"/>
                  <a:gd name="T86" fmla="*/ 96 w 345"/>
                  <a:gd name="T87" fmla="*/ 374 h 449"/>
                  <a:gd name="T88" fmla="*/ 95 w 345"/>
                  <a:gd name="T89" fmla="*/ 365 h 449"/>
                  <a:gd name="T90" fmla="*/ 117 w 345"/>
                  <a:gd name="T91" fmla="*/ 369 h 449"/>
                  <a:gd name="T92" fmla="*/ 127 w 345"/>
                  <a:gd name="T93" fmla="*/ 358 h 449"/>
                  <a:gd name="T94" fmla="*/ 154 w 345"/>
                  <a:gd name="T95" fmla="*/ 351 h 449"/>
                  <a:gd name="T96" fmla="*/ 136 w 345"/>
                  <a:gd name="T97" fmla="*/ 356 h 449"/>
                  <a:gd name="T98" fmla="*/ 135 w 345"/>
                  <a:gd name="T99" fmla="*/ 370 h 449"/>
                  <a:gd name="T100" fmla="*/ 110 w 345"/>
                  <a:gd name="T101" fmla="*/ 386 h 449"/>
                  <a:gd name="T102" fmla="*/ 99 w 345"/>
                  <a:gd name="T103" fmla="*/ 385 h 449"/>
                  <a:gd name="T104" fmla="*/ 98 w 345"/>
                  <a:gd name="T105" fmla="*/ 377 h 449"/>
                  <a:gd name="T106" fmla="*/ 92 w 345"/>
                  <a:gd name="T107" fmla="*/ 380 h 449"/>
                  <a:gd name="T108" fmla="*/ 122 w 345"/>
                  <a:gd name="T109" fmla="*/ 449 h 449"/>
                  <a:gd name="T110" fmla="*/ 179 w 345"/>
                  <a:gd name="T111" fmla="*/ 449 h 449"/>
                  <a:gd name="T112" fmla="*/ 291 w 345"/>
                  <a:gd name="T11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449">
                    <a:moveTo>
                      <a:pt x="291" y="449"/>
                    </a:moveTo>
                    <a:lnTo>
                      <a:pt x="290" y="394"/>
                    </a:lnTo>
                    <a:lnTo>
                      <a:pt x="345" y="395"/>
                    </a:lnTo>
                    <a:lnTo>
                      <a:pt x="344" y="338"/>
                    </a:lnTo>
                    <a:lnTo>
                      <a:pt x="290" y="339"/>
                    </a:lnTo>
                    <a:lnTo>
                      <a:pt x="284" y="338"/>
                    </a:lnTo>
                    <a:lnTo>
                      <a:pt x="235" y="337"/>
                    </a:lnTo>
                    <a:lnTo>
                      <a:pt x="230" y="337"/>
                    </a:lnTo>
                    <a:lnTo>
                      <a:pt x="228" y="281"/>
                    </a:lnTo>
                    <a:lnTo>
                      <a:pt x="230" y="226"/>
                    </a:lnTo>
                    <a:lnTo>
                      <a:pt x="212" y="226"/>
                    </a:lnTo>
                    <a:lnTo>
                      <a:pt x="203" y="226"/>
                    </a:lnTo>
                    <a:lnTo>
                      <a:pt x="174" y="225"/>
                    </a:lnTo>
                    <a:lnTo>
                      <a:pt x="119" y="224"/>
                    </a:lnTo>
                    <a:lnTo>
                      <a:pt x="74" y="223"/>
                    </a:lnTo>
                    <a:lnTo>
                      <a:pt x="64" y="223"/>
                    </a:lnTo>
                    <a:lnTo>
                      <a:pt x="35" y="221"/>
                    </a:lnTo>
                    <a:lnTo>
                      <a:pt x="64" y="223"/>
                    </a:lnTo>
                    <a:lnTo>
                      <a:pt x="74" y="223"/>
                    </a:lnTo>
                    <a:lnTo>
                      <a:pt x="119" y="224"/>
                    </a:lnTo>
                    <a:lnTo>
                      <a:pt x="174" y="225"/>
                    </a:lnTo>
                    <a:lnTo>
                      <a:pt x="203" y="226"/>
                    </a:lnTo>
                    <a:lnTo>
                      <a:pt x="212" y="226"/>
                    </a:lnTo>
                    <a:lnTo>
                      <a:pt x="230" y="226"/>
                    </a:lnTo>
                    <a:lnTo>
                      <a:pt x="230" y="172"/>
                    </a:lnTo>
                    <a:lnTo>
                      <a:pt x="230" y="144"/>
                    </a:lnTo>
                    <a:lnTo>
                      <a:pt x="230" y="134"/>
                    </a:lnTo>
                    <a:lnTo>
                      <a:pt x="230" y="115"/>
                    </a:lnTo>
                    <a:lnTo>
                      <a:pt x="231" y="60"/>
                    </a:lnTo>
                    <a:lnTo>
                      <a:pt x="231" y="4"/>
                    </a:lnTo>
                    <a:lnTo>
                      <a:pt x="176" y="2"/>
                    </a:lnTo>
                    <a:lnTo>
                      <a:pt x="130" y="2"/>
                    </a:lnTo>
                    <a:lnTo>
                      <a:pt x="122" y="2"/>
                    </a:lnTo>
                    <a:lnTo>
                      <a:pt x="65" y="0"/>
                    </a:lnTo>
                    <a:lnTo>
                      <a:pt x="52" y="0"/>
                    </a:lnTo>
                    <a:lnTo>
                      <a:pt x="52" y="3"/>
                    </a:lnTo>
                    <a:lnTo>
                      <a:pt x="39" y="44"/>
                    </a:lnTo>
                    <a:lnTo>
                      <a:pt x="6" y="88"/>
                    </a:lnTo>
                    <a:lnTo>
                      <a:pt x="0" y="109"/>
                    </a:lnTo>
                    <a:lnTo>
                      <a:pt x="2" y="137"/>
                    </a:lnTo>
                    <a:lnTo>
                      <a:pt x="22" y="179"/>
                    </a:lnTo>
                    <a:lnTo>
                      <a:pt x="49" y="277"/>
                    </a:lnTo>
                    <a:lnTo>
                      <a:pt x="89" y="375"/>
                    </a:lnTo>
                    <a:lnTo>
                      <a:pt x="96" y="374"/>
                    </a:lnTo>
                    <a:lnTo>
                      <a:pt x="95" y="365"/>
                    </a:lnTo>
                    <a:lnTo>
                      <a:pt x="117" y="369"/>
                    </a:lnTo>
                    <a:lnTo>
                      <a:pt x="127" y="358"/>
                    </a:lnTo>
                    <a:lnTo>
                      <a:pt x="154" y="351"/>
                    </a:lnTo>
                    <a:lnTo>
                      <a:pt x="136" y="356"/>
                    </a:lnTo>
                    <a:lnTo>
                      <a:pt x="135" y="370"/>
                    </a:lnTo>
                    <a:lnTo>
                      <a:pt x="110" y="386"/>
                    </a:lnTo>
                    <a:lnTo>
                      <a:pt x="99" y="385"/>
                    </a:lnTo>
                    <a:lnTo>
                      <a:pt x="98" y="377"/>
                    </a:lnTo>
                    <a:lnTo>
                      <a:pt x="92" y="380"/>
                    </a:lnTo>
                    <a:lnTo>
                      <a:pt x="122" y="449"/>
                    </a:lnTo>
                    <a:lnTo>
                      <a:pt x="179" y="449"/>
                    </a:lnTo>
                    <a:lnTo>
                      <a:pt x="291" y="44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195">
                <a:extLst>
                  <a:ext uri="{FF2B5EF4-FFF2-40B4-BE49-F238E27FC236}">
                    <a16:creationId xmlns:a16="http://schemas.microsoft.com/office/drawing/2014/main" id="{E9E8CBE8-1041-4519-A8F9-F5E3874CBFD3}"/>
                  </a:ext>
                </a:extLst>
              </p:cNvPr>
              <p:cNvSpPr>
                <a:spLocks/>
              </p:cNvSpPr>
              <p:nvPr/>
            </p:nvSpPr>
            <p:spPr bwMode="auto">
              <a:xfrm>
                <a:off x="2370" y="1237"/>
                <a:ext cx="296" cy="428"/>
              </a:xfrm>
              <a:custGeom>
                <a:avLst/>
                <a:gdLst>
                  <a:gd name="T0" fmla="*/ 74 w 296"/>
                  <a:gd name="T1" fmla="*/ 428 h 428"/>
                  <a:gd name="T2" fmla="*/ 238 w 296"/>
                  <a:gd name="T3" fmla="*/ 427 h 428"/>
                  <a:gd name="T4" fmla="*/ 294 w 296"/>
                  <a:gd name="T5" fmla="*/ 372 h 428"/>
                  <a:gd name="T6" fmla="*/ 185 w 296"/>
                  <a:gd name="T7" fmla="*/ 317 h 428"/>
                  <a:gd name="T8" fmla="*/ 180 w 296"/>
                  <a:gd name="T9" fmla="*/ 326 h 428"/>
                  <a:gd name="T10" fmla="*/ 174 w 296"/>
                  <a:gd name="T11" fmla="*/ 328 h 428"/>
                  <a:gd name="T12" fmla="*/ 170 w 296"/>
                  <a:gd name="T13" fmla="*/ 326 h 428"/>
                  <a:gd name="T14" fmla="*/ 166 w 296"/>
                  <a:gd name="T15" fmla="*/ 319 h 428"/>
                  <a:gd name="T16" fmla="*/ 168 w 296"/>
                  <a:gd name="T17" fmla="*/ 312 h 428"/>
                  <a:gd name="T18" fmla="*/ 156 w 296"/>
                  <a:gd name="T19" fmla="*/ 293 h 428"/>
                  <a:gd name="T20" fmla="*/ 130 w 296"/>
                  <a:gd name="T21" fmla="*/ 288 h 428"/>
                  <a:gd name="T22" fmla="*/ 130 w 296"/>
                  <a:gd name="T23" fmla="*/ 288 h 428"/>
                  <a:gd name="T24" fmla="*/ 156 w 296"/>
                  <a:gd name="T25" fmla="*/ 293 h 428"/>
                  <a:gd name="T26" fmla="*/ 168 w 296"/>
                  <a:gd name="T27" fmla="*/ 312 h 428"/>
                  <a:gd name="T28" fmla="*/ 166 w 296"/>
                  <a:gd name="T29" fmla="*/ 319 h 428"/>
                  <a:gd name="T30" fmla="*/ 170 w 296"/>
                  <a:gd name="T31" fmla="*/ 326 h 428"/>
                  <a:gd name="T32" fmla="*/ 174 w 296"/>
                  <a:gd name="T33" fmla="*/ 328 h 428"/>
                  <a:gd name="T34" fmla="*/ 180 w 296"/>
                  <a:gd name="T35" fmla="*/ 326 h 428"/>
                  <a:gd name="T36" fmla="*/ 185 w 296"/>
                  <a:gd name="T37" fmla="*/ 317 h 428"/>
                  <a:gd name="T38" fmla="*/ 294 w 296"/>
                  <a:gd name="T39" fmla="*/ 259 h 428"/>
                  <a:gd name="T40" fmla="*/ 293 w 296"/>
                  <a:gd name="T41" fmla="*/ 150 h 428"/>
                  <a:gd name="T42" fmla="*/ 293 w 296"/>
                  <a:gd name="T43" fmla="*/ 0 h 428"/>
                  <a:gd name="T44" fmla="*/ 268 w 296"/>
                  <a:gd name="T45" fmla="*/ 1 h 428"/>
                  <a:gd name="T46" fmla="*/ 271 w 296"/>
                  <a:gd name="T47" fmla="*/ 16 h 428"/>
                  <a:gd name="T48" fmla="*/ 253 w 296"/>
                  <a:gd name="T49" fmla="*/ 22 h 428"/>
                  <a:gd name="T50" fmla="*/ 225 w 296"/>
                  <a:gd name="T51" fmla="*/ 20 h 428"/>
                  <a:gd name="T52" fmla="*/ 204 w 296"/>
                  <a:gd name="T53" fmla="*/ 19 h 428"/>
                  <a:gd name="T54" fmla="*/ 191 w 296"/>
                  <a:gd name="T55" fmla="*/ 28 h 428"/>
                  <a:gd name="T56" fmla="*/ 199 w 296"/>
                  <a:gd name="T57" fmla="*/ 49 h 428"/>
                  <a:gd name="T58" fmla="*/ 170 w 296"/>
                  <a:gd name="T59" fmla="*/ 85 h 428"/>
                  <a:gd name="T60" fmla="*/ 120 w 296"/>
                  <a:gd name="T61" fmla="*/ 133 h 428"/>
                  <a:gd name="T62" fmla="*/ 131 w 296"/>
                  <a:gd name="T63" fmla="*/ 195 h 428"/>
                  <a:gd name="T64" fmla="*/ 183 w 296"/>
                  <a:gd name="T65" fmla="*/ 235 h 428"/>
                  <a:gd name="T66" fmla="*/ 204 w 296"/>
                  <a:gd name="T67" fmla="*/ 233 h 428"/>
                  <a:gd name="T68" fmla="*/ 212 w 296"/>
                  <a:gd name="T69" fmla="*/ 250 h 428"/>
                  <a:gd name="T70" fmla="*/ 169 w 296"/>
                  <a:gd name="T71" fmla="*/ 265 h 428"/>
                  <a:gd name="T72" fmla="*/ 113 w 296"/>
                  <a:gd name="T73" fmla="*/ 263 h 428"/>
                  <a:gd name="T74" fmla="*/ 62 w 296"/>
                  <a:gd name="T75" fmla="*/ 286 h 428"/>
                  <a:gd name="T76" fmla="*/ 38 w 296"/>
                  <a:gd name="T77" fmla="*/ 298 h 428"/>
                  <a:gd name="T78" fmla="*/ 6 w 296"/>
                  <a:gd name="T79" fmla="*/ 331 h 428"/>
                  <a:gd name="T80" fmla="*/ 1 w 296"/>
                  <a:gd name="T81" fmla="*/ 370 h 428"/>
                  <a:gd name="T82" fmla="*/ 74 w 296"/>
                  <a:gd name="T83" fmla="*/ 37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428">
                    <a:moveTo>
                      <a:pt x="74" y="370"/>
                    </a:moveTo>
                    <a:lnTo>
                      <a:pt x="74" y="428"/>
                    </a:lnTo>
                    <a:lnTo>
                      <a:pt x="185" y="427"/>
                    </a:lnTo>
                    <a:lnTo>
                      <a:pt x="238" y="427"/>
                    </a:lnTo>
                    <a:lnTo>
                      <a:pt x="294" y="427"/>
                    </a:lnTo>
                    <a:lnTo>
                      <a:pt x="294" y="372"/>
                    </a:lnTo>
                    <a:lnTo>
                      <a:pt x="296" y="317"/>
                    </a:lnTo>
                    <a:lnTo>
                      <a:pt x="185" y="317"/>
                    </a:lnTo>
                    <a:lnTo>
                      <a:pt x="185" y="329"/>
                    </a:lnTo>
                    <a:lnTo>
                      <a:pt x="180" y="326"/>
                    </a:lnTo>
                    <a:lnTo>
                      <a:pt x="178" y="326"/>
                    </a:lnTo>
                    <a:lnTo>
                      <a:pt x="174" y="328"/>
                    </a:lnTo>
                    <a:lnTo>
                      <a:pt x="172" y="328"/>
                    </a:lnTo>
                    <a:lnTo>
                      <a:pt x="170" y="326"/>
                    </a:lnTo>
                    <a:lnTo>
                      <a:pt x="168" y="324"/>
                    </a:lnTo>
                    <a:lnTo>
                      <a:pt x="166" y="319"/>
                    </a:lnTo>
                    <a:lnTo>
                      <a:pt x="166" y="317"/>
                    </a:lnTo>
                    <a:lnTo>
                      <a:pt x="168" y="312"/>
                    </a:lnTo>
                    <a:lnTo>
                      <a:pt x="164" y="307"/>
                    </a:lnTo>
                    <a:lnTo>
                      <a:pt x="156" y="293"/>
                    </a:lnTo>
                    <a:lnTo>
                      <a:pt x="153" y="288"/>
                    </a:lnTo>
                    <a:lnTo>
                      <a:pt x="130" y="288"/>
                    </a:lnTo>
                    <a:lnTo>
                      <a:pt x="130" y="268"/>
                    </a:lnTo>
                    <a:lnTo>
                      <a:pt x="130" y="288"/>
                    </a:lnTo>
                    <a:lnTo>
                      <a:pt x="153" y="288"/>
                    </a:lnTo>
                    <a:lnTo>
                      <a:pt x="156" y="293"/>
                    </a:lnTo>
                    <a:lnTo>
                      <a:pt x="164" y="307"/>
                    </a:lnTo>
                    <a:lnTo>
                      <a:pt x="168" y="312"/>
                    </a:lnTo>
                    <a:lnTo>
                      <a:pt x="166" y="317"/>
                    </a:lnTo>
                    <a:lnTo>
                      <a:pt x="166" y="319"/>
                    </a:lnTo>
                    <a:lnTo>
                      <a:pt x="168" y="324"/>
                    </a:lnTo>
                    <a:lnTo>
                      <a:pt x="170" y="326"/>
                    </a:lnTo>
                    <a:lnTo>
                      <a:pt x="172" y="328"/>
                    </a:lnTo>
                    <a:lnTo>
                      <a:pt x="174" y="328"/>
                    </a:lnTo>
                    <a:lnTo>
                      <a:pt x="178" y="326"/>
                    </a:lnTo>
                    <a:lnTo>
                      <a:pt x="180" y="326"/>
                    </a:lnTo>
                    <a:lnTo>
                      <a:pt x="185" y="329"/>
                    </a:lnTo>
                    <a:lnTo>
                      <a:pt x="185" y="317"/>
                    </a:lnTo>
                    <a:lnTo>
                      <a:pt x="296" y="317"/>
                    </a:lnTo>
                    <a:lnTo>
                      <a:pt x="294" y="259"/>
                    </a:lnTo>
                    <a:lnTo>
                      <a:pt x="294" y="205"/>
                    </a:lnTo>
                    <a:lnTo>
                      <a:pt x="293" y="150"/>
                    </a:lnTo>
                    <a:lnTo>
                      <a:pt x="292" y="40"/>
                    </a:lnTo>
                    <a:lnTo>
                      <a:pt x="293" y="0"/>
                    </a:lnTo>
                    <a:lnTo>
                      <a:pt x="293" y="0"/>
                    </a:lnTo>
                    <a:lnTo>
                      <a:pt x="268" y="1"/>
                    </a:lnTo>
                    <a:lnTo>
                      <a:pt x="266" y="5"/>
                    </a:lnTo>
                    <a:lnTo>
                      <a:pt x="271" y="16"/>
                    </a:lnTo>
                    <a:lnTo>
                      <a:pt x="259" y="26"/>
                    </a:lnTo>
                    <a:lnTo>
                      <a:pt x="253" y="22"/>
                    </a:lnTo>
                    <a:lnTo>
                      <a:pt x="244" y="26"/>
                    </a:lnTo>
                    <a:lnTo>
                      <a:pt x="225" y="20"/>
                    </a:lnTo>
                    <a:lnTo>
                      <a:pt x="215" y="26"/>
                    </a:lnTo>
                    <a:lnTo>
                      <a:pt x="204" y="19"/>
                    </a:lnTo>
                    <a:lnTo>
                      <a:pt x="166" y="19"/>
                    </a:lnTo>
                    <a:lnTo>
                      <a:pt x="191" y="28"/>
                    </a:lnTo>
                    <a:lnTo>
                      <a:pt x="200" y="42"/>
                    </a:lnTo>
                    <a:lnTo>
                      <a:pt x="199" y="49"/>
                    </a:lnTo>
                    <a:lnTo>
                      <a:pt x="177" y="68"/>
                    </a:lnTo>
                    <a:lnTo>
                      <a:pt x="170" y="85"/>
                    </a:lnTo>
                    <a:lnTo>
                      <a:pt x="139" y="103"/>
                    </a:lnTo>
                    <a:lnTo>
                      <a:pt x="120" y="133"/>
                    </a:lnTo>
                    <a:lnTo>
                      <a:pt x="121" y="162"/>
                    </a:lnTo>
                    <a:lnTo>
                      <a:pt x="131" y="195"/>
                    </a:lnTo>
                    <a:lnTo>
                      <a:pt x="153" y="221"/>
                    </a:lnTo>
                    <a:lnTo>
                      <a:pt x="183" y="235"/>
                    </a:lnTo>
                    <a:lnTo>
                      <a:pt x="182" y="228"/>
                    </a:lnTo>
                    <a:lnTo>
                      <a:pt x="204" y="233"/>
                    </a:lnTo>
                    <a:lnTo>
                      <a:pt x="212" y="239"/>
                    </a:lnTo>
                    <a:lnTo>
                      <a:pt x="212" y="250"/>
                    </a:lnTo>
                    <a:lnTo>
                      <a:pt x="178" y="266"/>
                    </a:lnTo>
                    <a:lnTo>
                      <a:pt x="169" y="265"/>
                    </a:lnTo>
                    <a:lnTo>
                      <a:pt x="156" y="271"/>
                    </a:lnTo>
                    <a:lnTo>
                      <a:pt x="113" y="263"/>
                    </a:lnTo>
                    <a:lnTo>
                      <a:pt x="83" y="271"/>
                    </a:lnTo>
                    <a:lnTo>
                      <a:pt x="62" y="286"/>
                    </a:lnTo>
                    <a:lnTo>
                      <a:pt x="53" y="300"/>
                    </a:lnTo>
                    <a:lnTo>
                      <a:pt x="38" y="298"/>
                    </a:lnTo>
                    <a:lnTo>
                      <a:pt x="15" y="321"/>
                    </a:lnTo>
                    <a:lnTo>
                      <a:pt x="6" y="331"/>
                    </a:lnTo>
                    <a:lnTo>
                      <a:pt x="0" y="354"/>
                    </a:lnTo>
                    <a:lnTo>
                      <a:pt x="1" y="370"/>
                    </a:lnTo>
                    <a:lnTo>
                      <a:pt x="18" y="370"/>
                    </a:lnTo>
                    <a:lnTo>
                      <a:pt x="74" y="3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Rectangle 196">
                <a:extLst>
                  <a:ext uri="{FF2B5EF4-FFF2-40B4-BE49-F238E27FC236}">
                    <a16:creationId xmlns:a16="http://schemas.microsoft.com/office/drawing/2014/main" id="{EAEDB29E-9441-4537-9D6F-F91777602E64}"/>
                  </a:ext>
                </a:extLst>
              </p:cNvPr>
              <p:cNvSpPr>
                <a:spLocks noChangeArrowheads="1"/>
              </p:cNvSpPr>
              <p:nvPr/>
            </p:nvSpPr>
            <p:spPr bwMode="auto">
              <a:xfrm>
                <a:off x="2643" y="3809"/>
                <a:ext cx="10" cy="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197">
                <a:extLst>
                  <a:ext uri="{FF2B5EF4-FFF2-40B4-BE49-F238E27FC236}">
                    <a16:creationId xmlns:a16="http://schemas.microsoft.com/office/drawing/2014/main" id="{E49C15E4-60B8-4A42-8C42-E448D410EF2A}"/>
                  </a:ext>
                </a:extLst>
              </p:cNvPr>
              <p:cNvSpPr>
                <a:spLocks/>
              </p:cNvSpPr>
              <p:nvPr/>
            </p:nvSpPr>
            <p:spPr bwMode="auto">
              <a:xfrm>
                <a:off x="2347" y="1607"/>
                <a:ext cx="267" cy="251"/>
              </a:xfrm>
              <a:custGeom>
                <a:avLst/>
                <a:gdLst>
                  <a:gd name="T0" fmla="*/ 28 w 267"/>
                  <a:gd name="T1" fmla="*/ 227 h 251"/>
                  <a:gd name="T2" fmla="*/ 29 w 267"/>
                  <a:gd name="T3" fmla="*/ 232 h 251"/>
                  <a:gd name="T4" fmla="*/ 31 w 267"/>
                  <a:gd name="T5" fmla="*/ 237 h 251"/>
                  <a:gd name="T6" fmla="*/ 36 w 267"/>
                  <a:gd name="T7" fmla="*/ 242 h 251"/>
                  <a:gd name="T8" fmla="*/ 38 w 267"/>
                  <a:gd name="T9" fmla="*/ 242 h 251"/>
                  <a:gd name="T10" fmla="*/ 41 w 267"/>
                  <a:gd name="T11" fmla="*/ 243 h 251"/>
                  <a:gd name="T12" fmla="*/ 47 w 267"/>
                  <a:gd name="T13" fmla="*/ 246 h 251"/>
                  <a:gd name="T14" fmla="*/ 49 w 267"/>
                  <a:gd name="T15" fmla="*/ 249 h 251"/>
                  <a:gd name="T16" fmla="*/ 52 w 267"/>
                  <a:gd name="T17" fmla="*/ 251 h 251"/>
                  <a:gd name="T18" fmla="*/ 54 w 267"/>
                  <a:gd name="T19" fmla="*/ 249 h 251"/>
                  <a:gd name="T20" fmla="*/ 55 w 267"/>
                  <a:gd name="T21" fmla="*/ 247 h 251"/>
                  <a:gd name="T22" fmla="*/ 55 w 267"/>
                  <a:gd name="T23" fmla="*/ 245 h 251"/>
                  <a:gd name="T24" fmla="*/ 54 w 267"/>
                  <a:gd name="T25" fmla="*/ 241 h 251"/>
                  <a:gd name="T26" fmla="*/ 53 w 267"/>
                  <a:gd name="T27" fmla="*/ 238 h 251"/>
                  <a:gd name="T28" fmla="*/ 53 w 267"/>
                  <a:gd name="T29" fmla="*/ 235 h 251"/>
                  <a:gd name="T30" fmla="*/ 54 w 267"/>
                  <a:gd name="T31" fmla="*/ 233 h 251"/>
                  <a:gd name="T32" fmla="*/ 55 w 267"/>
                  <a:gd name="T33" fmla="*/ 231 h 251"/>
                  <a:gd name="T34" fmla="*/ 55 w 267"/>
                  <a:gd name="T35" fmla="*/ 227 h 251"/>
                  <a:gd name="T36" fmla="*/ 58 w 267"/>
                  <a:gd name="T37" fmla="*/ 224 h 251"/>
                  <a:gd name="T38" fmla="*/ 61 w 267"/>
                  <a:gd name="T39" fmla="*/ 224 h 251"/>
                  <a:gd name="T40" fmla="*/ 65 w 267"/>
                  <a:gd name="T41" fmla="*/ 222 h 251"/>
                  <a:gd name="T42" fmla="*/ 157 w 267"/>
                  <a:gd name="T43" fmla="*/ 222 h 251"/>
                  <a:gd name="T44" fmla="*/ 214 w 267"/>
                  <a:gd name="T45" fmla="*/ 222 h 251"/>
                  <a:gd name="T46" fmla="*/ 267 w 267"/>
                  <a:gd name="T47" fmla="*/ 222 h 251"/>
                  <a:gd name="T48" fmla="*/ 266 w 267"/>
                  <a:gd name="T49" fmla="*/ 165 h 251"/>
                  <a:gd name="T50" fmla="*/ 266 w 267"/>
                  <a:gd name="T51" fmla="*/ 112 h 251"/>
                  <a:gd name="T52" fmla="*/ 262 w 267"/>
                  <a:gd name="T53" fmla="*/ 112 h 251"/>
                  <a:gd name="T54" fmla="*/ 261 w 267"/>
                  <a:gd name="T55" fmla="*/ 57 h 251"/>
                  <a:gd name="T56" fmla="*/ 208 w 267"/>
                  <a:gd name="T57" fmla="*/ 57 h 251"/>
                  <a:gd name="T58" fmla="*/ 97 w 267"/>
                  <a:gd name="T59" fmla="*/ 58 h 251"/>
                  <a:gd name="T60" fmla="*/ 97 w 267"/>
                  <a:gd name="T61" fmla="*/ 0 h 251"/>
                  <a:gd name="T62" fmla="*/ 41 w 267"/>
                  <a:gd name="T63" fmla="*/ 0 h 251"/>
                  <a:gd name="T64" fmla="*/ 24 w 267"/>
                  <a:gd name="T65" fmla="*/ 0 h 251"/>
                  <a:gd name="T66" fmla="*/ 26 w 267"/>
                  <a:gd name="T67" fmla="*/ 37 h 251"/>
                  <a:gd name="T68" fmla="*/ 34 w 267"/>
                  <a:gd name="T69" fmla="*/ 63 h 251"/>
                  <a:gd name="T70" fmla="*/ 22 w 267"/>
                  <a:gd name="T71" fmla="*/ 174 h 251"/>
                  <a:gd name="T72" fmla="*/ 0 w 267"/>
                  <a:gd name="T73" fmla="*/ 222 h 251"/>
                  <a:gd name="T74" fmla="*/ 26 w 267"/>
                  <a:gd name="T75" fmla="*/ 222 h 251"/>
                  <a:gd name="T76" fmla="*/ 28 w 267"/>
                  <a:gd name="T77" fmla="*/ 2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 h="251">
                    <a:moveTo>
                      <a:pt x="28" y="227"/>
                    </a:moveTo>
                    <a:lnTo>
                      <a:pt x="29" y="232"/>
                    </a:lnTo>
                    <a:lnTo>
                      <a:pt x="31" y="237"/>
                    </a:lnTo>
                    <a:lnTo>
                      <a:pt x="36" y="242"/>
                    </a:lnTo>
                    <a:lnTo>
                      <a:pt x="38" y="242"/>
                    </a:lnTo>
                    <a:lnTo>
                      <a:pt x="41" y="243"/>
                    </a:lnTo>
                    <a:lnTo>
                      <a:pt x="47" y="246"/>
                    </a:lnTo>
                    <a:lnTo>
                      <a:pt x="49" y="249"/>
                    </a:lnTo>
                    <a:lnTo>
                      <a:pt x="52" y="251"/>
                    </a:lnTo>
                    <a:lnTo>
                      <a:pt x="54" y="249"/>
                    </a:lnTo>
                    <a:lnTo>
                      <a:pt x="55" y="247"/>
                    </a:lnTo>
                    <a:lnTo>
                      <a:pt x="55" y="245"/>
                    </a:lnTo>
                    <a:lnTo>
                      <a:pt x="54" y="241"/>
                    </a:lnTo>
                    <a:lnTo>
                      <a:pt x="53" y="238"/>
                    </a:lnTo>
                    <a:lnTo>
                      <a:pt x="53" y="235"/>
                    </a:lnTo>
                    <a:lnTo>
                      <a:pt x="54" y="233"/>
                    </a:lnTo>
                    <a:lnTo>
                      <a:pt x="55" y="231"/>
                    </a:lnTo>
                    <a:lnTo>
                      <a:pt x="55" y="227"/>
                    </a:lnTo>
                    <a:lnTo>
                      <a:pt x="58" y="224"/>
                    </a:lnTo>
                    <a:lnTo>
                      <a:pt x="61" y="224"/>
                    </a:lnTo>
                    <a:lnTo>
                      <a:pt x="65" y="222"/>
                    </a:lnTo>
                    <a:lnTo>
                      <a:pt x="157" y="222"/>
                    </a:lnTo>
                    <a:lnTo>
                      <a:pt x="214" y="222"/>
                    </a:lnTo>
                    <a:lnTo>
                      <a:pt x="267" y="222"/>
                    </a:lnTo>
                    <a:lnTo>
                      <a:pt x="266" y="165"/>
                    </a:lnTo>
                    <a:lnTo>
                      <a:pt x="266" y="112"/>
                    </a:lnTo>
                    <a:lnTo>
                      <a:pt x="262" y="112"/>
                    </a:lnTo>
                    <a:lnTo>
                      <a:pt x="261" y="57"/>
                    </a:lnTo>
                    <a:lnTo>
                      <a:pt x="208" y="57"/>
                    </a:lnTo>
                    <a:lnTo>
                      <a:pt x="97" y="58"/>
                    </a:lnTo>
                    <a:lnTo>
                      <a:pt x="97" y="0"/>
                    </a:lnTo>
                    <a:lnTo>
                      <a:pt x="41" y="0"/>
                    </a:lnTo>
                    <a:lnTo>
                      <a:pt x="24" y="0"/>
                    </a:lnTo>
                    <a:lnTo>
                      <a:pt x="26" y="37"/>
                    </a:lnTo>
                    <a:lnTo>
                      <a:pt x="34" y="63"/>
                    </a:lnTo>
                    <a:lnTo>
                      <a:pt x="22" y="174"/>
                    </a:lnTo>
                    <a:lnTo>
                      <a:pt x="0" y="222"/>
                    </a:lnTo>
                    <a:lnTo>
                      <a:pt x="26" y="222"/>
                    </a:lnTo>
                    <a:lnTo>
                      <a:pt x="28" y="22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198">
                <a:extLst>
                  <a:ext uri="{FF2B5EF4-FFF2-40B4-BE49-F238E27FC236}">
                    <a16:creationId xmlns:a16="http://schemas.microsoft.com/office/drawing/2014/main" id="{9571491E-FECD-47D5-A7D4-925A2990E584}"/>
                  </a:ext>
                </a:extLst>
              </p:cNvPr>
              <p:cNvSpPr>
                <a:spLocks/>
              </p:cNvSpPr>
              <p:nvPr/>
            </p:nvSpPr>
            <p:spPr bwMode="auto">
              <a:xfrm>
                <a:off x="2058" y="1605"/>
                <a:ext cx="338" cy="445"/>
              </a:xfrm>
              <a:custGeom>
                <a:avLst/>
                <a:gdLst>
                  <a:gd name="T0" fmla="*/ 118 w 338"/>
                  <a:gd name="T1" fmla="*/ 278 h 445"/>
                  <a:gd name="T2" fmla="*/ 199 w 338"/>
                  <a:gd name="T3" fmla="*/ 279 h 445"/>
                  <a:gd name="T4" fmla="*/ 118 w 338"/>
                  <a:gd name="T5" fmla="*/ 278 h 445"/>
                  <a:gd name="T6" fmla="*/ 116 w 338"/>
                  <a:gd name="T7" fmla="*/ 445 h 445"/>
                  <a:gd name="T8" fmla="*/ 226 w 338"/>
                  <a:gd name="T9" fmla="*/ 445 h 445"/>
                  <a:gd name="T10" fmla="*/ 336 w 338"/>
                  <a:gd name="T11" fmla="*/ 445 h 445"/>
                  <a:gd name="T12" fmla="*/ 336 w 338"/>
                  <a:gd name="T13" fmla="*/ 248 h 445"/>
                  <a:gd name="T14" fmla="*/ 327 w 338"/>
                  <a:gd name="T15" fmla="*/ 244 h 445"/>
                  <a:gd name="T16" fmla="*/ 320 w 338"/>
                  <a:gd name="T17" fmla="*/ 239 h 445"/>
                  <a:gd name="T18" fmla="*/ 317 w 338"/>
                  <a:gd name="T19" fmla="*/ 229 h 445"/>
                  <a:gd name="T20" fmla="*/ 289 w 338"/>
                  <a:gd name="T21" fmla="*/ 224 h 445"/>
                  <a:gd name="T22" fmla="*/ 261 w 338"/>
                  <a:gd name="T23" fmla="*/ 261 h 445"/>
                  <a:gd name="T24" fmla="*/ 247 w 338"/>
                  <a:gd name="T25" fmla="*/ 296 h 445"/>
                  <a:gd name="T26" fmla="*/ 228 w 338"/>
                  <a:gd name="T27" fmla="*/ 285 h 445"/>
                  <a:gd name="T28" fmla="*/ 238 w 338"/>
                  <a:gd name="T29" fmla="*/ 254 h 445"/>
                  <a:gd name="T30" fmla="*/ 268 w 338"/>
                  <a:gd name="T31" fmla="*/ 162 h 445"/>
                  <a:gd name="T32" fmla="*/ 274 w 338"/>
                  <a:gd name="T33" fmla="*/ 141 h 445"/>
                  <a:gd name="T34" fmla="*/ 249 w 338"/>
                  <a:gd name="T35" fmla="*/ 179 h 445"/>
                  <a:gd name="T36" fmla="*/ 236 w 338"/>
                  <a:gd name="T37" fmla="*/ 206 h 445"/>
                  <a:gd name="T38" fmla="*/ 250 w 338"/>
                  <a:gd name="T39" fmla="*/ 203 h 445"/>
                  <a:gd name="T40" fmla="*/ 220 w 338"/>
                  <a:gd name="T41" fmla="*/ 284 h 445"/>
                  <a:gd name="T42" fmla="*/ 200 w 338"/>
                  <a:gd name="T43" fmla="*/ 279 h 445"/>
                  <a:gd name="T44" fmla="*/ 193 w 338"/>
                  <a:gd name="T45" fmla="*/ 236 h 445"/>
                  <a:gd name="T46" fmla="*/ 206 w 338"/>
                  <a:gd name="T47" fmla="*/ 186 h 445"/>
                  <a:gd name="T48" fmla="*/ 217 w 338"/>
                  <a:gd name="T49" fmla="*/ 143 h 445"/>
                  <a:gd name="T50" fmla="*/ 196 w 338"/>
                  <a:gd name="T51" fmla="*/ 149 h 445"/>
                  <a:gd name="T52" fmla="*/ 221 w 338"/>
                  <a:gd name="T53" fmla="*/ 101 h 445"/>
                  <a:gd name="T54" fmla="*/ 231 w 338"/>
                  <a:gd name="T55" fmla="*/ 97 h 445"/>
                  <a:gd name="T56" fmla="*/ 210 w 338"/>
                  <a:gd name="T57" fmla="*/ 53 h 445"/>
                  <a:gd name="T58" fmla="*/ 228 w 338"/>
                  <a:gd name="T59" fmla="*/ 36 h 445"/>
                  <a:gd name="T60" fmla="*/ 235 w 338"/>
                  <a:gd name="T61" fmla="*/ 35 h 445"/>
                  <a:gd name="T62" fmla="*/ 240 w 338"/>
                  <a:gd name="T63" fmla="*/ 0 h 445"/>
                  <a:gd name="T64" fmla="*/ 207 w 338"/>
                  <a:gd name="T65" fmla="*/ 16 h 445"/>
                  <a:gd name="T66" fmla="*/ 181 w 338"/>
                  <a:gd name="T67" fmla="*/ 60 h 445"/>
                  <a:gd name="T68" fmla="*/ 165 w 338"/>
                  <a:gd name="T69" fmla="*/ 92 h 445"/>
                  <a:gd name="T70" fmla="*/ 135 w 338"/>
                  <a:gd name="T71" fmla="*/ 127 h 445"/>
                  <a:gd name="T72" fmla="*/ 126 w 338"/>
                  <a:gd name="T73" fmla="*/ 165 h 445"/>
                  <a:gd name="T74" fmla="*/ 93 w 338"/>
                  <a:gd name="T75" fmla="*/ 173 h 445"/>
                  <a:gd name="T76" fmla="*/ 64 w 338"/>
                  <a:gd name="T77" fmla="*/ 155 h 445"/>
                  <a:gd name="T78" fmla="*/ 28 w 338"/>
                  <a:gd name="T79" fmla="*/ 197 h 445"/>
                  <a:gd name="T80" fmla="*/ 3 w 338"/>
                  <a:gd name="T81" fmla="*/ 196 h 445"/>
                  <a:gd name="T82" fmla="*/ 0 w 338"/>
                  <a:gd name="T83" fmla="*/ 275 h 445"/>
                  <a:gd name="T84" fmla="*/ 60 w 338"/>
                  <a:gd name="T85" fmla="*/ 27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445">
                    <a:moveTo>
                      <a:pt x="60" y="277"/>
                    </a:moveTo>
                    <a:lnTo>
                      <a:pt x="118" y="278"/>
                    </a:lnTo>
                    <a:lnTo>
                      <a:pt x="174" y="279"/>
                    </a:lnTo>
                    <a:lnTo>
                      <a:pt x="199" y="279"/>
                    </a:lnTo>
                    <a:lnTo>
                      <a:pt x="174" y="279"/>
                    </a:lnTo>
                    <a:lnTo>
                      <a:pt x="118" y="278"/>
                    </a:lnTo>
                    <a:lnTo>
                      <a:pt x="117" y="391"/>
                    </a:lnTo>
                    <a:lnTo>
                      <a:pt x="116" y="445"/>
                    </a:lnTo>
                    <a:lnTo>
                      <a:pt x="174" y="445"/>
                    </a:lnTo>
                    <a:lnTo>
                      <a:pt x="226" y="445"/>
                    </a:lnTo>
                    <a:lnTo>
                      <a:pt x="282" y="445"/>
                    </a:lnTo>
                    <a:lnTo>
                      <a:pt x="336" y="445"/>
                    </a:lnTo>
                    <a:lnTo>
                      <a:pt x="338" y="251"/>
                    </a:lnTo>
                    <a:lnTo>
                      <a:pt x="336" y="248"/>
                    </a:lnTo>
                    <a:lnTo>
                      <a:pt x="330" y="245"/>
                    </a:lnTo>
                    <a:lnTo>
                      <a:pt x="327" y="244"/>
                    </a:lnTo>
                    <a:lnTo>
                      <a:pt x="325" y="244"/>
                    </a:lnTo>
                    <a:lnTo>
                      <a:pt x="320" y="239"/>
                    </a:lnTo>
                    <a:lnTo>
                      <a:pt x="318" y="234"/>
                    </a:lnTo>
                    <a:lnTo>
                      <a:pt x="317" y="229"/>
                    </a:lnTo>
                    <a:lnTo>
                      <a:pt x="315" y="224"/>
                    </a:lnTo>
                    <a:lnTo>
                      <a:pt x="289" y="224"/>
                    </a:lnTo>
                    <a:lnTo>
                      <a:pt x="280" y="244"/>
                    </a:lnTo>
                    <a:lnTo>
                      <a:pt x="261" y="261"/>
                    </a:lnTo>
                    <a:lnTo>
                      <a:pt x="260" y="282"/>
                    </a:lnTo>
                    <a:lnTo>
                      <a:pt x="247" y="296"/>
                    </a:lnTo>
                    <a:lnTo>
                      <a:pt x="234" y="292"/>
                    </a:lnTo>
                    <a:lnTo>
                      <a:pt x="228" y="285"/>
                    </a:lnTo>
                    <a:lnTo>
                      <a:pt x="235" y="274"/>
                    </a:lnTo>
                    <a:lnTo>
                      <a:pt x="238" y="254"/>
                    </a:lnTo>
                    <a:lnTo>
                      <a:pt x="264" y="226"/>
                    </a:lnTo>
                    <a:lnTo>
                      <a:pt x="268" y="162"/>
                    </a:lnTo>
                    <a:lnTo>
                      <a:pt x="278" y="161"/>
                    </a:lnTo>
                    <a:lnTo>
                      <a:pt x="274" y="141"/>
                    </a:lnTo>
                    <a:lnTo>
                      <a:pt x="255" y="151"/>
                    </a:lnTo>
                    <a:lnTo>
                      <a:pt x="249" y="179"/>
                    </a:lnTo>
                    <a:lnTo>
                      <a:pt x="234" y="200"/>
                    </a:lnTo>
                    <a:lnTo>
                      <a:pt x="236" y="206"/>
                    </a:lnTo>
                    <a:lnTo>
                      <a:pt x="244" y="200"/>
                    </a:lnTo>
                    <a:lnTo>
                      <a:pt x="250" y="203"/>
                    </a:lnTo>
                    <a:lnTo>
                      <a:pt x="226" y="252"/>
                    </a:lnTo>
                    <a:lnTo>
                      <a:pt x="220" y="284"/>
                    </a:lnTo>
                    <a:lnTo>
                      <a:pt x="211" y="285"/>
                    </a:lnTo>
                    <a:lnTo>
                      <a:pt x="200" y="279"/>
                    </a:lnTo>
                    <a:lnTo>
                      <a:pt x="203" y="262"/>
                    </a:lnTo>
                    <a:lnTo>
                      <a:pt x="193" y="236"/>
                    </a:lnTo>
                    <a:lnTo>
                      <a:pt x="196" y="208"/>
                    </a:lnTo>
                    <a:lnTo>
                      <a:pt x="206" y="186"/>
                    </a:lnTo>
                    <a:lnTo>
                      <a:pt x="215" y="184"/>
                    </a:lnTo>
                    <a:lnTo>
                      <a:pt x="217" y="143"/>
                    </a:lnTo>
                    <a:lnTo>
                      <a:pt x="201" y="157"/>
                    </a:lnTo>
                    <a:lnTo>
                      <a:pt x="196" y="149"/>
                    </a:lnTo>
                    <a:lnTo>
                      <a:pt x="215" y="121"/>
                    </a:lnTo>
                    <a:lnTo>
                      <a:pt x="221" y="101"/>
                    </a:lnTo>
                    <a:lnTo>
                      <a:pt x="231" y="107"/>
                    </a:lnTo>
                    <a:lnTo>
                      <a:pt x="231" y="97"/>
                    </a:lnTo>
                    <a:lnTo>
                      <a:pt x="217" y="77"/>
                    </a:lnTo>
                    <a:lnTo>
                      <a:pt x="210" y="53"/>
                    </a:lnTo>
                    <a:lnTo>
                      <a:pt x="222" y="37"/>
                    </a:lnTo>
                    <a:lnTo>
                      <a:pt x="228" y="36"/>
                    </a:lnTo>
                    <a:lnTo>
                      <a:pt x="235" y="49"/>
                    </a:lnTo>
                    <a:lnTo>
                      <a:pt x="235" y="35"/>
                    </a:lnTo>
                    <a:lnTo>
                      <a:pt x="249" y="18"/>
                    </a:lnTo>
                    <a:lnTo>
                      <a:pt x="240" y="0"/>
                    </a:lnTo>
                    <a:lnTo>
                      <a:pt x="222" y="19"/>
                    </a:lnTo>
                    <a:lnTo>
                      <a:pt x="207" y="16"/>
                    </a:lnTo>
                    <a:lnTo>
                      <a:pt x="196" y="33"/>
                    </a:lnTo>
                    <a:lnTo>
                      <a:pt x="181" y="60"/>
                    </a:lnTo>
                    <a:lnTo>
                      <a:pt x="180" y="74"/>
                    </a:lnTo>
                    <a:lnTo>
                      <a:pt x="165" y="92"/>
                    </a:lnTo>
                    <a:lnTo>
                      <a:pt x="150" y="101"/>
                    </a:lnTo>
                    <a:lnTo>
                      <a:pt x="135" y="127"/>
                    </a:lnTo>
                    <a:lnTo>
                      <a:pt x="135" y="149"/>
                    </a:lnTo>
                    <a:lnTo>
                      <a:pt x="126" y="165"/>
                    </a:lnTo>
                    <a:lnTo>
                      <a:pt x="101" y="174"/>
                    </a:lnTo>
                    <a:lnTo>
                      <a:pt x="93" y="173"/>
                    </a:lnTo>
                    <a:lnTo>
                      <a:pt x="81" y="156"/>
                    </a:lnTo>
                    <a:lnTo>
                      <a:pt x="64" y="155"/>
                    </a:lnTo>
                    <a:lnTo>
                      <a:pt x="47" y="196"/>
                    </a:lnTo>
                    <a:lnTo>
                      <a:pt x="28" y="197"/>
                    </a:lnTo>
                    <a:lnTo>
                      <a:pt x="18" y="186"/>
                    </a:lnTo>
                    <a:lnTo>
                      <a:pt x="3" y="196"/>
                    </a:lnTo>
                    <a:lnTo>
                      <a:pt x="4" y="249"/>
                    </a:lnTo>
                    <a:lnTo>
                      <a:pt x="0" y="275"/>
                    </a:lnTo>
                    <a:lnTo>
                      <a:pt x="17" y="277"/>
                    </a:lnTo>
                    <a:lnTo>
                      <a:pt x="60" y="27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199">
                <a:extLst>
                  <a:ext uri="{FF2B5EF4-FFF2-40B4-BE49-F238E27FC236}">
                    <a16:creationId xmlns:a16="http://schemas.microsoft.com/office/drawing/2014/main" id="{6210ADF6-8C95-499E-A678-30DC2B5391F0}"/>
                  </a:ext>
                </a:extLst>
              </p:cNvPr>
              <p:cNvSpPr>
                <a:spLocks/>
              </p:cNvSpPr>
              <p:nvPr/>
            </p:nvSpPr>
            <p:spPr bwMode="auto">
              <a:xfrm>
                <a:off x="1960" y="3164"/>
                <a:ext cx="343" cy="225"/>
              </a:xfrm>
              <a:custGeom>
                <a:avLst/>
                <a:gdLst>
                  <a:gd name="T0" fmla="*/ 132 w 343"/>
                  <a:gd name="T1" fmla="*/ 225 h 225"/>
                  <a:gd name="T2" fmla="*/ 176 w 343"/>
                  <a:gd name="T3" fmla="*/ 225 h 225"/>
                  <a:gd name="T4" fmla="*/ 238 w 343"/>
                  <a:gd name="T5" fmla="*/ 225 h 225"/>
                  <a:gd name="T6" fmla="*/ 343 w 343"/>
                  <a:gd name="T7" fmla="*/ 225 h 225"/>
                  <a:gd name="T8" fmla="*/ 343 w 343"/>
                  <a:gd name="T9" fmla="*/ 168 h 225"/>
                  <a:gd name="T10" fmla="*/ 342 w 343"/>
                  <a:gd name="T11" fmla="*/ 112 h 225"/>
                  <a:gd name="T12" fmla="*/ 342 w 343"/>
                  <a:gd name="T13" fmla="*/ 57 h 225"/>
                  <a:gd name="T14" fmla="*/ 341 w 343"/>
                  <a:gd name="T15" fmla="*/ 1 h 225"/>
                  <a:gd name="T16" fmla="*/ 230 w 343"/>
                  <a:gd name="T17" fmla="*/ 2 h 225"/>
                  <a:gd name="T18" fmla="*/ 121 w 343"/>
                  <a:gd name="T19" fmla="*/ 2 h 225"/>
                  <a:gd name="T20" fmla="*/ 65 w 343"/>
                  <a:gd name="T21" fmla="*/ 1 h 225"/>
                  <a:gd name="T22" fmla="*/ 32 w 343"/>
                  <a:gd name="T23" fmla="*/ 0 h 225"/>
                  <a:gd name="T24" fmla="*/ 33 w 343"/>
                  <a:gd name="T25" fmla="*/ 21 h 225"/>
                  <a:gd name="T26" fmla="*/ 32 w 343"/>
                  <a:gd name="T27" fmla="*/ 48 h 225"/>
                  <a:gd name="T28" fmla="*/ 21 w 343"/>
                  <a:gd name="T29" fmla="*/ 94 h 225"/>
                  <a:gd name="T30" fmla="*/ 24 w 343"/>
                  <a:gd name="T31" fmla="*/ 113 h 225"/>
                  <a:gd name="T32" fmla="*/ 8 w 343"/>
                  <a:gd name="T33" fmla="*/ 200 h 225"/>
                  <a:gd name="T34" fmla="*/ 0 w 343"/>
                  <a:gd name="T35" fmla="*/ 224 h 225"/>
                  <a:gd name="T36" fmla="*/ 24 w 343"/>
                  <a:gd name="T37" fmla="*/ 224 h 225"/>
                  <a:gd name="T38" fmla="*/ 132 w 343"/>
                  <a:gd name="T3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25">
                    <a:moveTo>
                      <a:pt x="132" y="225"/>
                    </a:moveTo>
                    <a:lnTo>
                      <a:pt x="176" y="225"/>
                    </a:lnTo>
                    <a:lnTo>
                      <a:pt x="238" y="225"/>
                    </a:lnTo>
                    <a:lnTo>
                      <a:pt x="343" y="225"/>
                    </a:lnTo>
                    <a:lnTo>
                      <a:pt x="343" y="168"/>
                    </a:lnTo>
                    <a:lnTo>
                      <a:pt x="342" y="112"/>
                    </a:lnTo>
                    <a:lnTo>
                      <a:pt x="342" y="57"/>
                    </a:lnTo>
                    <a:lnTo>
                      <a:pt x="341" y="1"/>
                    </a:lnTo>
                    <a:lnTo>
                      <a:pt x="230" y="2"/>
                    </a:lnTo>
                    <a:lnTo>
                      <a:pt x="121" y="2"/>
                    </a:lnTo>
                    <a:lnTo>
                      <a:pt x="65" y="1"/>
                    </a:lnTo>
                    <a:lnTo>
                      <a:pt x="32" y="0"/>
                    </a:lnTo>
                    <a:lnTo>
                      <a:pt x="33" y="21"/>
                    </a:lnTo>
                    <a:lnTo>
                      <a:pt x="32" y="48"/>
                    </a:lnTo>
                    <a:lnTo>
                      <a:pt x="21" y="94"/>
                    </a:lnTo>
                    <a:lnTo>
                      <a:pt x="24" y="113"/>
                    </a:lnTo>
                    <a:lnTo>
                      <a:pt x="8" y="200"/>
                    </a:lnTo>
                    <a:lnTo>
                      <a:pt x="0" y="224"/>
                    </a:lnTo>
                    <a:lnTo>
                      <a:pt x="24" y="224"/>
                    </a:lnTo>
                    <a:lnTo>
                      <a:pt x="132" y="2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200">
                <a:extLst>
                  <a:ext uri="{FF2B5EF4-FFF2-40B4-BE49-F238E27FC236}">
                    <a16:creationId xmlns:a16="http://schemas.microsoft.com/office/drawing/2014/main" id="{B1CAEAAA-AFE9-4A22-B977-0AFEC8A99D85}"/>
                  </a:ext>
                </a:extLst>
              </p:cNvPr>
              <p:cNvSpPr>
                <a:spLocks/>
              </p:cNvSpPr>
              <p:nvPr/>
            </p:nvSpPr>
            <p:spPr bwMode="auto">
              <a:xfrm>
                <a:off x="2188" y="3808"/>
                <a:ext cx="236" cy="3"/>
              </a:xfrm>
              <a:custGeom>
                <a:avLst/>
                <a:gdLst>
                  <a:gd name="T0" fmla="*/ 0 w 236"/>
                  <a:gd name="T1" fmla="*/ 0 h 3"/>
                  <a:gd name="T2" fmla="*/ 0 w 236"/>
                  <a:gd name="T3" fmla="*/ 3 h 3"/>
                  <a:gd name="T4" fmla="*/ 14 w 236"/>
                  <a:gd name="T5" fmla="*/ 3 h 3"/>
                  <a:gd name="T6" fmla="*/ 60 w 236"/>
                  <a:gd name="T7" fmla="*/ 3 h 3"/>
                  <a:gd name="T8" fmla="*/ 100 w 236"/>
                  <a:gd name="T9" fmla="*/ 3 h 3"/>
                  <a:gd name="T10" fmla="*/ 236 w 236"/>
                  <a:gd name="T11" fmla="*/ 3 h 3"/>
                  <a:gd name="T12" fmla="*/ 235 w 236"/>
                  <a:gd name="T13" fmla="*/ 1 h 3"/>
                  <a:gd name="T14" fmla="*/ 0 w 23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3">
                    <a:moveTo>
                      <a:pt x="0" y="0"/>
                    </a:moveTo>
                    <a:lnTo>
                      <a:pt x="0" y="3"/>
                    </a:lnTo>
                    <a:lnTo>
                      <a:pt x="14" y="3"/>
                    </a:lnTo>
                    <a:lnTo>
                      <a:pt x="60" y="3"/>
                    </a:lnTo>
                    <a:lnTo>
                      <a:pt x="100" y="3"/>
                    </a:lnTo>
                    <a:lnTo>
                      <a:pt x="236" y="3"/>
                    </a:lnTo>
                    <a:lnTo>
                      <a:pt x="235"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201">
                <a:extLst>
                  <a:ext uri="{FF2B5EF4-FFF2-40B4-BE49-F238E27FC236}">
                    <a16:creationId xmlns:a16="http://schemas.microsoft.com/office/drawing/2014/main" id="{06B7E83F-9F72-4F03-8ED9-BDE904F07BCA}"/>
                  </a:ext>
                </a:extLst>
              </p:cNvPr>
              <p:cNvSpPr>
                <a:spLocks/>
              </p:cNvSpPr>
              <p:nvPr/>
            </p:nvSpPr>
            <p:spPr bwMode="auto">
              <a:xfrm>
                <a:off x="2423" y="3809"/>
                <a:ext cx="220" cy="2"/>
              </a:xfrm>
              <a:custGeom>
                <a:avLst/>
                <a:gdLst>
                  <a:gd name="T0" fmla="*/ 0 w 220"/>
                  <a:gd name="T1" fmla="*/ 0 h 2"/>
                  <a:gd name="T2" fmla="*/ 1 w 220"/>
                  <a:gd name="T3" fmla="*/ 2 h 2"/>
                  <a:gd name="T4" fmla="*/ 33 w 220"/>
                  <a:gd name="T5" fmla="*/ 2 h 2"/>
                  <a:gd name="T6" fmla="*/ 44 w 220"/>
                  <a:gd name="T7" fmla="*/ 2 h 2"/>
                  <a:gd name="T8" fmla="*/ 201 w 220"/>
                  <a:gd name="T9" fmla="*/ 0 h 2"/>
                  <a:gd name="T10" fmla="*/ 220 w 220"/>
                  <a:gd name="T11" fmla="*/ 0 h 2"/>
                  <a:gd name="T12" fmla="*/ 220 w 220"/>
                  <a:gd name="T13" fmla="*/ 0 h 2"/>
                  <a:gd name="T14" fmla="*/ 0 w 220"/>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2">
                    <a:moveTo>
                      <a:pt x="0" y="0"/>
                    </a:moveTo>
                    <a:lnTo>
                      <a:pt x="1" y="2"/>
                    </a:lnTo>
                    <a:lnTo>
                      <a:pt x="33" y="2"/>
                    </a:lnTo>
                    <a:lnTo>
                      <a:pt x="44" y="2"/>
                    </a:lnTo>
                    <a:lnTo>
                      <a:pt x="201" y="0"/>
                    </a:lnTo>
                    <a:lnTo>
                      <a:pt x="220" y="0"/>
                    </a:lnTo>
                    <a:lnTo>
                      <a:pt x="22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202">
                <a:extLst>
                  <a:ext uri="{FF2B5EF4-FFF2-40B4-BE49-F238E27FC236}">
                    <a16:creationId xmlns:a16="http://schemas.microsoft.com/office/drawing/2014/main" id="{CD4DA15A-CCDB-4EB1-B31C-E57DF14E5BE1}"/>
                  </a:ext>
                </a:extLst>
              </p:cNvPr>
              <p:cNvSpPr>
                <a:spLocks/>
              </p:cNvSpPr>
              <p:nvPr/>
            </p:nvSpPr>
            <p:spPr bwMode="auto">
              <a:xfrm>
                <a:off x="1981" y="3808"/>
                <a:ext cx="207" cy="3"/>
              </a:xfrm>
              <a:custGeom>
                <a:avLst/>
                <a:gdLst>
                  <a:gd name="T0" fmla="*/ 0 w 207"/>
                  <a:gd name="T1" fmla="*/ 0 h 3"/>
                  <a:gd name="T2" fmla="*/ 0 w 207"/>
                  <a:gd name="T3" fmla="*/ 1 h 3"/>
                  <a:gd name="T4" fmla="*/ 76 w 207"/>
                  <a:gd name="T5" fmla="*/ 1 h 3"/>
                  <a:gd name="T6" fmla="*/ 139 w 207"/>
                  <a:gd name="T7" fmla="*/ 1 h 3"/>
                  <a:gd name="T8" fmla="*/ 207 w 207"/>
                  <a:gd name="T9" fmla="*/ 3 h 3"/>
                  <a:gd name="T10" fmla="*/ 207 w 207"/>
                  <a:gd name="T11" fmla="*/ 0 h 3"/>
                  <a:gd name="T12" fmla="*/ 0 w 20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07" h="3">
                    <a:moveTo>
                      <a:pt x="0" y="0"/>
                    </a:moveTo>
                    <a:lnTo>
                      <a:pt x="0" y="1"/>
                    </a:lnTo>
                    <a:lnTo>
                      <a:pt x="76" y="1"/>
                    </a:lnTo>
                    <a:lnTo>
                      <a:pt x="139" y="1"/>
                    </a:lnTo>
                    <a:lnTo>
                      <a:pt x="207" y="3"/>
                    </a:lnTo>
                    <a:lnTo>
                      <a:pt x="207"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203">
                <a:extLst>
                  <a:ext uri="{FF2B5EF4-FFF2-40B4-BE49-F238E27FC236}">
                    <a16:creationId xmlns:a16="http://schemas.microsoft.com/office/drawing/2014/main" id="{560077A6-B4F3-4886-9386-F2F7FB6C0795}"/>
                  </a:ext>
                </a:extLst>
              </p:cNvPr>
              <p:cNvSpPr>
                <a:spLocks/>
              </p:cNvSpPr>
              <p:nvPr/>
            </p:nvSpPr>
            <p:spPr bwMode="auto">
              <a:xfrm>
                <a:off x="1918" y="3388"/>
                <a:ext cx="281" cy="225"/>
              </a:xfrm>
              <a:custGeom>
                <a:avLst/>
                <a:gdLst>
                  <a:gd name="T0" fmla="*/ 64 w 281"/>
                  <a:gd name="T1" fmla="*/ 111 h 225"/>
                  <a:gd name="T2" fmla="*/ 64 w 281"/>
                  <a:gd name="T3" fmla="*/ 169 h 225"/>
                  <a:gd name="T4" fmla="*/ 64 w 281"/>
                  <a:gd name="T5" fmla="*/ 223 h 225"/>
                  <a:gd name="T6" fmla="*/ 174 w 281"/>
                  <a:gd name="T7" fmla="*/ 225 h 225"/>
                  <a:gd name="T8" fmla="*/ 281 w 281"/>
                  <a:gd name="T9" fmla="*/ 225 h 225"/>
                  <a:gd name="T10" fmla="*/ 281 w 281"/>
                  <a:gd name="T11" fmla="*/ 169 h 225"/>
                  <a:gd name="T12" fmla="*/ 280 w 281"/>
                  <a:gd name="T13" fmla="*/ 1 h 225"/>
                  <a:gd name="T14" fmla="*/ 218 w 281"/>
                  <a:gd name="T15" fmla="*/ 1 h 225"/>
                  <a:gd name="T16" fmla="*/ 174 w 281"/>
                  <a:gd name="T17" fmla="*/ 1 h 225"/>
                  <a:gd name="T18" fmla="*/ 66 w 281"/>
                  <a:gd name="T19" fmla="*/ 0 h 225"/>
                  <a:gd name="T20" fmla="*/ 42 w 281"/>
                  <a:gd name="T21" fmla="*/ 0 h 225"/>
                  <a:gd name="T22" fmla="*/ 18 w 281"/>
                  <a:gd name="T23" fmla="*/ 74 h 225"/>
                  <a:gd name="T24" fmla="*/ 0 w 281"/>
                  <a:gd name="T25" fmla="*/ 111 h 225"/>
                  <a:gd name="T26" fmla="*/ 0 w 281"/>
                  <a:gd name="T27" fmla="*/ 111 h 225"/>
                  <a:gd name="T28" fmla="*/ 10 w 281"/>
                  <a:gd name="T29" fmla="*/ 111 h 225"/>
                  <a:gd name="T30" fmla="*/ 64 w 281"/>
                  <a:gd name="T31" fmla="*/ 1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1" h="225">
                    <a:moveTo>
                      <a:pt x="64" y="111"/>
                    </a:moveTo>
                    <a:lnTo>
                      <a:pt x="64" y="169"/>
                    </a:lnTo>
                    <a:lnTo>
                      <a:pt x="64" y="223"/>
                    </a:lnTo>
                    <a:lnTo>
                      <a:pt x="174" y="225"/>
                    </a:lnTo>
                    <a:lnTo>
                      <a:pt x="281" y="225"/>
                    </a:lnTo>
                    <a:lnTo>
                      <a:pt x="281" y="169"/>
                    </a:lnTo>
                    <a:lnTo>
                      <a:pt x="280" y="1"/>
                    </a:lnTo>
                    <a:lnTo>
                      <a:pt x="218" y="1"/>
                    </a:lnTo>
                    <a:lnTo>
                      <a:pt x="174" y="1"/>
                    </a:lnTo>
                    <a:lnTo>
                      <a:pt x="66" y="0"/>
                    </a:lnTo>
                    <a:lnTo>
                      <a:pt x="42" y="0"/>
                    </a:lnTo>
                    <a:lnTo>
                      <a:pt x="18" y="74"/>
                    </a:lnTo>
                    <a:lnTo>
                      <a:pt x="0" y="111"/>
                    </a:lnTo>
                    <a:lnTo>
                      <a:pt x="0" y="111"/>
                    </a:lnTo>
                    <a:lnTo>
                      <a:pt x="10" y="111"/>
                    </a:lnTo>
                    <a:lnTo>
                      <a:pt x="64" y="1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204">
                <a:extLst>
                  <a:ext uri="{FF2B5EF4-FFF2-40B4-BE49-F238E27FC236}">
                    <a16:creationId xmlns:a16="http://schemas.microsoft.com/office/drawing/2014/main" id="{AFDA8787-6EFC-4D24-8C57-FE4D24B76CEA}"/>
                  </a:ext>
                </a:extLst>
              </p:cNvPr>
              <p:cNvSpPr>
                <a:spLocks/>
              </p:cNvSpPr>
              <p:nvPr/>
            </p:nvSpPr>
            <p:spPr bwMode="auto">
              <a:xfrm>
                <a:off x="1981" y="3611"/>
                <a:ext cx="221" cy="197"/>
              </a:xfrm>
              <a:custGeom>
                <a:avLst/>
                <a:gdLst>
                  <a:gd name="T0" fmla="*/ 207 w 221"/>
                  <a:gd name="T1" fmla="*/ 197 h 197"/>
                  <a:gd name="T2" fmla="*/ 207 w 221"/>
                  <a:gd name="T3" fmla="*/ 195 h 197"/>
                  <a:gd name="T4" fmla="*/ 208 w 221"/>
                  <a:gd name="T5" fmla="*/ 188 h 197"/>
                  <a:gd name="T6" fmla="*/ 216 w 221"/>
                  <a:gd name="T7" fmla="*/ 179 h 197"/>
                  <a:gd name="T8" fmla="*/ 221 w 221"/>
                  <a:gd name="T9" fmla="*/ 172 h 197"/>
                  <a:gd name="T10" fmla="*/ 221 w 221"/>
                  <a:gd name="T11" fmla="*/ 160 h 197"/>
                  <a:gd name="T12" fmla="*/ 221 w 221"/>
                  <a:gd name="T13" fmla="*/ 112 h 197"/>
                  <a:gd name="T14" fmla="*/ 218 w 221"/>
                  <a:gd name="T15" fmla="*/ 2 h 197"/>
                  <a:gd name="T16" fmla="*/ 111 w 221"/>
                  <a:gd name="T17" fmla="*/ 2 h 197"/>
                  <a:gd name="T18" fmla="*/ 1 w 221"/>
                  <a:gd name="T19" fmla="*/ 0 h 197"/>
                  <a:gd name="T20" fmla="*/ 1 w 221"/>
                  <a:gd name="T21" fmla="*/ 56 h 197"/>
                  <a:gd name="T22" fmla="*/ 0 w 221"/>
                  <a:gd name="T23" fmla="*/ 197 h 197"/>
                  <a:gd name="T24" fmla="*/ 207 w 221"/>
                  <a:gd name="T25" fmla="*/ 197 h 197"/>
                  <a:gd name="T26" fmla="*/ 207 w 221"/>
                  <a:gd name="T2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97">
                    <a:moveTo>
                      <a:pt x="207" y="197"/>
                    </a:moveTo>
                    <a:lnTo>
                      <a:pt x="207" y="195"/>
                    </a:lnTo>
                    <a:lnTo>
                      <a:pt x="208" y="188"/>
                    </a:lnTo>
                    <a:lnTo>
                      <a:pt x="216" y="179"/>
                    </a:lnTo>
                    <a:lnTo>
                      <a:pt x="221" y="172"/>
                    </a:lnTo>
                    <a:lnTo>
                      <a:pt x="221" y="160"/>
                    </a:lnTo>
                    <a:lnTo>
                      <a:pt x="221" y="112"/>
                    </a:lnTo>
                    <a:lnTo>
                      <a:pt x="218" y="2"/>
                    </a:lnTo>
                    <a:lnTo>
                      <a:pt x="111" y="2"/>
                    </a:lnTo>
                    <a:lnTo>
                      <a:pt x="1" y="0"/>
                    </a:lnTo>
                    <a:lnTo>
                      <a:pt x="1" y="56"/>
                    </a:lnTo>
                    <a:lnTo>
                      <a:pt x="0" y="197"/>
                    </a:lnTo>
                    <a:lnTo>
                      <a:pt x="207" y="197"/>
                    </a:lnTo>
                    <a:lnTo>
                      <a:pt x="207" y="19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Freeform 206">
              <a:extLst>
                <a:ext uri="{FF2B5EF4-FFF2-40B4-BE49-F238E27FC236}">
                  <a16:creationId xmlns:a16="http://schemas.microsoft.com/office/drawing/2014/main" id="{9CAB8067-C8C1-420F-AE51-476B199C61E5}"/>
                </a:ext>
              </a:extLst>
            </p:cNvPr>
            <p:cNvSpPr>
              <a:spLocks/>
            </p:cNvSpPr>
            <p:nvPr/>
          </p:nvSpPr>
          <p:spPr bwMode="auto">
            <a:xfrm>
              <a:off x="1696" y="3499"/>
              <a:ext cx="286" cy="309"/>
            </a:xfrm>
            <a:custGeom>
              <a:avLst/>
              <a:gdLst>
                <a:gd name="T0" fmla="*/ 286 w 286"/>
                <a:gd name="T1" fmla="*/ 112 h 309"/>
                <a:gd name="T2" fmla="*/ 286 w 286"/>
                <a:gd name="T3" fmla="*/ 58 h 309"/>
                <a:gd name="T4" fmla="*/ 286 w 286"/>
                <a:gd name="T5" fmla="*/ 0 h 309"/>
                <a:gd name="T6" fmla="*/ 232 w 286"/>
                <a:gd name="T7" fmla="*/ 0 h 309"/>
                <a:gd name="T8" fmla="*/ 222 w 286"/>
                <a:gd name="T9" fmla="*/ 0 h 309"/>
                <a:gd name="T10" fmla="*/ 163 w 286"/>
                <a:gd name="T11" fmla="*/ 84 h 309"/>
                <a:gd name="T12" fmla="*/ 104 w 286"/>
                <a:gd name="T13" fmla="*/ 219 h 309"/>
                <a:gd name="T14" fmla="*/ 58 w 286"/>
                <a:gd name="T15" fmla="*/ 268 h 309"/>
                <a:gd name="T16" fmla="*/ 0 w 286"/>
                <a:gd name="T17" fmla="*/ 309 h 309"/>
                <a:gd name="T18" fmla="*/ 285 w 286"/>
                <a:gd name="T19" fmla="*/ 309 h 309"/>
                <a:gd name="T20" fmla="*/ 286 w 286"/>
                <a:gd name="T21" fmla="*/ 168 h 309"/>
                <a:gd name="T22" fmla="*/ 286 w 286"/>
                <a:gd name="T23" fmla="*/ 11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309">
                  <a:moveTo>
                    <a:pt x="286" y="112"/>
                  </a:moveTo>
                  <a:lnTo>
                    <a:pt x="286" y="58"/>
                  </a:lnTo>
                  <a:lnTo>
                    <a:pt x="286" y="0"/>
                  </a:lnTo>
                  <a:lnTo>
                    <a:pt x="232" y="0"/>
                  </a:lnTo>
                  <a:lnTo>
                    <a:pt x="222" y="0"/>
                  </a:lnTo>
                  <a:lnTo>
                    <a:pt x="163" y="84"/>
                  </a:lnTo>
                  <a:lnTo>
                    <a:pt x="104" y="219"/>
                  </a:lnTo>
                  <a:lnTo>
                    <a:pt x="58" y="268"/>
                  </a:lnTo>
                  <a:lnTo>
                    <a:pt x="0" y="309"/>
                  </a:lnTo>
                  <a:lnTo>
                    <a:pt x="285" y="309"/>
                  </a:lnTo>
                  <a:lnTo>
                    <a:pt x="286" y="168"/>
                  </a:lnTo>
                  <a:lnTo>
                    <a:pt x="286" y="1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207">
              <a:extLst>
                <a:ext uri="{FF2B5EF4-FFF2-40B4-BE49-F238E27FC236}">
                  <a16:creationId xmlns:a16="http://schemas.microsoft.com/office/drawing/2014/main" id="{B565A83F-9335-4EF5-B96A-FD0414C79F14}"/>
                </a:ext>
              </a:extLst>
            </p:cNvPr>
            <p:cNvSpPr>
              <a:spLocks/>
            </p:cNvSpPr>
            <p:nvPr/>
          </p:nvSpPr>
          <p:spPr bwMode="auto">
            <a:xfrm>
              <a:off x="2793" y="1104"/>
              <a:ext cx="42" cy="38"/>
            </a:xfrm>
            <a:custGeom>
              <a:avLst/>
              <a:gdLst>
                <a:gd name="T0" fmla="*/ 31 w 42"/>
                <a:gd name="T1" fmla="*/ 17 h 38"/>
                <a:gd name="T2" fmla="*/ 21 w 42"/>
                <a:gd name="T3" fmla="*/ 15 h 38"/>
                <a:gd name="T4" fmla="*/ 31 w 42"/>
                <a:gd name="T5" fmla="*/ 12 h 38"/>
                <a:gd name="T6" fmla="*/ 27 w 42"/>
                <a:gd name="T7" fmla="*/ 7 h 38"/>
                <a:gd name="T8" fmla="*/ 23 w 42"/>
                <a:gd name="T9" fmla="*/ 3 h 38"/>
                <a:gd name="T10" fmla="*/ 21 w 42"/>
                <a:gd name="T11" fmla="*/ 7 h 38"/>
                <a:gd name="T12" fmla="*/ 14 w 42"/>
                <a:gd name="T13" fmla="*/ 6 h 38"/>
                <a:gd name="T14" fmla="*/ 3 w 42"/>
                <a:gd name="T15" fmla="*/ 0 h 38"/>
                <a:gd name="T16" fmla="*/ 10 w 42"/>
                <a:gd name="T17" fmla="*/ 12 h 38"/>
                <a:gd name="T18" fmla="*/ 5 w 42"/>
                <a:gd name="T19" fmla="*/ 21 h 38"/>
                <a:gd name="T20" fmla="*/ 0 w 42"/>
                <a:gd name="T21" fmla="*/ 21 h 38"/>
                <a:gd name="T22" fmla="*/ 27 w 42"/>
                <a:gd name="T23" fmla="*/ 38 h 38"/>
                <a:gd name="T24" fmla="*/ 21 w 42"/>
                <a:gd name="T25" fmla="*/ 31 h 38"/>
                <a:gd name="T26" fmla="*/ 24 w 42"/>
                <a:gd name="T27" fmla="*/ 26 h 38"/>
                <a:gd name="T28" fmla="*/ 32 w 42"/>
                <a:gd name="T29" fmla="*/ 33 h 38"/>
                <a:gd name="T30" fmla="*/ 42 w 42"/>
                <a:gd name="T31" fmla="*/ 29 h 38"/>
                <a:gd name="T32" fmla="*/ 31 w 42"/>
                <a:gd name="T3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8">
                  <a:moveTo>
                    <a:pt x="31" y="17"/>
                  </a:moveTo>
                  <a:lnTo>
                    <a:pt x="21" y="15"/>
                  </a:lnTo>
                  <a:lnTo>
                    <a:pt x="31" y="12"/>
                  </a:lnTo>
                  <a:lnTo>
                    <a:pt x="27" y="7"/>
                  </a:lnTo>
                  <a:lnTo>
                    <a:pt x="23" y="3"/>
                  </a:lnTo>
                  <a:lnTo>
                    <a:pt x="21" y="7"/>
                  </a:lnTo>
                  <a:lnTo>
                    <a:pt x="14" y="6"/>
                  </a:lnTo>
                  <a:lnTo>
                    <a:pt x="3" y="0"/>
                  </a:lnTo>
                  <a:lnTo>
                    <a:pt x="10" y="12"/>
                  </a:lnTo>
                  <a:lnTo>
                    <a:pt x="5" y="21"/>
                  </a:lnTo>
                  <a:lnTo>
                    <a:pt x="0" y="21"/>
                  </a:lnTo>
                  <a:lnTo>
                    <a:pt x="27" y="38"/>
                  </a:lnTo>
                  <a:lnTo>
                    <a:pt x="21" y="31"/>
                  </a:lnTo>
                  <a:lnTo>
                    <a:pt x="24" y="26"/>
                  </a:lnTo>
                  <a:lnTo>
                    <a:pt x="32" y="33"/>
                  </a:lnTo>
                  <a:lnTo>
                    <a:pt x="42" y="29"/>
                  </a:lnTo>
                  <a:lnTo>
                    <a:pt x="31" y="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208">
              <a:extLst>
                <a:ext uri="{FF2B5EF4-FFF2-40B4-BE49-F238E27FC236}">
                  <a16:creationId xmlns:a16="http://schemas.microsoft.com/office/drawing/2014/main" id="{8473C69F-6922-41CB-8B1E-C4FEAB8B5475}"/>
                </a:ext>
              </a:extLst>
            </p:cNvPr>
            <p:cNvSpPr>
              <a:spLocks/>
            </p:cNvSpPr>
            <p:nvPr/>
          </p:nvSpPr>
          <p:spPr bwMode="auto">
            <a:xfrm>
              <a:off x="2303" y="1213"/>
              <a:ext cx="37" cy="35"/>
            </a:xfrm>
            <a:custGeom>
              <a:avLst/>
              <a:gdLst>
                <a:gd name="T0" fmla="*/ 35 w 37"/>
                <a:gd name="T1" fmla="*/ 17 h 35"/>
                <a:gd name="T2" fmla="*/ 30 w 37"/>
                <a:gd name="T3" fmla="*/ 19 h 35"/>
                <a:gd name="T4" fmla="*/ 20 w 37"/>
                <a:gd name="T5" fmla="*/ 5 h 35"/>
                <a:gd name="T6" fmla="*/ 5 w 37"/>
                <a:gd name="T7" fmla="*/ 0 h 35"/>
                <a:gd name="T8" fmla="*/ 7 w 37"/>
                <a:gd name="T9" fmla="*/ 15 h 35"/>
                <a:gd name="T10" fmla="*/ 0 w 37"/>
                <a:gd name="T11" fmla="*/ 17 h 35"/>
                <a:gd name="T12" fmla="*/ 15 w 37"/>
                <a:gd name="T13" fmla="*/ 19 h 35"/>
                <a:gd name="T14" fmla="*/ 19 w 37"/>
                <a:gd name="T15" fmla="*/ 25 h 35"/>
                <a:gd name="T16" fmla="*/ 13 w 37"/>
                <a:gd name="T17" fmla="*/ 31 h 35"/>
                <a:gd name="T18" fmla="*/ 19 w 37"/>
                <a:gd name="T19" fmla="*/ 35 h 35"/>
                <a:gd name="T20" fmla="*/ 24 w 37"/>
                <a:gd name="T21" fmla="*/ 30 h 35"/>
                <a:gd name="T22" fmla="*/ 26 w 37"/>
                <a:gd name="T23" fmla="*/ 33 h 35"/>
                <a:gd name="T24" fmla="*/ 29 w 37"/>
                <a:gd name="T25" fmla="*/ 30 h 35"/>
                <a:gd name="T26" fmla="*/ 37 w 37"/>
                <a:gd name="T27" fmla="*/ 32 h 35"/>
                <a:gd name="T28" fmla="*/ 31 w 37"/>
                <a:gd name="T29" fmla="*/ 26 h 35"/>
                <a:gd name="T30" fmla="*/ 37 w 37"/>
                <a:gd name="T31" fmla="*/ 22 h 35"/>
                <a:gd name="T32" fmla="*/ 35 w 37"/>
                <a:gd name="T3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5">
                  <a:moveTo>
                    <a:pt x="35" y="17"/>
                  </a:moveTo>
                  <a:lnTo>
                    <a:pt x="30" y="19"/>
                  </a:lnTo>
                  <a:lnTo>
                    <a:pt x="20" y="5"/>
                  </a:lnTo>
                  <a:lnTo>
                    <a:pt x="5" y="0"/>
                  </a:lnTo>
                  <a:lnTo>
                    <a:pt x="7" y="15"/>
                  </a:lnTo>
                  <a:lnTo>
                    <a:pt x="0" y="17"/>
                  </a:lnTo>
                  <a:lnTo>
                    <a:pt x="15" y="19"/>
                  </a:lnTo>
                  <a:lnTo>
                    <a:pt x="19" y="25"/>
                  </a:lnTo>
                  <a:lnTo>
                    <a:pt x="13" y="31"/>
                  </a:lnTo>
                  <a:lnTo>
                    <a:pt x="19" y="35"/>
                  </a:lnTo>
                  <a:lnTo>
                    <a:pt x="24" y="30"/>
                  </a:lnTo>
                  <a:lnTo>
                    <a:pt x="26" y="33"/>
                  </a:lnTo>
                  <a:lnTo>
                    <a:pt x="29" y="30"/>
                  </a:lnTo>
                  <a:lnTo>
                    <a:pt x="37" y="32"/>
                  </a:lnTo>
                  <a:lnTo>
                    <a:pt x="31" y="26"/>
                  </a:lnTo>
                  <a:lnTo>
                    <a:pt x="37" y="22"/>
                  </a:lnTo>
                  <a:lnTo>
                    <a:pt x="35" y="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209">
              <a:extLst>
                <a:ext uri="{FF2B5EF4-FFF2-40B4-BE49-F238E27FC236}">
                  <a16:creationId xmlns:a16="http://schemas.microsoft.com/office/drawing/2014/main" id="{B499E53D-3736-4BB2-8DEA-C3E6D05D03BE}"/>
                </a:ext>
              </a:extLst>
            </p:cNvPr>
            <p:cNvSpPr>
              <a:spLocks/>
            </p:cNvSpPr>
            <p:nvPr/>
          </p:nvSpPr>
          <p:spPr bwMode="auto">
            <a:xfrm>
              <a:off x="2234" y="1242"/>
              <a:ext cx="4" cy="6"/>
            </a:xfrm>
            <a:custGeom>
              <a:avLst/>
              <a:gdLst>
                <a:gd name="T0" fmla="*/ 0 w 4"/>
                <a:gd name="T1" fmla="*/ 2 h 6"/>
                <a:gd name="T2" fmla="*/ 4 w 4"/>
                <a:gd name="T3" fmla="*/ 6 h 6"/>
                <a:gd name="T4" fmla="*/ 4 w 4"/>
                <a:gd name="T5" fmla="*/ 0 h 6"/>
                <a:gd name="T6" fmla="*/ 0 w 4"/>
                <a:gd name="T7" fmla="*/ 2 h 6"/>
              </a:gdLst>
              <a:ahLst/>
              <a:cxnLst>
                <a:cxn ang="0">
                  <a:pos x="T0" y="T1"/>
                </a:cxn>
                <a:cxn ang="0">
                  <a:pos x="T2" y="T3"/>
                </a:cxn>
                <a:cxn ang="0">
                  <a:pos x="T4" y="T5"/>
                </a:cxn>
                <a:cxn ang="0">
                  <a:pos x="T6" y="T7"/>
                </a:cxn>
              </a:cxnLst>
              <a:rect l="0" t="0" r="r" b="b"/>
              <a:pathLst>
                <a:path w="4" h="6">
                  <a:moveTo>
                    <a:pt x="0" y="2"/>
                  </a:moveTo>
                  <a:lnTo>
                    <a:pt x="4" y="6"/>
                  </a:lnTo>
                  <a:lnTo>
                    <a:pt x="4" y="0"/>
                  </a:lnTo>
                  <a:lnTo>
                    <a:pt x="0"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10">
              <a:extLst>
                <a:ext uri="{FF2B5EF4-FFF2-40B4-BE49-F238E27FC236}">
                  <a16:creationId xmlns:a16="http://schemas.microsoft.com/office/drawing/2014/main" id="{EC64545A-A0BA-4F9C-AB0A-493C8AD003C3}"/>
                </a:ext>
              </a:extLst>
            </p:cNvPr>
            <p:cNvSpPr>
              <a:spLocks/>
            </p:cNvSpPr>
            <p:nvPr/>
          </p:nvSpPr>
          <p:spPr bwMode="auto">
            <a:xfrm>
              <a:off x="2229" y="1265"/>
              <a:ext cx="27" cy="30"/>
            </a:xfrm>
            <a:custGeom>
              <a:avLst/>
              <a:gdLst>
                <a:gd name="T0" fmla="*/ 3 w 27"/>
                <a:gd name="T1" fmla="*/ 0 h 30"/>
                <a:gd name="T2" fmla="*/ 0 w 27"/>
                <a:gd name="T3" fmla="*/ 5 h 30"/>
                <a:gd name="T4" fmla="*/ 6 w 27"/>
                <a:gd name="T5" fmla="*/ 16 h 30"/>
                <a:gd name="T6" fmla="*/ 1 w 27"/>
                <a:gd name="T7" fmla="*/ 30 h 30"/>
                <a:gd name="T8" fmla="*/ 13 w 27"/>
                <a:gd name="T9" fmla="*/ 30 h 30"/>
                <a:gd name="T10" fmla="*/ 22 w 27"/>
                <a:gd name="T11" fmla="*/ 18 h 30"/>
                <a:gd name="T12" fmla="*/ 20 w 27"/>
                <a:gd name="T13" fmla="*/ 4 h 30"/>
                <a:gd name="T14" fmla="*/ 27 w 27"/>
                <a:gd name="T15" fmla="*/ 2 h 30"/>
                <a:gd name="T16" fmla="*/ 3 w 2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3" y="0"/>
                  </a:moveTo>
                  <a:lnTo>
                    <a:pt x="0" y="5"/>
                  </a:lnTo>
                  <a:lnTo>
                    <a:pt x="6" y="16"/>
                  </a:lnTo>
                  <a:lnTo>
                    <a:pt x="1" y="30"/>
                  </a:lnTo>
                  <a:lnTo>
                    <a:pt x="13" y="30"/>
                  </a:lnTo>
                  <a:lnTo>
                    <a:pt x="22" y="18"/>
                  </a:lnTo>
                  <a:lnTo>
                    <a:pt x="20" y="4"/>
                  </a:lnTo>
                  <a:lnTo>
                    <a:pt x="27" y="2"/>
                  </a:lnTo>
                  <a:lnTo>
                    <a:pt x="3"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11">
              <a:extLst>
                <a:ext uri="{FF2B5EF4-FFF2-40B4-BE49-F238E27FC236}">
                  <a16:creationId xmlns:a16="http://schemas.microsoft.com/office/drawing/2014/main" id="{F51BE3DB-B1B2-46F3-ACE6-ADD1C7106206}"/>
                </a:ext>
              </a:extLst>
            </p:cNvPr>
            <p:cNvSpPr>
              <a:spLocks/>
            </p:cNvSpPr>
            <p:nvPr/>
          </p:nvSpPr>
          <p:spPr bwMode="auto">
            <a:xfrm>
              <a:off x="2844" y="1105"/>
              <a:ext cx="10" cy="6"/>
            </a:xfrm>
            <a:custGeom>
              <a:avLst/>
              <a:gdLst>
                <a:gd name="T0" fmla="*/ 5 w 10"/>
                <a:gd name="T1" fmla="*/ 2 h 6"/>
                <a:gd name="T2" fmla="*/ 0 w 10"/>
                <a:gd name="T3" fmla="*/ 0 h 6"/>
                <a:gd name="T4" fmla="*/ 10 w 10"/>
                <a:gd name="T5" fmla="*/ 6 h 6"/>
                <a:gd name="T6" fmla="*/ 5 w 10"/>
                <a:gd name="T7" fmla="*/ 2 h 6"/>
              </a:gdLst>
              <a:ahLst/>
              <a:cxnLst>
                <a:cxn ang="0">
                  <a:pos x="T0" y="T1"/>
                </a:cxn>
                <a:cxn ang="0">
                  <a:pos x="T2" y="T3"/>
                </a:cxn>
                <a:cxn ang="0">
                  <a:pos x="T4" y="T5"/>
                </a:cxn>
                <a:cxn ang="0">
                  <a:pos x="T6" y="T7"/>
                </a:cxn>
              </a:cxnLst>
              <a:rect l="0" t="0" r="r" b="b"/>
              <a:pathLst>
                <a:path w="10" h="6">
                  <a:moveTo>
                    <a:pt x="5" y="2"/>
                  </a:moveTo>
                  <a:lnTo>
                    <a:pt x="0" y="0"/>
                  </a:lnTo>
                  <a:lnTo>
                    <a:pt x="10" y="6"/>
                  </a:lnTo>
                  <a:lnTo>
                    <a:pt x="5"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12">
              <a:extLst>
                <a:ext uri="{FF2B5EF4-FFF2-40B4-BE49-F238E27FC236}">
                  <a16:creationId xmlns:a16="http://schemas.microsoft.com/office/drawing/2014/main" id="{F2715FA1-B303-45F3-845C-2E4EA487E14B}"/>
                </a:ext>
              </a:extLst>
            </p:cNvPr>
            <p:cNvSpPr>
              <a:spLocks/>
            </p:cNvSpPr>
            <p:nvPr/>
          </p:nvSpPr>
          <p:spPr bwMode="auto">
            <a:xfrm>
              <a:off x="2263" y="1256"/>
              <a:ext cx="63" cy="121"/>
            </a:xfrm>
            <a:custGeom>
              <a:avLst/>
              <a:gdLst>
                <a:gd name="T0" fmla="*/ 0 w 63"/>
                <a:gd name="T1" fmla="*/ 109 h 121"/>
                <a:gd name="T2" fmla="*/ 2 w 63"/>
                <a:gd name="T3" fmla="*/ 114 h 121"/>
                <a:gd name="T4" fmla="*/ 30 w 63"/>
                <a:gd name="T5" fmla="*/ 121 h 121"/>
                <a:gd name="T6" fmla="*/ 60 w 63"/>
                <a:gd name="T7" fmla="*/ 97 h 121"/>
                <a:gd name="T8" fmla="*/ 63 w 63"/>
                <a:gd name="T9" fmla="*/ 82 h 121"/>
                <a:gd name="T10" fmla="*/ 54 w 63"/>
                <a:gd name="T11" fmla="*/ 54 h 121"/>
                <a:gd name="T12" fmla="*/ 59 w 63"/>
                <a:gd name="T13" fmla="*/ 39 h 121"/>
                <a:gd name="T14" fmla="*/ 56 w 63"/>
                <a:gd name="T15" fmla="*/ 21 h 121"/>
                <a:gd name="T16" fmla="*/ 47 w 63"/>
                <a:gd name="T17" fmla="*/ 13 h 121"/>
                <a:gd name="T18" fmla="*/ 58 w 63"/>
                <a:gd name="T19" fmla="*/ 7 h 121"/>
                <a:gd name="T20" fmla="*/ 26 w 63"/>
                <a:gd name="T21" fmla="*/ 0 h 121"/>
                <a:gd name="T22" fmla="*/ 23 w 63"/>
                <a:gd name="T23" fmla="*/ 32 h 121"/>
                <a:gd name="T24" fmla="*/ 9 w 63"/>
                <a:gd name="T25" fmla="*/ 48 h 121"/>
                <a:gd name="T26" fmla="*/ 10 w 63"/>
                <a:gd name="T27" fmla="*/ 76 h 121"/>
                <a:gd name="T28" fmla="*/ 1 w 63"/>
                <a:gd name="T29" fmla="*/ 87 h 121"/>
                <a:gd name="T30" fmla="*/ 0 w 63"/>
                <a:gd name="T31"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21">
                  <a:moveTo>
                    <a:pt x="0" y="109"/>
                  </a:moveTo>
                  <a:lnTo>
                    <a:pt x="2" y="114"/>
                  </a:lnTo>
                  <a:lnTo>
                    <a:pt x="30" y="121"/>
                  </a:lnTo>
                  <a:lnTo>
                    <a:pt x="60" y="97"/>
                  </a:lnTo>
                  <a:lnTo>
                    <a:pt x="63" y="82"/>
                  </a:lnTo>
                  <a:lnTo>
                    <a:pt x="54" y="54"/>
                  </a:lnTo>
                  <a:lnTo>
                    <a:pt x="59" y="39"/>
                  </a:lnTo>
                  <a:lnTo>
                    <a:pt x="56" y="21"/>
                  </a:lnTo>
                  <a:lnTo>
                    <a:pt x="47" y="13"/>
                  </a:lnTo>
                  <a:lnTo>
                    <a:pt x="58" y="7"/>
                  </a:lnTo>
                  <a:lnTo>
                    <a:pt x="26" y="0"/>
                  </a:lnTo>
                  <a:lnTo>
                    <a:pt x="23" y="32"/>
                  </a:lnTo>
                  <a:lnTo>
                    <a:pt x="9" y="48"/>
                  </a:lnTo>
                  <a:lnTo>
                    <a:pt x="10" y="76"/>
                  </a:lnTo>
                  <a:lnTo>
                    <a:pt x="1" y="87"/>
                  </a:lnTo>
                  <a:lnTo>
                    <a:pt x="0" y="10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13">
              <a:extLst>
                <a:ext uri="{FF2B5EF4-FFF2-40B4-BE49-F238E27FC236}">
                  <a16:creationId xmlns:a16="http://schemas.microsoft.com/office/drawing/2014/main" id="{5BF724AC-9D78-416E-82E9-C068548A8FEA}"/>
                </a:ext>
              </a:extLst>
            </p:cNvPr>
            <p:cNvSpPr>
              <a:spLocks/>
            </p:cNvSpPr>
            <p:nvPr/>
          </p:nvSpPr>
          <p:spPr bwMode="auto">
            <a:xfrm>
              <a:off x="2850" y="1121"/>
              <a:ext cx="7" cy="7"/>
            </a:xfrm>
            <a:custGeom>
              <a:avLst/>
              <a:gdLst>
                <a:gd name="T0" fmla="*/ 2 w 7"/>
                <a:gd name="T1" fmla="*/ 0 h 7"/>
                <a:gd name="T2" fmla="*/ 0 w 7"/>
                <a:gd name="T3" fmla="*/ 4 h 7"/>
                <a:gd name="T4" fmla="*/ 7 w 7"/>
                <a:gd name="T5" fmla="*/ 7 h 7"/>
                <a:gd name="T6" fmla="*/ 2 w 7"/>
                <a:gd name="T7" fmla="*/ 0 h 7"/>
              </a:gdLst>
              <a:ahLst/>
              <a:cxnLst>
                <a:cxn ang="0">
                  <a:pos x="T0" y="T1"/>
                </a:cxn>
                <a:cxn ang="0">
                  <a:pos x="T2" y="T3"/>
                </a:cxn>
                <a:cxn ang="0">
                  <a:pos x="T4" y="T5"/>
                </a:cxn>
                <a:cxn ang="0">
                  <a:pos x="T6" y="T7"/>
                </a:cxn>
              </a:cxnLst>
              <a:rect l="0" t="0" r="r" b="b"/>
              <a:pathLst>
                <a:path w="7" h="7">
                  <a:moveTo>
                    <a:pt x="2" y="0"/>
                  </a:moveTo>
                  <a:lnTo>
                    <a:pt x="0" y="4"/>
                  </a:lnTo>
                  <a:lnTo>
                    <a:pt x="7" y="7"/>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14">
              <a:extLst>
                <a:ext uri="{FF2B5EF4-FFF2-40B4-BE49-F238E27FC236}">
                  <a16:creationId xmlns:a16="http://schemas.microsoft.com/office/drawing/2014/main" id="{2C134DE5-056E-4B17-A28F-6E4EA848B123}"/>
                </a:ext>
              </a:extLst>
            </p:cNvPr>
            <p:cNvSpPr>
              <a:spLocks/>
            </p:cNvSpPr>
            <p:nvPr/>
          </p:nvSpPr>
          <p:spPr bwMode="auto">
            <a:xfrm>
              <a:off x="2531" y="1246"/>
              <a:ext cx="4" cy="8"/>
            </a:xfrm>
            <a:custGeom>
              <a:avLst/>
              <a:gdLst>
                <a:gd name="T0" fmla="*/ 4 w 4"/>
                <a:gd name="T1" fmla="*/ 8 h 8"/>
                <a:gd name="T2" fmla="*/ 2 w 4"/>
                <a:gd name="T3" fmla="*/ 0 h 8"/>
                <a:gd name="T4" fmla="*/ 0 w 4"/>
                <a:gd name="T5" fmla="*/ 5 h 8"/>
                <a:gd name="T6" fmla="*/ 4 w 4"/>
                <a:gd name="T7" fmla="*/ 8 h 8"/>
              </a:gdLst>
              <a:ahLst/>
              <a:cxnLst>
                <a:cxn ang="0">
                  <a:pos x="T0" y="T1"/>
                </a:cxn>
                <a:cxn ang="0">
                  <a:pos x="T2" y="T3"/>
                </a:cxn>
                <a:cxn ang="0">
                  <a:pos x="T4" y="T5"/>
                </a:cxn>
                <a:cxn ang="0">
                  <a:pos x="T6" y="T7"/>
                </a:cxn>
              </a:cxnLst>
              <a:rect l="0" t="0" r="r" b="b"/>
              <a:pathLst>
                <a:path w="4" h="8">
                  <a:moveTo>
                    <a:pt x="4" y="8"/>
                  </a:moveTo>
                  <a:lnTo>
                    <a:pt x="2" y="0"/>
                  </a:lnTo>
                  <a:lnTo>
                    <a:pt x="0" y="5"/>
                  </a:lnTo>
                  <a:lnTo>
                    <a:pt x="4"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15">
              <a:extLst>
                <a:ext uri="{FF2B5EF4-FFF2-40B4-BE49-F238E27FC236}">
                  <a16:creationId xmlns:a16="http://schemas.microsoft.com/office/drawing/2014/main" id="{A62B50F8-44F6-4D48-AF74-E161DB08D67B}"/>
                </a:ext>
              </a:extLst>
            </p:cNvPr>
            <p:cNvSpPr>
              <a:spLocks/>
            </p:cNvSpPr>
            <p:nvPr/>
          </p:nvSpPr>
          <p:spPr bwMode="auto">
            <a:xfrm>
              <a:off x="2598" y="1186"/>
              <a:ext cx="6" cy="6"/>
            </a:xfrm>
            <a:custGeom>
              <a:avLst/>
              <a:gdLst>
                <a:gd name="T0" fmla="*/ 6 w 6"/>
                <a:gd name="T1" fmla="*/ 6 h 6"/>
                <a:gd name="T2" fmla="*/ 3 w 6"/>
                <a:gd name="T3" fmla="*/ 0 h 6"/>
                <a:gd name="T4" fmla="*/ 0 w 6"/>
                <a:gd name="T5" fmla="*/ 2 h 6"/>
                <a:gd name="T6" fmla="*/ 6 w 6"/>
                <a:gd name="T7" fmla="*/ 6 h 6"/>
              </a:gdLst>
              <a:ahLst/>
              <a:cxnLst>
                <a:cxn ang="0">
                  <a:pos x="T0" y="T1"/>
                </a:cxn>
                <a:cxn ang="0">
                  <a:pos x="T2" y="T3"/>
                </a:cxn>
                <a:cxn ang="0">
                  <a:pos x="T4" y="T5"/>
                </a:cxn>
                <a:cxn ang="0">
                  <a:pos x="T6" y="T7"/>
                </a:cxn>
              </a:cxnLst>
              <a:rect l="0" t="0" r="r" b="b"/>
              <a:pathLst>
                <a:path w="6" h="6">
                  <a:moveTo>
                    <a:pt x="6" y="6"/>
                  </a:moveTo>
                  <a:lnTo>
                    <a:pt x="3" y="0"/>
                  </a:lnTo>
                  <a:lnTo>
                    <a:pt x="0" y="2"/>
                  </a:lnTo>
                  <a:lnTo>
                    <a:pt x="6"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216">
              <a:extLst>
                <a:ext uri="{FF2B5EF4-FFF2-40B4-BE49-F238E27FC236}">
                  <a16:creationId xmlns:a16="http://schemas.microsoft.com/office/drawing/2014/main" id="{A67B894E-EC0B-4215-9931-28F294F07A0A}"/>
                </a:ext>
              </a:extLst>
            </p:cNvPr>
            <p:cNvSpPr>
              <a:spLocks/>
            </p:cNvSpPr>
            <p:nvPr/>
          </p:nvSpPr>
          <p:spPr bwMode="auto">
            <a:xfrm>
              <a:off x="2367" y="1221"/>
              <a:ext cx="19" cy="28"/>
            </a:xfrm>
            <a:custGeom>
              <a:avLst/>
              <a:gdLst>
                <a:gd name="T0" fmla="*/ 8 w 19"/>
                <a:gd name="T1" fmla="*/ 28 h 28"/>
                <a:gd name="T2" fmla="*/ 16 w 19"/>
                <a:gd name="T3" fmla="*/ 23 h 28"/>
                <a:gd name="T4" fmla="*/ 19 w 19"/>
                <a:gd name="T5" fmla="*/ 8 h 28"/>
                <a:gd name="T6" fmla="*/ 15 w 19"/>
                <a:gd name="T7" fmla="*/ 0 h 28"/>
                <a:gd name="T8" fmla="*/ 8 w 19"/>
                <a:gd name="T9" fmla="*/ 0 h 28"/>
                <a:gd name="T10" fmla="*/ 6 w 19"/>
                <a:gd name="T11" fmla="*/ 8 h 28"/>
                <a:gd name="T12" fmla="*/ 11 w 19"/>
                <a:gd name="T13" fmla="*/ 11 h 28"/>
                <a:gd name="T14" fmla="*/ 0 w 19"/>
                <a:gd name="T15" fmla="*/ 25 h 28"/>
                <a:gd name="T16" fmla="*/ 8 w 1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8" y="28"/>
                  </a:moveTo>
                  <a:lnTo>
                    <a:pt x="16" y="23"/>
                  </a:lnTo>
                  <a:lnTo>
                    <a:pt x="19" y="8"/>
                  </a:lnTo>
                  <a:lnTo>
                    <a:pt x="15" y="0"/>
                  </a:lnTo>
                  <a:lnTo>
                    <a:pt x="8" y="0"/>
                  </a:lnTo>
                  <a:lnTo>
                    <a:pt x="6" y="8"/>
                  </a:lnTo>
                  <a:lnTo>
                    <a:pt x="11" y="11"/>
                  </a:lnTo>
                  <a:lnTo>
                    <a:pt x="0" y="25"/>
                  </a:lnTo>
                  <a:lnTo>
                    <a:pt x="8"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17">
              <a:extLst>
                <a:ext uri="{FF2B5EF4-FFF2-40B4-BE49-F238E27FC236}">
                  <a16:creationId xmlns:a16="http://schemas.microsoft.com/office/drawing/2014/main" id="{9E2324FD-981C-4DE6-8BD2-0BFA488FB0D4}"/>
                </a:ext>
              </a:extLst>
            </p:cNvPr>
            <p:cNvSpPr>
              <a:spLocks/>
            </p:cNvSpPr>
            <p:nvPr/>
          </p:nvSpPr>
          <p:spPr bwMode="auto">
            <a:xfrm>
              <a:off x="2188" y="1427"/>
              <a:ext cx="9" cy="20"/>
            </a:xfrm>
            <a:custGeom>
              <a:avLst/>
              <a:gdLst>
                <a:gd name="T0" fmla="*/ 9 w 9"/>
                <a:gd name="T1" fmla="*/ 20 h 20"/>
                <a:gd name="T2" fmla="*/ 9 w 9"/>
                <a:gd name="T3" fmla="*/ 5 h 20"/>
                <a:gd name="T4" fmla="*/ 1 w 9"/>
                <a:gd name="T5" fmla="*/ 0 h 20"/>
                <a:gd name="T6" fmla="*/ 0 w 9"/>
                <a:gd name="T7" fmla="*/ 6 h 20"/>
                <a:gd name="T8" fmla="*/ 9 w 9"/>
                <a:gd name="T9" fmla="*/ 20 h 20"/>
              </a:gdLst>
              <a:ahLst/>
              <a:cxnLst>
                <a:cxn ang="0">
                  <a:pos x="T0" y="T1"/>
                </a:cxn>
                <a:cxn ang="0">
                  <a:pos x="T2" y="T3"/>
                </a:cxn>
                <a:cxn ang="0">
                  <a:pos x="T4" y="T5"/>
                </a:cxn>
                <a:cxn ang="0">
                  <a:pos x="T6" y="T7"/>
                </a:cxn>
                <a:cxn ang="0">
                  <a:pos x="T8" y="T9"/>
                </a:cxn>
              </a:cxnLst>
              <a:rect l="0" t="0" r="r" b="b"/>
              <a:pathLst>
                <a:path w="9" h="20">
                  <a:moveTo>
                    <a:pt x="9" y="20"/>
                  </a:moveTo>
                  <a:lnTo>
                    <a:pt x="9" y="5"/>
                  </a:lnTo>
                  <a:lnTo>
                    <a:pt x="1" y="0"/>
                  </a:lnTo>
                  <a:lnTo>
                    <a:pt x="0" y="6"/>
                  </a:lnTo>
                  <a:lnTo>
                    <a:pt x="9"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18">
              <a:extLst>
                <a:ext uri="{FF2B5EF4-FFF2-40B4-BE49-F238E27FC236}">
                  <a16:creationId xmlns:a16="http://schemas.microsoft.com/office/drawing/2014/main" id="{9419DA01-CDA8-4FC6-A34A-C0755144B4E5}"/>
                </a:ext>
              </a:extLst>
            </p:cNvPr>
            <p:cNvSpPr>
              <a:spLocks/>
            </p:cNvSpPr>
            <p:nvPr/>
          </p:nvSpPr>
          <p:spPr bwMode="auto">
            <a:xfrm>
              <a:off x="2024" y="1708"/>
              <a:ext cx="35" cy="34"/>
            </a:xfrm>
            <a:custGeom>
              <a:avLst/>
              <a:gdLst>
                <a:gd name="T0" fmla="*/ 30 w 35"/>
                <a:gd name="T1" fmla="*/ 6 h 34"/>
                <a:gd name="T2" fmla="*/ 16 w 35"/>
                <a:gd name="T3" fmla="*/ 0 h 34"/>
                <a:gd name="T4" fmla="*/ 11 w 35"/>
                <a:gd name="T5" fmla="*/ 3 h 34"/>
                <a:gd name="T6" fmla="*/ 6 w 35"/>
                <a:gd name="T7" fmla="*/ 6 h 34"/>
                <a:gd name="T8" fmla="*/ 0 w 35"/>
                <a:gd name="T9" fmla="*/ 30 h 34"/>
                <a:gd name="T10" fmla="*/ 9 w 35"/>
                <a:gd name="T11" fmla="*/ 34 h 34"/>
                <a:gd name="T12" fmla="*/ 19 w 35"/>
                <a:gd name="T13" fmla="*/ 32 h 34"/>
                <a:gd name="T14" fmla="*/ 27 w 35"/>
                <a:gd name="T15" fmla="*/ 27 h 34"/>
                <a:gd name="T16" fmla="*/ 25 w 35"/>
                <a:gd name="T17" fmla="*/ 16 h 34"/>
                <a:gd name="T18" fmla="*/ 35 w 35"/>
                <a:gd name="T19" fmla="*/ 11 h 34"/>
                <a:gd name="T20" fmla="*/ 30 w 35"/>
                <a:gd name="T2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4">
                  <a:moveTo>
                    <a:pt x="30" y="6"/>
                  </a:moveTo>
                  <a:lnTo>
                    <a:pt x="16" y="0"/>
                  </a:lnTo>
                  <a:lnTo>
                    <a:pt x="11" y="3"/>
                  </a:lnTo>
                  <a:lnTo>
                    <a:pt x="6" y="6"/>
                  </a:lnTo>
                  <a:lnTo>
                    <a:pt x="0" y="30"/>
                  </a:lnTo>
                  <a:lnTo>
                    <a:pt x="9" y="34"/>
                  </a:lnTo>
                  <a:lnTo>
                    <a:pt x="19" y="32"/>
                  </a:lnTo>
                  <a:lnTo>
                    <a:pt x="27" y="27"/>
                  </a:lnTo>
                  <a:lnTo>
                    <a:pt x="25" y="16"/>
                  </a:lnTo>
                  <a:lnTo>
                    <a:pt x="35" y="11"/>
                  </a:lnTo>
                  <a:lnTo>
                    <a:pt x="30"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19">
              <a:extLst>
                <a:ext uri="{FF2B5EF4-FFF2-40B4-BE49-F238E27FC236}">
                  <a16:creationId xmlns:a16="http://schemas.microsoft.com/office/drawing/2014/main" id="{F3E77520-0187-433C-9DAF-9046CFA89672}"/>
                </a:ext>
              </a:extLst>
            </p:cNvPr>
            <p:cNvSpPr>
              <a:spLocks/>
            </p:cNvSpPr>
            <p:nvPr/>
          </p:nvSpPr>
          <p:spPr bwMode="auto">
            <a:xfrm>
              <a:off x="1798" y="1397"/>
              <a:ext cx="5" cy="8"/>
            </a:xfrm>
            <a:custGeom>
              <a:avLst/>
              <a:gdLst>
                <a:gd name="T0" fmla="*/ 1 w 5"/>
                <a:gd name="T1" fmla="*/ 8 h 8"/>
                <a:gd name="T2" fmla="*/ 5 w 5"/>
                <a:gd name="T3" fmla="*/ 5 h 8"/>
                <a:gd name="T4" fmla="*/ 0 w 5"/>
                <a:gd name="T5" fmla="*/ 0 h 8"/>
                <a:gd name="T6" fmla="*/ 1 w 5"/>
                <a:gd name="T7" fmla="*/ 8 h 8"/>
              </a:gdLst>
              <a:ahLst/>
              <a:cxnLst>
                <a:cxn ang="0">
                  <a:pos x="T0" y="T1"/>
                </a:cxn>
                <a:cxn ang="0">
                  <a:pos x="T2" y="T3"/>
                </a:cxn>
                <a:cxn ang="0">
                  <a:pos x="T4" y="T5"/>
                </a:cxn>
                <a:cxn ang="0">
                  <a:pos x="T6" y="T7"/>
                </a:cxn>
              </a:cxnLst>
              <a:rect l="0" t="0" r="r" b="b"/>
              <a:pathLst>
                <a:path w="5" h="8">
                  <a:moveTo>
                    <a:pt x="1" y="8"/>
                  </a:moveTo>
                  <a:lnTo>
                    <a:pt x="5" y="5"/>
                  </a:lnTo>
                  <a:lnTo>
                    <a:pt x="0" y="0"/>
                  </a:lnTo>
                  <a:lnTo>
                    <a:pt x="1"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0">
              <a:extLst>
                <a:ext uri="{FF2B5EF4-FFF2-40B4-BE49-F238E27FC236}">
                  <a16:creationId xmlns:a16="http://schemas.microsoft.com/office/drawing/2014/main" id="{5A521B6C-0D7B-4463-9933-3CEFEF01626C}"/>
                </a:ext>
              </a:extLst>
            </p:cNvPr>
            <p:cNvSpPr>
              <a:spLocks/>
            </p:cNvSpPr>
            <p:nvPr/>
          </p:nvSpPr>
          <p:spPr bwMode="auto">
            <a:xfrm>
              <a:off x="1801" y="1364"/>
              <a:ext cx="16" cy="28"/>
            </a:xfrm>
            <a:custGeom>
              <a:avLst/>
              <a:gdLst>
                <a:gd name="T0" fmla="*/ 11 w 16"/>
                <a:gd name="T1" fmla="*/ 25 h 28"/>
                <a:gd name="T2" fmla="*/ 16 w 16"/>
                <a:gd name="T3" fmla="*/ 17 h 28"/>
                <a:gd name="T4" fmla="*/ 13 w 16"/>
                <a:gd name="T5" fmla="*/ 10 h 28"/>
                <a:gd name="T6" fmla="*/ 0 w 16"/>
                <a:gd name="T7" fmla="*/ 0 h 28"/>
                <a:gd name="T8" fmla="*/ 3 w 16"/>
                <a:gd name="T9" fmla="*/ 28 h 28"/>
                <a:gd name="T10" fmla="*/ 11 w 16"/>
                <a:gd name="T11" fmla="*/ 25 h 28"/>
              </a:gdLst>
              <a:ahLst/>
              <a:cxnLst>
                <a:cxn ang="0">
                  <a:pos x="T0" y="T1"/>
                </a:cxn>
                <a:cxn ang="0">
                  <a:pos x="T2" y="T3"/>
                </a:cxn>
                <a:cxn ang="0">
                  <a:pos x="T4" y="T5"/>
                </a:cxn>
                <a:cxn ang="0">
                  <a:pos x="T6" y="T7"/>
                </a:cxn>
                <a:cxn ang="0">
                  <a:pos x="T8" y="T9"/>
                </a:cxn>
                <a:cxn ang="0">
                  <a:pos x="T10" y="T11"/>
                </a:cxn>
              </a:cxnLst>
              <a:rect l="0" t="0" r="r" b="b"/>
              <a:pathLst>
                <a:path w="16" h="28">
                  <a:moveTo>
                    <a:pt x="11" y="25"/>
                  </a:moveTo>
                  <a:lnTo>
                    <a:pt x="16" y="17"/>
                  </a:lnTo>
                  <a:lnTo>
                    <a:pt x="13" y="10"/>
                  </a:lnTo>
                  <a:lnTo>
                    <a:pt x="0" y="0"/>
                  </a:lnTo>
                  <a:lnTo>
                    <a:pt x="3" y="28"/>
                  </a:lnTo>
                  <a:lnTo>
                    <a:pt x="11" y="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21">
              <a:extLst>
                <a:ext uri="{FF2B5EF4-FFF2-40B4-BE49-F238E27FC236}">
                  <a16:creationId xmlns:a16="http://schemas.microsoft.com/office/drawing/2014/main" id="{42D5BF43-1815-4D8B-8EE7-6B82B52DE709}"/>
                </a:ext>
              </a:extLst>
            </p:cNvPr>
            <p:cNvSpPr>
              <a:spLocks/>
            </p:cNvSpPr>
            <p:nvPr/>
          </p:nvSpPr>
          <p:spPr bwMode="auto">
            <a:xfrm>
              <a:off x="2065" y="1640"/>
              <a:ext cx="45" cy="65"/>
            </a:xfrm>
            <a:custGeom>
              <a:avLst/>
              <a:gdLst>
                <a:gd name="T0" fmla="*/ 29 w 45"/>
                <a:gd name="T1" fmla="*/ 1 h 65"/>
                <a:gd name="T2" fmla="*/ 6 w 45"/>
                <a:gd name="T3" fmla="*/ 0 h 65"/>
                <a:gd name="T4" fmla="*/ 0 w 45"/>
                <a:gd name="T5" fmla="*/ 12 h 65"/>
                <a:gd name="T6" fmla="*/ 2 w 45"/>
                <a:gd name="T7" fmla="*/ 37 h 65"/>
                <a:gd name="T8" fmla="*/ 26 w 45"/>
                <a:gd name="T9" fmla="*/ 65 h 65"/>
                <a:gd name="T10" fmla="*/ 45 w 45"/>
                <a:gd name="T11" fmla="*/ 61 h 65"/>
                <a:gd name="T12" fmla="*/ 36 w 45"/>
                <a:gd name="T13" fmla="*/ 46 h 65"/>
                <a:gd name="T14" fmla="*/ 40 w 45"/>
                <a:gd name="T15" fmla="*/ 12 h 65"/>
                <a:gd name="T16" fmla="*/ 29 w 45"/>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5">
                  <a:moveTo>
                    <a:pt x="29" y="1"/>
                  </a:moveTo>
                  <a:lnTo>
                    <a:pt x="6" y="0"/>
                  </a:lnTo>
                  <a:lnTo>
                    <a:pt x="0" y="12"/>
                  </a:lnTo>
                  <a:lnTo>
                    <a:pt x="2" y="37"/>
                  </a:lnTo>
                  <a:lnTo>
                    <a:pt x="26" y="65"/>
                  </a:lnTo>
                  <a:lnTo>
                    <a:pt x="45" y="61"/>
                  </a:lnTo>
                  <a:lnTo>
                    <a:pt x="36" y="46"/>
                  </a:lnTo>
                  <a:lnTo>
                    <a:pt x="40" y="12"/>
                  </a:lnTo>
                  <a:lnTo>
                    <a:pt x="29"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22">
              <a:extLst>
                <a:ext uri="{FF2B5EF4-FFF2-40B4-BE49-F238E27FC236}">
                  <a16:creationId xmlns:a16="http://schemas.microsoft.com/office/drawing/2014/main" id="{D04B2F0A-F4D5-4190-8C86-8182D15A3D8E}"/>
                </a:ext>
              </a:extLst>
            </p:cNvPr>
            <p:cNvSpPr>
              <a:spLocks/>
            </p:cNvSpPr>
            <p:nvPr/>
          </p:nvSpPr>
          <p:spPr bwMode="auto">
            <a:xfrm>
              <a:off x="2148" y="1457"/>
              <a:ext cx="23" cy="43"/>
            </a:xfrm>
            <a:custGeom>
              <a:avLst/>
              <a:gdLst>
                <a:gd name="T0" fmla="*/ 0 w 23"/>
                <a:gd name="T1" fmla="*/ 0 h 43"/>
                <a:gd name="T2" fmla="*/ 19 w 23"/>
                <a:gd name="T3" fmla="*/ 43 h 43"/>
                <a:gd name="T4" fmla="*/ 23 w 23"/>
                <a:gd name="T5" fmla="*/ 36 h 43"/>
                <a:gd name="T6" fmla="*/ 19 w 23"/>
                <a:gd name="T7" fmla="*/ 13 h 43"/>
                <a:gd name="T8" fmla="*/ 14 w 23"/>
                <a:gd name="T9" fmla="*/ 5 h 43"/>
                <a:gd name="T10" fmla="*/ 0 w 23"/>
                <a:gd name="T11" fmla="*/ 0 h 43"/>
              </a:gdLst>
              <a:ahLst/>
              <a:cxnLst>
                <a:cxn ang="0">
                  <a:pos x="T0" y="T1"/>
                </a:cxn>
                <a:cxn ang="0">
                  <a:pos x="T2" y="T3"/>
                </a:cxn>
                <a:cxn ang="0">
                  <a:pos x="T4" y="T5"/>
                </a:cxn>
                <a:cxn ang="0">
                  <a:pos x="T6" y="T7"/>
                </a:cxn>
                <a:cxn ang="0">
                  <a:pos x="T8" y="T9"/>
                </a:cxn>
                <a:cxn ang="0">
                  <a:pos x="T10" y="T11"/>
                </a:cxn>
              </a:cxnLst>
              <a:rect l="0" t="0" r="r" b="b"/>
              <a:pathLst>
                <a:path w="23" h="43">
                  <a:moveTo>
                    <a:pt x="0" y="0"/>
                  </a:moveTo>
                  <a:lnTo>
                    <a:pt x="19" y="43"/>
                  </a:lnTo>
                  <a:lnTo>
                    <a:pt x="23" y="36"/>
                  </a:lnTo>
                  <a:lnTo>
                    <a:pt x="19" y="13"/>
                  </a:lnTo>
                  <a:lnTo>
                    <a:pt x="14" y="5"/>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23">
              <a:extLst>
                <a:ext uri="{FF2B5EF4-FFF2-40B4-BE49-F238E27FC236}">
                  <a16:creationId xmlns:a16="http://schemas.microsoft.com/office/drawing/2014/main" id="{58FC7924-D023-4172-A4B5-13CCEEB3AF7F}"/>
                </a:ext>
              </a:extLst>
            </p:cNvPr>
            <p:cNvSpPr>
              <a:spLocks/>
            </p:cNvSpPr>
            <p:nvPr/>
          </p:nvSpPr>
          <p:spPr bwMode="auto">
            <a:xfrm>
              <a:off x="2165" y="1287"/>
              <a:ext cx="5" cy="12"/>
            </a:xfrm>
            <a:custGeom>
              <a:avLst/>
              <a:gdLst>
                <a:gd name="T0" fmla="*/ 4 w 5"/>
                <a:gd name="T1" fmla="*/ 0 h 12"/>
                <a:gd name="T2" fmla="*/ 0 w 5"/>
                <a:gd name="T3" fmla="*/ 12 h 12"/>
                <a:gd name="T4" fmla="*/ 5 w 5"/>
                <a:gd name="T5" fmla="*/ 8 h 12"/>
                <a:gd name="T6" fmla="*/ 4 w 5"/>
                <a:gd name="T7" fmla="*/ 0 h 12"/>
              </a:gdLst>
              <a:ahLst/>
              <a:cxnLst>
                <a:cxn ang="0">
                  <a:pos x="T0" y="T1"/>
                </a:cxn>
                <a:cxn ang="0">
                  <a:pos x="T2" y="T3"/>
                </a:cxn>
                <a:cxn ang="0">
                  <a:pos x="T4" y="T5"/>
                </a:cxn>
                <a:cxn ang="0">
                  <a:pos x="T6" y="T7"/>
                </a:cxn>
              </a:cxnLst>
              <a:rect l="0" t="0" r="r" b="b"/>
              <a:pathLst>
                <a:path w="5" h="12">
                  <a:moveTo>
                    <a:pt x="4" y="0"/>
                  </a:moveTo>
                  <a:lnTo>
                    <a:pt x="0" y="12"/>
                  </a:lnTo>
                  <a:lnTo>
                    <a:pt x="5" y="8"/>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4">
              <a:extLst>
                <a:ext uri="{FF2B5EF4-FFF2-40B4-BE49-F238E27FC236}">
                  <a16:creationId xmlns:a16="http://schemas.microsoft.com/office/drawing/2014/main" id="{A2DDEFCA-B9A8-4EF1-B766-07D4FF40CFF9}"/>
                </a:ext>
              </a:extLst>
            </p:cNvPr>
            <p:cNvSpPr>
              <a:spLocks/>
            </p:cNvSpPr>
            <p:nvPr/>
          </p:nvSpPr>
          <p:spPr bwMode="auto">
            <a:xfrm>
              <a:off x="1484" y="997"/>
              <a:ext cx="406" cy="387"/>
            </a:xfrm>
            <a:custGeom>
              <a:avLst/>
              <a:gdLst>
                <a:gd name="T0" fmla="*/ 235 w 406"/>
                <a:gd name="T1" fmla="*/ 266 h 387"/>
                <a:gd name="T2" fmla="*/ 244 w 406"/>
                <a:gd name="T3" fmla="*/ 249 h 387"/>
                <a:gd name="T4" fmla="*/ 250 w 406"/>
                <a:gd name="T5" fmla="*/ 237 h 387"/>
                <a:gd name="T6" fmla="*/ 266 w 406"/>
                <a:gd name="T7" fmla="*/ 224 h 387"/>
                <a:gd name="T8" fmla="*/ 263 w 406"/>
                <a:gd name="T9" fmla="*/ 192 h 387"/>
                <a:gd name="T10" fmla="*/ 293 w 406"/>
                <a:gd name="T11" fmla="*/ 208 h 387"/>
                <a:gd name="T12" fmla="*/ 322 w 406"/>
                <a:gd name="T13" fmla="*/ 210 h 387"/>
                <a:gd name="T14" fmla="*/ 333 w 406"/>
                <a:gd name="T15" fmla="*/ 189 h 387"/>
                <a:gd name="T16" fmla="*/ 351 w 406"/>
                <a:gd name="T17" fmla="*/ 171 h 387"/>
                <a:gd name="T18" fmla="*/ 373 w 406"/>
                <a:gd name="T19" fmla="*/ 178 h 387"/>
                <a:gd name="T20" fmla="*/ 364 w 406"/>
                <a:gd name="T21" fmla="*/ 210 h 387"/>
                <a:gd name="T22" fmla="*/ 351 w 406"/>
                <a:gd name="T23" fmla="*/ 236 h 387"/>
                <a:gd name="T24" fmla="*/ 346 w 406"/>
                <a:gd name="T25" fmla="*/ 246 h 387"/>
                <a:gd name="T26" fmla="*/ 335 w 406"/>
                <a:gd name="T27" fmla="*/ 242 h 387"/>
                <a:gd name="T28" fmla="*/ 333 w 406"/>
                <a:gd name="T29" fmla="*/ 251 h 387"/>
                <a:gd name="T30" fmla="*/ 328 w 406"/>
                <a:gd name="T31" fmla="*/ 256 h 387"/>
                <a:gd name="T32" fmla="*/ 333 w 406"/>
                <a:gd name="T33" fmla="*/ 267 h 387"/>
                <a:gd name="T34" fmla="*/ 321 w 406"/>
                <a:gd name="T35" fmla="*/ 277 h 387"/>
                <a:gd name="T36" fmla="*/ 311 w 406"/>
                <a:gd name="T37" fmla="*/ 282 h 387"/>
                <a:gd name="T38" fmla="*/ 306 w 406"/>
                <a:gd name="T39" fmla="*/ 302 h 387"/>
                <a:gd name="T40" fmla="*/ 289 w 406"/>
                <a:gd name="T41" fmla="*/ 310 h 387"/>
                <a:gd name="T42" fmla="*/ 300 w 406"/>
                <a:gd name="T43" fmla="*/ 326 h 387"/>
                <a:gd name="T44" fmla="*/ 315 w 406"/>
                <a:gd name="T45" fmla="*/ 347 h 387"/>
                <a:gd name="T46" fmla="*/ 338 w 406"/>
                <a:gd name="T47" fmla="*/ 360 h 387"/>
                <a:gd name="T48" fmla="*/ 335 w 406"/>
                <a:gd name="T49" fmla="*/ 348 h 387"/>
                <a:gd name="T50" fmla="*/ 338 w 406"/>
                <a:gd name="T51" fmla="*/ 315 h 387"/>
                <a:gd name="T52" fmla="*/ 345 w 406"/>
                <a:gd name="T53" fmla="*/ 311 h 387"/>
                <a:gd name="T54" fmla="*/ 371 w 406"/>
                <a:gd name="T55" fmla="*/ 289 h 387"/>
                <a:gd name="T56" fmla="*/ 373 w 406"/>
                <a:gd name="T57" fmla="*/ 277 h 387"/>
                <a:gd name="T58" fmla="*/ 373 w 406"/>
                <a:gd name="T59" fmla="*/ 270 h 387"/>
                <a:gd name="T60" fmla="*/ 384 w 406"/>
                <a:gd name="T61" fmla="*/ 261 h 387"/>
                <a:gd name="T62" fmla="*/ 399 w 406"/>
                <a:gd name="T63" fmla="*/ 254 h 387"/>
                <a:gd name="T64" fmla="*/ 404 w 406"/>
                <a:gd name="T65" fmla="*/ 226 h 387"/>
                <a:gd name="T66" fmla="*/ 392 w 406"/>
                <a:gd name="T67" fmla="*/ 171 h 387"/>
                <a:gd name="T68" fmla="*/ 338 w 406"/>
                <a:gd name="T69" fmla="*/ 3 h 387"/>
                <a:gd name="T70" fmla="*/ 226 w 406"/>
                <a:gd name="T71" fmla="*/ 3 h 387"/>
                <a:gd name="T72" fmla="*/ 183 w 406"/>
                <a:gd name="T73" fmla="*/ 1 h 387"/>
                <a:gd name="T74" fmla="*/ 115 w 406"/>
                <a:gd name="T75" fmla="*/ 1 h 387"/>
                <a:gd name="T76" fmla="*/ 56 w 406"/>
                <a:gd name="T77" fmla="*/ 110 h 387"/>
                <a:gd name="T78" fmla="*/ 0 w 406"/>
                <a:gd name="T79" fmla="*/ 164 h 387"/>
                <a:gd name="T80" fmla="*/ 14 w 406"/>
                <a:gd name="T81" fmla="*/ 387 h 387"/>
                <a:gd name="T82" fmla="*/ 75 w 406"/>
                <a:gd name="T83" fmla="*/ 331 h 387"/>
                <a:gd name="T84" fmla="*/ 118 w 406"/>
                <a:gd name="T85" fmla="*/ 302 h 387"/>
                <a:gd name="T86" fmla="*/ 137 w 406"/>
                <a:gd name="T87" fmla="*/ 289 h 387"/>
                <a:gd name="T88" fmla="*/ 129 w 406"/>
                <a:gd name="T89" fmla="*/ 286 h 387"/>
                <a:gd name="T90" fmla="*/ 147 w 406"/>
                <a:gd name="T91" fmla="*/ 265 h 387"/>
                <a:gd name="T92" fmla="*/ 139 w 406"/>
                <a:gd name="T93" fmla="*/ 246 h 387"/>
                <a:gd name="T94" fmla="*/ 139 w 406"/>
                <a:gd name="T95" fmla="*/ 237 h 387"/>
                <a:gd name="T96" fmla="*/ 150 w 406"/>
                <a:gd name="T97" fmla="*/ 207 h 387"/>
                <a:gd name="T98" fmla="*/ 157 w 406"/>
                <a:gd name="T99" fmla="*/ 189 h 387"/>
                <a:gd name="T100" fmla="*/ 178 w 406"/>
                <a:gd name="T101" fmla="*/ 156 h 387"/>
                <a:gd name="T102" fmla="*/ 185 w 406"/>
                <a:gd name="T103" fmla="*/ 161 h 387"/>
                <a:gd name="T104" fmla="*/ 193 w 406"/>
                <a:gd name="T105" fmla="*/ 156 h 387"/>
                <a:gd name="T106" fmla="*/ 182 w 406"/>
                <a:gd name="T107" fmla="*/ 162 h 387"/>
                <a:gd name="T108" fmla="*/ 188 w 406"/>
                <a:gd name="T109" fmla="*/ 181 h 387"/>
                <a:gd name="T110" fmla="*/ 162 w 406"/>
                <a:gd name="T111" fmla="*/ 210 h 387"/>
                <a:gd name="T112" fmla="*/ 174 w 406"/>
                <a:gd name="T113" fmla="*/ 263 h 387"/>
                <a:gd name="T114" fmla="*/ 180 w 406"/>
                <a:gd name="T115" fmla="*/ 313 h 387"/>
                <a:gd name="T116" fmla="*/ 201 w 406"/>
                <a:gd name="T117" fmla="*/ 296 h 387"/>
                <a:gd name="T118" fmla="*/ 223 w 406"/>
                <a:gd name="T119" fmla="*/ 28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387">
                  <a:moveTo>
                    <a:pt x="236" y="280"/>
                  </a:moveTo>
                  <a:lnTo>
                    <a:pt x="235" y="266"/>
                  </a:lnTo>
                  <a:lnTo>
                    <a:pt x="244" y="257"/>
                  </a:lnTo>
                  <a:lnTo>
                    <a:pt x="244" y="249"/>
                  </a:lnTo>
                  <a:lnTo>
                    <a:pt x="253" y="246"/>
                  </a:lnTo>
                  <a:lnTo>
                    <a:pt x="250" y="237"/>
                  </a:lnTo>
                  <a:lnTo>
                    <a:pt x="261" y="233"/>
                  </a:lnTo>
                  <a:lnTo>
                    <a:pt x="266" y="224"/>
                  </a:lnTo>
                  <a:lnTo>
                    <a:pt x="260" y="208"/>
                  </a:lnTo>
                  <a:lnTo>
                    <a:pt x="263" y="192"/>
                  </a:lnTo>
                  <a:lnTo>
                    <a:pt x="281" y="189"/>
                  </a:lnTo>
                  <a:lnTo>
                    <a:pt x="293" y="208"/>
                  </a:lnTo>
                  <a:lnTo>
                    <a:pt x="296" y="203"/>
                  </a:lnTo>
                  <a:lnTo>
                    <a:pt x="322" y="210"/>
                  </a:lnTo>
                  <a:lnTo>
                    <a:pt x="328" y="205"/>
                  </a:lnTo>
                  <a:lnTo>
                    <a:pt x="333" y="189"/>
                  </a:lnTo>
                  <a:lnTo>
                    <a:pt x="344" y="183"/>
                  </a:lnTo>
                  <a:lnTo>
                    <a:pt x="351" y="171"/>
                  </a:lnTo>
                  <a:lnTo>
                    <a:pt x="363" y="170"/>
                  </a:lnTo>
                  <a:lnTo>
                    <a:pt x="373" y="178"/>
                  </a:lnTo>
                  <a:lnTo>
                    <a:pt x="376" y="196"/>
                  </a:lnTo>
                  <a:lnTo>
                    <a:pt x="364" y="210"/>
                  </a:lnTo>
                  <a:lnTo>
                    <a:pt x="361" y="226"/>
                  </a:lnTo>
                  <a:lnTo>
                    <a:pt x="351" y="236"/>
                  </a:lnTo>
                  <a:lnTo>
                    <a:pt x="363" y="249"/>
                  </a:lnTo>
                  <a:lnTo>
                    <a:pt x="346" y="246"/>
                  </a:lnTo>
                  <a:lnTo>
                    <a:pt x="341" y="249"/>
                  </a:lnTo>
                  <a:lnTo>
                    <a:pt x="335" y="242"/>
                  </a:lnTo>
                  <a:lnTo>
                    <a:pt x="330" y="246"/>
                  </a:lnTo>
                  <a:lnTo>
                    <a:pt x="333" y="251"/>
                  </a:lnTo>
                  <a:lnTo>
                    <a:pt x="328" y="249"/>
                  </a:lnTo>
                  <a:lnTo>
                    <a:pt x="328" y="256"/>
                  </a:lnTo>
                  <a:lnTo>
                    <a:pt x="334" y="254"/>
                  </a:lnTo>
                  <a:lnTo>
                    <a:pt x="333" y="267"/>
                  </a:lnTo>
                  <a:lnTo>
                    <a:pt x="328" y="261"/>
                  </a:lnTo>
                  <a:lnTo>
                    <a:pt x="321" y="277"/>
                  </a:lnTo>
                  <a:lnTo>
                    <a:pt x="315" y="276"/>
                  </a:lnTo>
                  <a:lnTo>
                    <a:pt x="311" y="282"/>
                  </a:lnTo>
                  <a:lnTo>
                    <a:pt x="310" y="298"/>
                  </a:lnTo>
                  <a:lnTo>
                    <a:pt x="306" y="302"/>
                  </a:lnTo>
                  <a:lnTo>
                    <a:pt x="295" y="301"/>
                  </a:lnTo>
                  <a:lnTo>
                    <a:pt x="289" y="310"/>
                  </a:lnTo>
                  <a:lnTo>
                    <a:pt x="291" y="321"/>
                  </a:lnTo>
                  <a:lnTo>
                    <a:pt x="300" y="326"/>
                  </a:lnTo>
                  <a:lnTo>
                    <a:pt x="307" y="341"/>
                  </a:lnTo>
                  <a:lnTo>
                    <a:pt x="315" y="347"/>
                  </a:lnTo>
                  <a:lnTo>
                    <a:pt x="330" y="350"/>
                  </a:lnTo>
                  <a:lnTo>
                    <a:pt x="338" y="360"/>
                  </a:lnTo>
                  <a:lnTo>
                    <a:pt x="340" y="354"/>
                  </a:lnTo>
                  <a:lnTo>
                    <a:pt x="335" y="348"/>
                  </a:lnTo>
                  <a:lnTo>
                    <a:pt x="330" y="319"/>
                  </a:lnTo>
                  <a:lnTo>
                    <a:pt x="338" y="315"/>
                  </a:lnTo>
                  <a:lnTo>
                    <a:pt x="347" y="317"/>
                  </a:lnTo>
                  <a:lnTo>
                    <a:pt x="345" y="311"/>
                  </a:lnTo>
                  <a:lnTo>
                    <a:pt x="352" y="287"/>
                  </a:lnTo>
                  <a:lnTo>
                    <a:pt x="371" y="289"/>
                  </a:lnTo>
                  <a:lnTo>
                    <a:pt x="376" y="282"/>
                  </a:lnTo>
                  <a:lnTo>
                    <a:pt x="373" y="277"/>
                  </a:lnTo>
                  <a:lnTo>
                    <a:pt x="379" y="273"/>
                  </a:lnTo>
                  <a:lnTo>
                    <a:pt x="373" y="270"/>
                  </a:lnTo>
                  <a:lnTo>
                    <a:pt x="374" y="265"/>
                  </a:lnTo>
                  <a:lnTo>
                    <a:pt x="384" y="261"/>
                  </a:lnTo>
                  <a:lnTo>
                    <a:pt x="394" y="265"/>
                  </a:lnTo>
                  <a:lnTo>
                    <a:pt x="399" y="254"/>
                  </a:lnTo>
                  <a:lnTo>
                    <a:pt x="404" y="255"/>
                  </a:lnTo>
                  <a:lnTo>
                    <a:pt x="404" y="226"/>
                  </a:lnTo>
                  <a:lnTo>
                    <a:pt x="406" y="171"/>
                  </a:lnTo>
                  <a:lnTo>
                    <a:pt x="392" y="171"/>
                  </a:lnTo>
                  <a:lnTo>
                    <a:pt x="393" y="4"/>
                  </a:lnTo>
                  <a:lnTo>
                    <a:pt x="338" y="3"/>
                  </a:lnTo>
                  <a:lnTo>
                    <a:pt x="305" y="3"/>
                  </a:lnTo>
                  <a:lnTo>
                    <a:pt x="226" y="3"/>
                  </a:lnTo>
                  <a:lnTo>
                    <a:pt x="223" y="3"/>
                  </a:lnTo>
                  <a:lnTo>
                    <a:pt x="183" y="1"/>
                  </a:lnTo>
                  <a:lnTo>
                    <a:pt x="171" y="1"/>
                  </a:lnTo>
                  <a:lnTo>
                    <a:pt x="115" y="1"/>
                  </a:lnTo>
                  <a:lnTo>
                    <a:pt x="59" y="0"/>
                  </a:lnTo>
                  <a:lnTo>
                    <a:pt x="56" y="110"/>
                  </a:lnTo>
                  <a:lnTo>
                    <a:pt x="0" y="109"/>
                  </a:lnTo>
                  <a:lnTo>
                    <a:pt x="0" y="164"/>
                  </a:lnTo>
                  <a:lnTo>
                    <a:pt x="18" y="165"/>
                  </a:lnTo>
                  <a:lnTo>
                    <a:pt x="14" y="387"/>
                  </a:lnTo>
                  <a:lnTo>
                    <a:pt x="46" y="387"/>
                  </a:lnTo>
                  <a:lnTo>
                    <a:pt x="75" y="331"/>
                  </a:lnTo>
                  <a:lnTo>
                    <a:pt x="88" y="315"/>
                  </a:lnTo>
                  <a:lnTo>
                    <a:pt x="118" y="302"/>
                  </a:lnTo>
                  <a:lnTo>
                    <a:pt x="120" y="294"/>
                  </a:lnTo>
                  <a:lnTo>
                    <a:pt x="137" y="289"/>
                  </a:lnTo>
                  <a:lnTo>
                    <a:pt x="120" y="291"/>
                  </a:lnTo>
                  <a:lnTo>
                    <a:pt x="129" y="286"/>
                  </a:lnTo>
                  <a:lnTo>
                    <a:pt x="127" y="284"/>
                  </a:lnTo>
                  <a:lnTo>
                    <a:pt x="147" y="265"/>
                  </a:lnTo>
                  <a:lnTo>
                    <a:pt x="137" y="256"/>
                  </a:lnTo>
                  <a:lnTo>
                    <a:pt x="139" y="246"/>
                  </a:lnTo>
                  <a:lnTo>
                    <a:pt x="134" y="241"/>
                  </a:lnTo>
                  <a:lnTo>
                    <a:pt x="139" y="237"/>
                  </a:lnTo>
                  <a:lnTo>
                    <a:pt x="139" y="221"/>
                  </a:lnTo>
                  <a:lnTo>
                    <a:pt x="150" y="207"/>
                  </a:lnTo>
                  <a:lnTo>
                    <a:pt x="164" y="200"/>
                  </a:lnTo>
                  <a:lnTo>
                    <a:pt x="157" y="189"/>
                  </a:lnTo>
                  <a:lnTo>
                    <a:pt x="174" y="171"/>
                  </a:lnTo>
                  <a:lnTo>
                    <a:pt x="178" y="156"/>
                  </a:lnTo>
                  <a:lnTo>
                    <a:pt x="185" y="154"/>
                  </a:lnTo>
                  <a:lnTo>
                    <a:pt x="185" y="161"/>
                  </a:lnTo>
                  <a:lnTo>
                    <a:pt x="191" y="152"/>
                  </a:lnTo>
                  <a:lnTo>
                    <a:pt x="193" y="156"/>
                  </a:lnTo>
                  <a:lnTo>
                    <a:pt x="190" y="165"/>
                  </a:lnTo>
                  <a:lnTo>
                    <a:pt x="182" y="162"/>
                  </a:lnTo>
                  <a:lnTo>
                    <a:pt x="188" y="168"/>
                  </a:lnTo>
                  <a:lnTo>
                    <a:pt x="188" y="181"/>
                  </a:lnTo>
                  <a:lnTo>
                    <a:pt x="171" y="207"/>
                  </a:lnTo>
                  <a:lnTo>
                    <a:pt x="162" y="210"/>
                  </a:lnTo>
                  <a:lnTo>
                    <a:pt x="174" y="238"/>
                  </a:lnTo>
                  <a:lnTo>
                    <a:pt x="174" y="263"/>
                  </a:lnTo>
                  <a:lnTo>
                    <a:pt x="171" y="290"/>
                  </a:lnTo>
                  <a:lnTo>
                    <a:pt x="180" y="313"/>
                  </a:lnTo>
                  <a:lnTo>
                    <a:pt x="190" y="292"/>
                  </a:lnTo>
                  <a:lnTo>
                    <a:pt x="201" y="296"/>
                  </a:lnTo>
                  <a:lnTo>
                    <a:pt x="209" y="287"/>
                  </a:lnTo>
                  <a:lnTo>
                    <a:pt x="223" y="289"/>
                  </a:lnTo>
                  <a:lnTo>
                    <a:pt x="236" y="2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25">
              <a:extLst>
                <a:ext uri="{FF2B5EF4-FFF2-40B4-BE49-F238E27FC236}">
                  <a16:creationId xmlns:a16="http://schemas.microsoft.com/office/drawing/2014/main" id="{21C69035-631C-458E-A73D-2844CF7A7B0D}"/>
                </a:ext>
              </a:extLst>
            </p:cNvPr>
            <p:cNvSpPr>
              <a:spLocks/>
            </p:cNvSpPr>
            <p:nvPr/>
          </p:nvSpPr>
          <p:spPr bwMode="auto">
            <a:xfrm>
              <a:off x="2865" y="1124"/>
              <a:ext cx="10" cy="4"/>
            </a:xfrm>
            <a:custGeom>
              <a:avLst/>
              <a:gdLst>
                <a:gd name="T0" fmla="*/ 8 w 10"/>
                <a:gd name="T1" fmla="*/ 4 h 4"/>
                <a:gd name="T2" fmla="*/ 10 w 10"/>
                <a:gd name="T3" fmla="*/ 1 h 4"/>
                <a:gd name="T4" fmla="*/ 5 w 10"/>
                <a:gd name="T5" fmla="*/ 0 h 4"/>
                <a:gd name="T6" fmla="*/ 0 w 10"/>
                <a:gd name="T7" fmla="*/ 1 h 4"/>
                <a:gd name="T8" fmla="*/ 8 w 10"/>
                <a:gd name="T9" fmla="*/ 4 h 4"/>
              </a:gdLst>
              <a:ahLst/>
              <a:cxnLst>
                <a:cxn ang="0">
                  <a:pos x="T0" y="T1"/>
                </a:cxn>
                <a:cxn ang="0">
                  <a:pos x="T2" y="T3"/>
                </a:cxn>
                <a:cxn ang="0">
                  <a:pos x="T4" y="T5"/>
                </a:cxn>
                <a:cxn ang="0">
                  <a:pos x="T6" y="T7"/>
                </a:cxn>
                <a:cxn ang="0">
                  <a:pos x="T8" y="T9"/>
                </a:cxn>
              </a:cxnLst>
              <a:rect l="0" t="0" r="r" b="b"/>
              <a:pathLst>
                <a:path w="10" h="4">
                  <a:moveTo>
                    <a:pt x="8" y="4"/>
                  </a:moveTo>
                  <a:lnTo>
                    <a:pt x="10" y="1"/>
                  </a:lnTo>
                  <a:lnTo>
                    <a:pt x="5" y="0"/>
                  </a:lnTo>
                  <a:lnTo>
                    <a:pt x="0" y="1"/>
                  </a:lnTo>
                  <a:lnTo>
                    <a:pt x="8"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26">
              <a:extLst>
                <a:ext uri="{FF2B5EF4-FFF2-40B4-BE49-F238E27FC236}">
                  <a16:creationId xmlns:a16="http://schemas.microsoft.com/office/drawing/2014/main" id="{C53DE3B4-5660-4795-BAB7-2413C95C953C}"/>
                </a:ext>
              </a:extLst>
            </p:cNvPr>
            <p:cNvSpPr>
              <a:spLocks/>
            </p:cNvSpPr>
            <p:nvPr/>
          </p:nvSpPr>
          <p:spPr bwMode="auto">
            <a:xfrm>
              <a:off x="2879" y="985"/>
              <a:ext cx="5" cy="3"/>
            </a:xfrm>
            <a:custGeom>
              <a:avLst/>
              <a:gdLst>
                <a:gd name="T0" fmla="*/ 2 w 5"/>
                <a:gd name="T1" fmla="*/ 3 h 3"/>
                <a:gd name="T2" fmla="*/ 5 w 5"/>
                <a:gd name="T3" fmla="*/ 0 h 3"/>
                <a:gd name="T4" fmla="*/ 0 w 5"/>
                <a:gd name="T5" fmla="*/ 0 h 3"/>
                <a:gd name="T6" fmla="*/ 2 w 5"/>
                <a:gd name="T7" fmla="*/ 3 h 3"/>
              </a:gdLst>
              <a:ahLst/>
              <a:cxnLst>
                <a:cxn ang="0">
                  <a:pos x="T0" y="T1"/>
                </a:cxn>
                <a:cxn ang="0">
                  <a:pos x="T2" y="T3"/>
                </a:cxn>
                <a:cxn ang="0">
                  <a:pos x="T4" y="T5"/>
                </a:cxn>
                <a:cxn ang="0">
                  <a:pos x="T6" y="T7"/>
                </a:cxn>
              </a:cxnLst>
              <a:rect l="0" t="0" r="r" b="b"/>
              <a:pathLst>
                <a:path w="5" h="3">
                  <a:moveTo>
                    <a:pt x="2" y="3"/>
                  </a:moveTo>
                  <a:lnTo>
                    <a:pt x="5" y="0"/>
                  </a:lnTo>
                  <a:lnTo>
                    <a:pt x="0" y="0"/>
                  </a:lnTo>
                  <a:lnTo>
                    <a:pt x="2"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27">
              <a:extLst>
                <a:ext uri="{FF2B5EF4-FFF2-40B4-BE49-F238E27FC236}">
                  <a16:creationId xmlns:a16="http://schemas.microsoft.com/office/drawing/2014/main" id="{938FBDF6-CF92-4BD5-B4A6-53FC4D8C372F}"/>
                </a:ext>
              </a:extLst>
            </p:cNvPr>
            <p:cNvSpPr>
              <a:spLocks/>
            </p:cNvSpPr>
            <p:nvPr/>
          </p:nvSpPr>
          <p:spPr bwMode="auto">
            <a:xfrm>
              <a:off x="1780" y="1345"/>
              <a:ext cx="10" cy="13"/>
            </a:xfrm>
            <a:custGeom>
              <a:avLst/>
              <a:gdLst>
                <a:gd name="T0" fmla="*/ 0 w 10"/>
                <a:gd name="T1" fmla="*/ 8 h 13"/>
                <a:gd name="T2" fmla="*/ 5 w 10"/>
                <a:gd name="T3" fmla="*/ 13 h 13"/>
                <a:gd name="T4" fmla="*/ 10 w 10"/>
                <a:gd name="T5" fmla="*/ 0 h 13"/>
                <a:gd name="T6" fmla="*/ 4 w 10"/>
                <a:gd name="T7" fmla="*/ 0 h 13"/>
                <a:gd name="T8" fmla="*/ 0 w 10"/>
                <a:gd name="T9" fmla="*/ 8 h 13"/>
              </a:gdLst>
              <a:ahLst/>
              <a:cxnLst>
                <a:cxn ang="0">
                  <a:pos x="T0" y="T1"/>
                </a:cxn>
                <a:cxn ang="0">
                  <a:pos x="T2" y="T3"/>
                </a:cxn>
                <a:cxn ang="0">
                  <a:pos x="T4" y="T5"/>
                </a:cxn>
                <a:cxn ang="0">
                  <a:pos x="T6" y="T7"/>
                </a:cxn>
                <a:cxn ang="0">
                  <a:pos x="T8" y="T9"/>
                </a:cxn>
              </a:cxnLst>
              <a:rect l="0" t="0" r="r" b="b"/>
              <a:pathLst>
                <a:path w="10" h="13">
                  <a:moveTo>
                    <a:pt x="0" y="8"/>
                  </a:moveTo>
                  <a:lnTo>
                    <a:pt x="5" y="13"/>
                  </a:lnTo>
                  <a:lnTo>
                    <a:pt x="10" y="0"/>
                  </a:lnTo>
                  <a:lnTo>
                    <a:pt x="4" y="0"/>
                  </a:ln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8">
              <a:extLst>
                <a:ext uri="{FF2B5EF4-FFF2-40B4-BE49-F238E27FC236}">
                  <a16:creationId xmlns:a16="http://schemas.microsoft.com/office/drawing/2014/main" id="{F7C26C38-774C-4D46-ABDE-7AB09290E7E1}"/>
                </a:ext>
              </a:extLst>
            </p:cNvPr>
            <p:cNvSpPr>
              <a:spLocks/>
            </p:cNvSpPr>
            <p:nvPr/>
          </p:nvSpPr>
          <p:spPr bwMode="auto">
            <a:xfrm>
              <a:off x="2866" y="1113"/>
              <a:ext cx="4" cy="5"/>
            </a:xfrm>
            <a:custGeom>
              <a:avLst/>
              <a:gdLst>
                <a:gd name="T0" fmla="*/ 0 w 4"/>
                <a:gd name="T1" fmla="*/ 1 h 5"/>
                <a:gd name="T2" fmla="*/ 2 w 4"/>
                <a:gd name="T3" fmla="*/ 5 h 5"/>
                <a:gd name="T4" fmla="*/ 4 w 4"/>
                <a:gd name="T5" fmla="*/ 0 h 5"/>
                <a:gd name="T6" fmla="*/ 0 w 4"/>
                <a:gd name="T7" fmla="*/ 1 h 5"/>
              </a:gdLst>
              <a:ahLst/>
              <a:cxnLst>
                <a:cxn ang="0">
                  <a:pos x="T0" y="T1"/>
                </a:cxn>
                <a:cxn ang="0">
                  <a:pos x="T2" y="T3"/>
                </a:cxn>
                <a:cxn ang="0">
                  <a:pos x="T4" y="T5"/>
                </a:cxn>
                <a:cxn ang="0">
                  <a:pos x="T6" y="T7"/>
                </a:cxn>
              </a:cxnLst>
              <a:rect l="0" t="0" r="r" b="b"/>
              <a:pathLst>
                <a:path w="4" h="5">
                  <a:moveTo>
                    <a:pt x="0" y="1"/>
                  </a:moveTo>
                  <a:lnTo>
                    <a:pt x="2" y="5"/>
                  </a:lnTo>
                  <a:lnTo>
                    <a:pt x="4"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29">
              <a:extLst>
                <a:ext uri="{FF2B5EF4-FFF2-40B4-BE49-F238E27FC236}">
                  <a16:creationId xmlns:a16="http://schemas.microsoft.com/office/drawing/2014/main" id="{571BD1DF-E65E-4326-85A7-91C7F5024180}"/>
                </a:ext>
              </a:extLst>
            </p:cNvPr>
            <p:cNvSpPr>
              <a:spLocks/>
            </p:cNvSpPr>
            <p:nvPr/>
          </p:nvSpPr>
          <p:spPr bwMode="auto">
            <a:xfrm>
              <a:off x="1245" y="1103"/>
              <a:ext cx="285" cy="565"/>
            </a:xfrm>
            <a:custGeom>
              <a:avLst/>
              <a:gdLst>
                <a:gd name="T0" fmla="*/ 129 w 285"/>
                <a:gd name="T1" fmla="*/ 0 h 565"/>
                <a:gd name="T2" fmla="*/ 28 w 285"/>
                <a:gd name="T3" fmla="*/ 167 h 565"/>
                <a:gd name="T4" fmla="*/ 41 w 285"/>
                <a:gd name="T5" fmla="*/ 175 h 565"/>
                <a:gd name="T6" fmla="*/ 52 w 285"/>
                <a:gd name="T7" fmla="*/ 194 h 565"/>
                <a:gd name="T8" fmla="*/ 51 w 285"/>
                <a:gd name="T9" fmla="*/ 197 h 565"/>
                <a:gd name="T10" fmla="*/ 42 w 285"/>
                <a:gd name="T11" fmla="*/ 200 h 565"/>
                <a:gd name="T12" fmla="*/ 31 w 285"/>
                <a:gd name="T13" fmla="*/ 210 h 565"/>
                <a:gd name="T14" fmla="*/ 37 w 285"/>
                <a:gd name="T15" fmla="*/ 218 h 565"/>
                <a:gd name="T16" fmla="*/ 51 w 285"/>
                <a:gd name="T17" fmla="*/ 241 h 565"/>
                <a:gd name="T18" fmla="*/ 51 w 285"/>
                <a:gd name="T19" fmla="*/ 248 h 565"/>
                <a:gd name="T20" fmla="*/ 44 w 285"/>
                <a:gd name="T21" fmla="*/ 268 h 565"/>
                <a:gd name="T22" fmla="*/ 28 w 285"/>
                <a:gd name="T23" fmla="*/ 265 h 565"/>
                <a:gd name="T24" fmla="*/ 35 w 285"/>
                <a:gd name="T25" fmla="*/ 276 h 565"/>
                <a:gd name="T26" fmla="*/ 39 w 285"/>
                <a:gd name="T27" fmla="*/ 282 h 565"/>
                <a:gd name="T28" fmla="*/ 40 w 285"/>
                <a:gd name="T29" fmla="*/ 297 h 565"/>
                <a:gd name="T30" fmla="*/ 47 w 285"/>
                <a:gd name="T31" fmla="*/ 309 h 565"/>
                <a:gd name="T32" fmla="*/ 37 w 285"/>
                <a:gd name="T33" fmla="*/ 324 h 565"/>
                <a:gd name="T34" fmla="*/ 34 w 285"/>
                <a:gd name="T35" fmla="*/ 330 h 565"/>
                <a:gd name="T36" fmla="*/ 25 w 285"/>
                <a:gd name="T37" fmla="*/ 336 h 565"/>
                <a:gd name="T38" fmla="*/ 12 w 285"/>
                <a:gd name="T39" fmla="*/ 377 h 565"/>
                <a:gd name="T40" fmla="*/ 4 w 285"/>
                <a:gd name="T41" fmla="*/ 390 h 565"/>
                <a:gd name="T42" fmla="*/ 4 w 285"/>
                <a:gd name="T43" fmla="*/ 399 h 565"/>
                <a:gd name="T44" fmla="*/ 4 w 285"/>
                <a:gd name="T45" fmla="*/ 393 h 565"/>
                <a:gd name="T46" fmla="*/ 8 w 285"/>
                <a:gd name="T47" fmla="*/ 394 h 565"/>
                <a:gd name="T48" fmla="*/ 15 w 285"/>
                <a:gd name="T49" fmla="*/ 405 h 565"/>
                <a:gd name="T50" fmla="*/ 20 w 285"/>
                <a:gd name="T51" fmla="*/ 406 h 565"/>
                <a:gd name="T52" fmla="*/ 25 w 285"/>
                <a:gd name="T53" fmla="*/ 403 h 565"/>
                <a:gd name="T54" fmla="*/ 31 w 285"/>
                <a:gd name="T55" fmla="*/ 402 h 565"/>
                <a:gd name="T56" fmla="*/ 37 w 285"/>
                <a:gd name="T57" fmla="*/ 401 h 565"/>
                <a:gd name="T58" fmla="*/ 44 w 285"/>
                <a:gd name="T59" fmla="*/ 402 h 565"/>
                <a:gd name="T60" fmla="*/ 50 w 285"/>
                <a:gd name="T61" fmla="*/ 403 h 565"/>
                <a:gd name="T62" fmla="*/ 56 w 285"/>
                <a:gd name="T63" fmla="*/ 404 h 565"/>
                <a:gd name="T64" fmla="*/ 63 w 285"/>
                <a:gd name="T65" fmla="*/ 399 h 565"/>
                <a:gd name="T66" fmla="*/ 70 w 285"/>
                <a:gd name="T67" fmla="*/ 392 h 565"/>
                <a:gd name="T68" fmla="*/ 79 w 285"/>
                <a:gd name="T69" fmla="*/ 384 h 565"/>
                <a:gd name="T70" fmla="*/ 87 w 285"/>
                <a:gd name="T71" fmla="*/ 379 h 565"/>
                <a:gd name="T72" fmla="*/ 94 w 285"/>
                <a:gd name="T73" fmla="*/ 384 h 565"/>
                <a:gd name="T74" fmla="*/ 101 w 285"/>
                <a:gd name="T75" fmla="*/ 390 h 565"/>
                <a:gd name="T76" fmla="*/ 104 w 285"/>
                <a:gd name="T77" fmla="*/ 393 h 565"/>
                <a:gd name="T78" fmla="*/ 106 w 285"/>
                <a:gd name="T79" fmla="*/ 406 h 565"/>
                <a:gd name="T80" fmla="*/ 106 w 285"/>
                <a:gd name="T81" fmla="*/ 412 h 565"/>
                <a:gd name="T82" fmla="*/ 96 w 285"/>
                <a:gd name="T83" fmla="*/ 428 h 565"/>
                <a:gd name="T84" fmla="*/ 76 w 285"/>
                <a:gd name="T85" fmla="*/ 472 h 565"/>
                <a:gd name="T86" fmla="*/ 70 w 285"/>
                <a:gd name="T87" fmla="*/ 487 h 565"/>
                <a:gd name="T88" fmla="*/ 67 w 285"/>
                <a:gd name="T89" fmla="*/ 495 h 565"/>
                <a:gd name="T90" fmla="*/ 90 w 285"/>
                <a:gd name="T91" fmla="*/ 537 h 565"/>
                <a:gd name="T92" fmla="*/ 93 w 285"/>
                <a:gd name="T93" fmla="*/ 542 h 565"/>
                <a:gd name="T94" fmla="*/ 110 w 285"/>
                <a:gd name="T95" fmla="*/ 560 h 565"/>
                <a:gd name="T96" fmla="*/ 122 w 285"/>
                <a:gd name="T97" fmla="*/ 554 h 565"/>
                <a:gd name="T98" fmla="*/ 204 w 285"/>
                <a:gd name="T99" fmla="*/ 429 h 565"/>
                <a:gd name="T100" fmla="*/ 285 w 285"/>
                <a:gd name="T101" fmla="*/ 28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5" h="565">
                  <a:moveTo>
                    <a:pt x="257" y="59"/>
                  </a:moveTo>
                  <a:lnTo>
                    <a:pt x="239" y="58"/>
                  </a:lnTo>
                  <a:lnTo>
                    <a:pt x="239" y="3"/>
                  </a:lnTo>
                  <a:lnTo>
                    <a:pt x="184" y="1"/>
                  </a:lnTo>
                  <a:lnTo>
                    <a:pt x="129" y="0"/>
                  </a:lnTo>
                  <a:lnTo>
                    <a:pt x="128" y="57"/>
                  </a:lnTo>
                  <a:lnTo>
                    <a:pt x="93" y="55"/>
                  </a:lnTo>
                  <a:lnTo>
                    <a:pt x="90" y="168"/>
                  </a:lnTo>
                  <a:lnTo>
                    <a:pt x="36" y="167"/>
                  </a:lnTo>
                  <a:lnTo>
                    <a:pt x="28" y="167"/>
                  </a:lnTo>
                  <a:lnTo>
                    <a:pt x="38" y="173"/>
                  </a:lnTo>
                  <a:lnTo>
                    <a:pt x="39" y="173"/>
                  </a:lnTo>
                  <a:lnTo>
                    <a:pt x="39" y="173"/>
                  </a:lnTo>
                  <a:lnTo>
                    <a:pt x="40" y="174"/>
                  </a:lnTo>
                  <a:lnTo>
                    <a:pt x="41" y="175"/>
                  </a:lnTo>
                  <a:lnTo>
                    <a:pt x="41" y="176"/>
                  </a:lnTo>
                  <a:lnTo>
                    <a:pt x="41" y="176"/>
                  </a:lnTo>
                  <a:lnTo>
                    <a:pt x="52" y="192"/>
                  </a:lnTo>
                  <a:lnTo>
                    <a:pt x="52" y="194"/>
                  </a:lnTo>
                  <a:lnTo>
                    <a:pt x="52" y="194"/>
                  </a:lnTo>
                  <a:lnTo>
                    <a:pt x="52" y="195"/>
                  </a:lnTo>
                  <a:lnTo>
                    <a:pt x="52" y="195"/>
                  </a:lnTo>
                  <a:lnTo>
                    <a:pt x="52" y="196"/>
                  </a:lnTo>
                  <a:lnTo>
                    <a:pt x="51" y="197"/>
                  </a:lnTo>
                  <a:lnTo>
                    <a:pt x="51" y="197"/>
                  </a:lnTo>
                  <a:lnTo>
                    <a:pt x="50" y="198"/>
                  </a:lnTo>
                  <a:lnTo>
                    <a:pt x="49" y="198"/>
                  </a:lnTo>
                  <a:lnTo>
                    <a:pt x="48" y="198"/>
                  </a:lnTo>
                  <a:lnTo>
                    <a:pt x="43" y="200"/>
                  </a:lnTo>
                  <a:lnTo>
                    <a:pt x="42" y="200"/>
                  </a:lnTo>
                  <a:lnTo>
                    <a:pt x="41" y="202"/>
                  </a:lnTo>
                  <a:lnTo>
                    <a:pt x="39" y="202"/>
                  </a:lnTo>
                  <a:lnTo>
                    <a:pt x="38" y="202"/>
                  </a:lnTo>
                  <a:lnTo>
                    <a:pt x="33" y="204"/>
                  </a:lnTo>
                  <a:lnTo>
                    <a:pt x="31" y="210"/>
                  </a:lnTo>
                  <a:lnTo>
                    <a:pt x="31" y="210"/>
                  </a:lnTo>
                  <a:lnTo>
                    <a:pt x="35" y="216"/>
                  </a:lnTo>
                  <a:lnTo>
                    <a:pt x="36" y="217"/>
                  </a:lnTo>
                  <a:lnTo>
                    <a:pt x="37" y="218"/>
                  </a:lnTo>
                  <a:lnTo>
                    <a:pt x="37" y="218"/>
                  </a:lnTo>
                  <a:lnTo>
                    <a:pt x="40" y="222"/>
                  </a:lnTo>
                  <a:lnTo>
                    <a:pt x="40" y="222"/>
                  </a:lnTo>
                  <a:lnTo>
                    <a:pt x="40" y="222"/>
                  </a:lnTo>
                  <a:lnTo>
                    <a:pt x="52" y="239"/>
                  </a:lnTo>
                  <a:lnTo>
                    <a:pt x="51" y="241"/>
                  </a:lnTo>
                  <a:lnTo>
                    <a:pt x="52" y="243"/>
                  </a:lnTo>
                  <a:lnTo>
                    <a:pt x="51" y="244"/>
                  </a:lnTo>
                  <a:lnTo>
                    <a:pt x="51" y="245"/>
                  </a:lnTo>
                  <a:lnTo>
                    <a:pt x="51" y="247"/>
                  </a:lnTo>
                  <a:lnTo>
                    <a:pt x="51" y="248"/>
                  </a:lnTo>
                  <a:lnTo>
                    <a:pt x="50" y="250"/>
                  </a:lnTo>
                  <a:lnTo>
                    <a:pt x="47" y="267"/>
                  </a:lnTo>
                  <a:lnTo>
                    <a:pt x="46" y="266"/>
                  </a:lnTo>
                  <a:lnTo>
                    <a:pt x="45" y="267"/>
                  </a:lnTo>
                  <a:lnTo>
                    <a:pt x="44" y="268"/>
                  </a:lnTo>
                  <a:lnTo>
                    <a:pt x="41" y="268"/>
                  </a:lnTo>
                  <a:lnTo>
                    <a:pt x="40" y="267"/>
                  </a:lnTo>
                  <a:lnTo>
                    <a:pt x="39" y="267"/>
                  </a:lnTo>
                  <a:lnTo>
                    <a:pt x="36" y="265"/>
                  </a:lnTo>
                  <a:lnTo>
                    <a:pt x="28" y="265"/>
                  </a:lnTo>
                  <a:lnTo>
                    <a:pt x="27" y="267"/>
                  </a:lnTo>
                  <a:lnTo>
                    <a:pt x="33" y="274"/>
                  </a:lnTo>
                  <a:lnTo>
                    <a:pt x="34" y="274"/>
                  </a:lnTo>
                  <a:lnTo>
                    <a:pt x="35" y="276"/>
                  </a:lnTo>
                  <a:lnTo>
                    <a:pt x="35" y="276"/>
                  </a:lnTo>
                  <a:lnTo>
                    <a:pt x="37" y="278"/>
                  </a:lnTo>
                  <a:lnTo>
                    <a:pt x="37" y="278"/>
                  </a:lnTo>
                  <a:lnTo>
                    <a:pt x="37" y="278"/>
                  </a:lnTo>
                  <a:lnTo>
                    <a:pt x="38" y="280"/>
                  </a:lnTo>
                  <a:lnTo>
                    <a:pt x="39" y="282"/>
                  </a:lnTo>
                  <a:lnTo>
                    <a:pt x="39" y="282"/>
                  </a:lnTo>
                  <a:lnTo>
                    <a:pt x="39" y="282"/>
                  </a:lnTo>
                  <a:lnTo>
                    <a:pt x="40" y="295"/>
                  </a:lnTo>
                  <a:lnTo>
                    <a:pt x="40" y="295"/>
                  </a:lnTo>
                  <a:lnTo>
                    <a:pt x="40" y="297"/>
                  </a:lnTo>
                  <a:lnTo>
                    <a:pt x="44" y="305"/>
                  </a:lnTo>
                  <a:lnTo>
                    <a:pt x="46" y="306"/>
                  </a:lnTo>
                  <a:lnTo>
                    <a:pt x="46" y="308"/>
                  </a:lnTo>
                  <a:lnTo>
                    <a:pt x="46" y="308"/>
                  </a:lnTo>
                  <a:lnTo>
                    <a:pt x="47" y="309"/>
                  </a:lnTo>
                  <a:lnTo>
                    <a:pt x="49" y="311"/>
                  </a:lnTo>
                  <a:lnTo>
                    <a:pt x="49" y="312"/>
                  </a:lnTo>
                  <a:lnTo>
                    <a:pt x="49" y="312"/>
                  </a:lnTo>
                  <a:lnTo>
                    <a:pt x="49" y="313"/>
                  </a:lnTo>
                  <a:lnTo>
                    <a:pt x="37" y="324"/>
                  </a:lnTo>
                  <a:lnTo>
                    <a:pt x="37" y="325"/>
                  </a:lnTo>
                  <a:lnTo>
                    <a:pt x="36" y="325"/>
                  </a:lnTo>
                  <a:lnTo>
                    <a:pt x="36" y="327"/>
                  </a:lnTo>
                  <a:lnTo>
                    <a:pt x="35" y="328"/>
                  </a:lnTo>
                  <a:lnTo>
                    <a:pt x="34" y="330"/>
                  </a:lnTo>
                  <a:lnTo>
                    <a:pt x="33" y="331"/>
                  </a:lnTo>
                  <a:lnTo>
                    <a:pt x="30" y="332"/>
                  </a:lnTo>
                  <a:lnTo>
                    <a:pt x="28" y="333"/>
                  </a:lnTo>
                  <a:lnTo>
                    <a:pt x="26" y="336"/>
                  </a:lnTo>
                  <a:lnTo>
                    <a:pt x="25" y="336"/>
                  </a:lnTo>
                  <a:lnTo>
                    <a:pt x="15" y="346"/>
                  </a:lnTo>
                  <a:lnTo>
                    <a:pt x="17" y="367"/>
                  </a:lnTo>
                  <a:lnTo>
                    <a:pt x="12" y="376"/>
                  </a:lnTo>
                  <a:lnTo>
                    <a:pt x="12" y="376"/>
                  </a:lnTo>
                  <a:lnTo>
                    <a:pt x="12" y="377"/>
                  </a:lnTo>
                  <a:lnTo>
                    <a:pt x="12" y="378"/>
                  </a:lnTo>
                  <a:lnTo>
                    <a:pt x="11" y="379"/>
                  </a:lnTo>
                  <a:lnTo>
                    <a:pt x="10" y="379"/>
                  </a:lnTo>
                  <a:lnTo>
                    <a:pt x="4" y="390"/>
                  </a:lnTo>
                  <a:lnTo>
                    <a:pt x="4" y="390"/>
                  </a:lnTo>
                  <a:lnTo>
                    <a:pt x="4" y="390"/>
                  </a:lnTo>
                  <a:lnTo>
                    <a:pt x="0" y="399"/>
                  </a:lnTo>
                  <a:lnTo>
                    <a:pt x="3" y="401"/>
                  </a:lnTo>
                  <a:lnTo>
                    <a:pt x="4" y="401"/>
                  </a:lnTo>
                  <a:lnTo>
                    <a:pt x="4" y="399"/>
                  </a:lnTo>
                  <a:lnTo>
                    <a:pt x="5" y="399"/>
                  </a:lnTo>
                  <a:lnTo>
                    <a:pt x="6" y="397"/>
                  </a:lnTo>
                  <a:lnTo>
                    <a:pt x="4" y="396"/>
                  </a:lnTo>
                  <a:lnTo>
                    <a:pt x="4" y="395"/>
                  </a:lnTo>
                  <a:lnTo>
                    <a:pt x="4" y="393"/>
                  </a:lnTo>
                  <a:lnTo>
                    <a:pt x="4" y="392"/>
                  </a:lnTo>
                  <a:lnTo>
                    <a:pt x="6" y="392"/>
                  </a:lnTo>
                  <a:lnTo>
                    <a:pt x="7" y="393"/>
                  </a:lnTo>
                  <a:lnTo>
                    <a:pt x="7" y="392"/>
                  </a:lnTo>
                  <a:lnTo>
                    <a:pt x="8" y="394"/>
                  </a:lnTo>
                  <a:lnTo>
                    <a:pt x="9" y="395"/>
                  </a:lnTo>
                  <a:lnTo>
                    <a:pt x="9" y="395"/>
                  </a:lnTo>
                  <a:lnTo>
                    <a:pt x="14" y="404"/>
                  </a:lnTo>
                  <a:lnTo>
                    <a:pt x="15" y="404"/>
                  </a:lnTo>
                  <a:lnTo>
                    <a:pt x="15" y="405"/>
                  </a:lnTo>
                  <a:lnTo>
                    <a:pt x="17" y="408"/>
                  </a:lnTo>
                  <a:lnTo>
                    <a:pt x="17" y="408"/>
                  </a:lnTo>
                  <a:lnTo>
                    <a:pt x="19" y="407"/>
                  </a:lnTo>
                  <a:lnTo>
                    <a:pt x="20" y="406"/>
                  </a:lnTo>
                  <a:lnTo>
                    <a:pt x="20" y="406"/>
                  </a:lnTo>
                  <a:lnTo>
                    <a:pt x="21" y="404"/>
                  </a:lnTo>
                  <a:lnTo>
                    <a:pt x="23" y="403"/>
                  </a:lnTo>
                  <a:lnTo>
                    <a:pt x="23" y="402"/>
                  </a:lnTo>
                  <a:lnTo>
                    <a:pt x="25" y="402"/>
                  </a:lnTo>
                  <a:lnTo>
                    <a:pt x="25" y="403"/>
                  </a:lnTo>
                  <a:lnTo>
                    <a:pt x="26" y="403"/>
                  </a:lnTo>
                  <a:lnTo>
                    <a:pt x="28" y="402"/>
                  </a:lnTo>
                  <a:lnTo>
                    <a:pt x="28" y="402"/>
                  </a:lnTo>
                  <a:lnTo>
                    <a:pt x="30" y="402"/>
                  </a:lnTo>
                  <a:lnTo>
                    <a:pt x="31" y="402"/>
                  </a:lnTo>
                  <a:lnTo>
                    <a:pt x="33" y="402"/>
                  </a:lnTo>
                  <a:lnTo>
                    <a:pt x="34" y="402"/>
                  </a:lnTo>
                  <a:lnTo>
                    <a:pt x="35" y="402"/>
                  </a:lnTo>
                  <a:lnTo>
                    <a:pt x="36" y="401"/>
                  </a:lnTo>
                  <a:lnTo>
                    <a:pt x="37" y="401"/>
                  </a:lnTo>
                  <a:lnTo>
                    <a:pt x="39" y="401"/>
                  </a:lnTo>
                  <a:lnTo>
                    <a:pt x="40" y="401"/>
                  </a:lnTo>
                  <a:lnTo>
                    <a:pt x="41" y="401"/>
                  </a:lnTo>
                  <a:lnTo>
                    <a:pt x="42" y="402"/>
                  </a:lnTo>
                  <a:lnTo>
                    <a:pt x="44" y="402"/>
                  </a:lnTo>
                  <a:lnTo>
                    <a:pt x="44" y="403"/>
                  </a:lnTo>
                  <a:lnTo>
                    <a:pt x="46" y="403"/>
                  </a:lnTo>
                  <a:lnTo>
                    <a:pt x="47" y="403"/>
                  </a:lnTo>
                  <a:lnTo>
                    <a:pt x="49" y="403"/>
                  </a:lnTo>
                  <a:lnTo>
                    <a:pt x="50" y="403"/>
                  </a:lnTo>
                  <a:lnTo>
                    <a:pt x="51" y="403"/>
                  </a:lnTo>
                  <a:lnTo>
                    <a:pt x="52" y="403"/>
                  </a:lnTo>
                  <a:lnTo>
                    <a:pt x="54" y="403"/>
                  </a:lnTo>
                  <a:lnTo>
                    <a:pt x="55" y="403"/>
                  </a:lnTo>
                  <a:lnTo>
                    <a:pt x="56" y="404"/>
                  </a:lnTo>
                  <a:lnTo>
                    <a:pt x="58" y="404"/>
                  </a:lnTo>
                  <a:lnTo>
                    <a:pt x="58" y="403"/>
                  </a:lnTo>
                  <a:lnTo>
                    <a:pt x="60" y="402"/>
                  </a:lnTo>
                  <a:lnTo>
                    <a:pt x="61" y="401"/>
                  </a:lnTo>
                  <a:lnTo>
                    <a:pt x="63" y="399"/>
                  </a:lnTo>
                  <a:lnTo>
                    <a:pt x="65" y="398"/>
                  </a:lnTo>
                  <a:lnTo>
                    <a:pt x="65" y="398"/>
                  </a:lnTo>
                  <a:lnTo>
                    <a:pt x="68" y="396"/>
                  </a:lnTo>
                  <a:lnTo>
                    <a:pt x="69" y="395"/>
                  </a:lnTo>
                  <a:lnTo>
                    <a:pt x="70" y="392"/>
                  </a:lnTo>
                  <a:lnTo>
                    <a:pt x="71" y="390"/>
                  </a:lnTo>
                  <a:lnTo>
                    <a:pt x="74" y="388"/>
                  </a:lnTo>
                  <a:lnTo>
                    <a:pt x="76" y="387"/>
                  </a:lnTo>
                  <a:lnTo>
                    <a:pt x="77" y="385"/>
                  </a:lnTo>
                  <a:lnTo>
                    <a:pt x="79" y="384"/>
                  </a:lnTo>
                  <a:lnTo>
                    <a:pt x="80" y="383"/>
                  </a:lnTo>
                  <a:lnTo>
                    <a:pt x="82" y="382"/>
                  </a:lnTo>
                  <a:lnTo>
                    <a:pt x="84" y="381"/>
                  </a:lnTo>
                  <a:lnTo>
                    <a:pt x="85" y="381"/>
                  </a:lnTo>
                  <a:lnTo>
                    <a:pt x="87" y="379"/>
                  </a:lnTo>
                  <a:lnTo>
                    <a:pt x="89" y="379"/>
                  </a:lnTo>
                  <a:lnTo>
                    <a:pt x="91" y="381"/>
                  </a:lnTo>
                  <a:lnTo>
                    <a:pt x="93" y="382"/>
                  </a:lnTo>
                  <a:lnTo>
                    <a:pt x="93" y="383"/>
                  </a:lnTo>
                  <a:lnTo>
                    <a:pt x="94" y="384"/>
                  </a:lnTo>
                  <a:lnTo>
                    <a:pt x="95" y="385"/>
                  </a:lnTo>
                  <a:lnTo>
                    <a:pt x="96" y="387"/>
                  </a:lnTo>
                  <a:lnTo>
                    <a:pt x="96" y="387"/>
                  </a:lnTo>
                  <a:lnTo>
                    <a:pt x="101" y="390"/>
                  </a:lnTo>
                  <a:lnTo>
                    <a:pt x="101" y="390"/>
                  </a:lnTo>
                  <a:lnTo>
                    <a:pt x="103" y="390"/>
                  </a:lnTo>
                  <a:lnTo>
                    <a:pt x="103" y="392"/>
                  </a:lnTo>
                  <a:lnTo>
                    <a:pt x="104" y="392"/>
                  </a:lnTo>
                  <a:lnTo>
                    <a:pt x="104" y="393"/>
                  </a:lnTo>
                  <a:lnTo>
                    <a:pt x="104" y="393"/>
                  </a:lnTo>
                  <a:lnTo>
                    <a:pt x="104" y="394"/>
                  </a:lnTo>
                  <a:lnTo>
                    <a:pt x="105" y="401"/>
                  </a:lnTo>
                  <a:lnTo>
                    <a:pt x="105" y="402"/>
                  </a:lnTo>
                  <a:lnTo>
                    <a:pt x="106" y="403"/>
                  </a:lnTo>
                  <a:lnTo>
                    <a:pt x="106" y="406"/>
                  </a:lnTo>
                  <a:lnTo>
                    <a:pt x="106" y="407"/>
                  </a:lnTo>
                  <a:lnTo>
                    <a:pt x="106" y="409"/>
                  </a:lnTo>
                  <a:lnTo>
                    <a:pt x="106" y="411"/>
                  </a:lnTo>
                  <a:lnTo>
                    <a:pt x="106" y="412"/>
                  </a:lnTo>
                  <a:lnTo>
                    <a:pt x="106" y="412"/>
                  </a:lnTo>
                  <a:lnTo>
                    <a:pt x="106" y="414"/>
                  </a:lnTo>
                  <a:lnTo>
                    <a:pt x="100" y="423"/>
                  </a:lnTo>
                  <a:lnTo>
                    <a:pt x="100" y="425"/>
                  </a:lnTo>
                  <a:lnTo>
                    <a:pt x="99" y="425"/>
                  </a:lnTo>
                  <a:lnTo>
                    <a:pt x="96" y="428"/>
                  </a:lnTo>
                  <a:lnTo>
                    <a:pt x="96" y="429"/>
                  </a:lnTo>
                  <a:lnTo>
                    <a:pt x="87" y="440"/>
                  </a:lnTo>
                  <a:lnTo>
                    <a:pt x="76" y="470"/>
                  </a:lnTo>
                  <a:lnTo>
                    <a:pt x="76" y="471"/>
                  </a:lnTo>
                  <a:lnTo>
                    <a:pt x="76" y="472"/>
                  </a:lnTo>
                  <a:lnTo>
                    <a:pt x="76" y="473"/>
                  </a:lnTo>
                  <a:lnTo>
                    <a:pt x="75" y="474"/>
                  </a:lnTo>
                  <a:lnTo>
                    <a:pt x="75" y="475"/>
                  </a:lnTo>
                  <a:lnTo>
                    <a:pt x="70" y="487"/>
                  </a:lnTo>
                  <a:lnTo>
                    <a:pt x="70" y="487"/>
                  </a:lnTo>
                  <a:lnTo>
                    <a:pt x="70" y="490"/>
                  </a:lnTo>
                  <a:lnTo>
                    <a:pt x="70" y="492"/>
                  </a:lnTo>
                  <a:lnTo>
                    <a:pt x="69" y="493"/>
                  </a:lnTo>
                  <a:lnTo>
                    <a:pt x="68" y="495"/>
                  </a:lnTo>
                  <a:lnTo>
                    <a:pt x="67" y="495"/>
                  </a:lnTo>
                  <a:lnTo>
                    <a:pt x="63" y="504"/>
                  </a:lnTo>
                  <a:lnTo>
                    <a:pt x="66" y="516"/>
                  </a:lnTo>
                  <a:lnTo>
                    <a:pt x="89" y="535"/>
                  </a:lnTo>
                  <a:lnTo>
                    <a:pt x="89" y="536"/>
                  </a:lnTo>
                  <a:lnTo>
                    <a:pt x="90" y="537"/>
                  </a:lnTo>
                  <a:lnTo>
                    <a:pt x="90" y="538"/>
                  </a:lnTo>
                  <a:lnTo>
                    <a:pt x="91" y="541"/>
                  </a:lnTo>
                  <a:lnTo>
                    <a:pt x="91" y="541"/>
                  </a:lnTo>
                  <a:lnTo>
                    <a:pt x="93" y="541"/>
                  </a:lnTo>
                  <a:lnTo>
                    <a:pt x="93" y="542"/>
                  </a:lnTo>
                  <a:lnTo>
                    <a:pt x="93" y="544"/>
                  </a:lnTo>
                  <a:lnTo>
                    <a:pt x="100" y="558"/>
                  </a:lnTo>
                  <a:lnTo>
                    <a:pt x="110" y="560"/>
                  </a:lnTo>
                  <a:lnTo>
                    <a:pt x="119" y="563"/>
                  </a:lnTo>
                  <a:lnTo>
                    <a:pt x="110" y="560"/>
                  </a:lnTo>
                  <a:lnTo>
                    <a:pt x="100" y="558"/>
                  </a:lnTo>
                  <a:lnTo>
                    <a:pt x="100" y="559"/>
                  </a:lnTo>
                  <a:lnTo>
                    <a:pt x="120" y="564"/>
                  </a:lnTo>
                  <a:lnTo>
                    <a:pt x="128" y="565"/>
                  </a:lnTo>
                  <a:lnTo>
                    <a:pt x="122" y="554"/>
                  </a:lnTo>
                  <a:lnTo>
                    <a:pt x="126" y="532"/>
                  </a:lnTo>
                  <a:lnTo>
                    <a:pt x="135" y="520"/>
                  </a:lnTo>
                  <a:lnTo>
                    <a:pt x="154" y="505"/>
                  </a:lnTo>
                  <a:lnTo>
                    <a:pt x="201" y="444"/>
                  </a:lnTo>
                  <a:lnTo>
                    <a:pt x="204" y="429"/>
                  </a:lnTo>
                  <a:lnTo>
                    <a:pt x="216" y="419"/>
                  </a:lnTo>
                  <a:lnTo>
                    <a:pt x="222" y="397"/>
                  </a:lnTo>
                  <a:lnTo>
                    <a:pt x="252" y="360"/>
                  </a:lnTo>
                  <a:lnTo>
                    <a:pt x="251" y="345"/>
                  </a:lnTo>
                  <a:lnTo>
                    <a:pt x="285" y="281"/>
                  </a:lnTo>
                  <a:lnTo>
                    <a:pt x="253" y="281"/>
                  </a:lnTo>
                  <a:lnTo>
                    <a:pt x="257" y="5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30">
              <a:extLst>
                <a:ext uri="{FF2B5EF4-FFF2-40B4-BE49-F238E27FC236}">
                  <a16:creationId xmlns:a16="http://schemas.microsoft.com/office/drawing/2014/main" id="{D72F1DB6-9757-4E39-BE9D-7423ECF537AD}"/>
                </a:ext>
              </a:extLst>
            </p:cNvPr>
            <p:cNvSpPr>
              <a:spLocks/>
            </p:cNvSpPr>
            <p:nvPr/>
          </p:nvSpPr>
          <p:spPr bwMode="auto">
            <a:xfrm>
              <a:off x="2857" y="1116"/>
              <a:ext cx="4" cy="5"/>
            </a:xfrm>
            <a:custGeom>
              <a:avLst/>
              <a:gdLst>
                <a:gd name="T0" fmla="*/ 2 w 4"/>
                <a:gd name="T1" fmla="*/ 5 h 5"/>
                <a:gd name="T2" fmla="*/ 4 w 4"/>
                <a:gd name="T3" fmla="*/ 3 h 5"/>
                <a:gd name="T4" fmla="*/ 0 w 4"/>
                <a:gd name="T5" fmla="*/ 0 h 5"/>
                <a:gd name="T6" fmla="*/ 2 w 4"/>
                <a:gd name="T7" fmla="*/ 5 h 5"/>
              </a:gdLst>
              <a:ahLst/>
              <a:cxnLst>
                <a:cxn ang="0">
                  <a:pos x="T0" y="T1"/>
                </a:cxn>
                <a:cxn ang="0">
                  <a:pos x="T2" y="T3"/>
                </a:cxn>
                <a:cxn ang="0">
                  <a:pos x="T4" y="T5"/>
                </a:cxn>
                <a:cxn ang="0">
                  <a:pos x="T6" y="T7"/>
                </a:cxn>
              </a:cxnLst>
              <a:rect l="0" t="0" r="r" b="b"/>
              <a:pathLst>
                <a:path w="4" h="5">
                  <a:moveTo>
                    <a:pt x="2" y="5"/>
                  </a:moveTo>
                  <a:lnTo>
                    <a:pt x="4" y="3"/>
                  </a:lnTo>
                  <a:lnTo>
                    <a:pt x="0" y="0"/>
                  </a:lnTo>
                  <a:lnTo>
                    <a:pt x="2"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31">
              <a:extLst>
                <a:ext uri="{FF2B5EF4-FFF2-40B4-BE49-F238E27FC236}">
                  <a16:creationId xmlns:a16="http://schemas.microsoft.com/office/drawing/2014/main" id="{FCD936D7-9D4E-42FB-BAB8-1034CEA685F7}"/>
                </a:ext>
              </a:extLst>
            </p:cNvPr>
            <p:cNvSpPr>
              <a:spLocks/>
            </p:cNvSpPr>
            <p:nvPr/>
          </p:nvSpPr>
          <p:spPr bwMode="auto">
            <a:xfrm>
              <a:off x="1334" y="1639"/>
              <a:ext cx="1" cy="2"/>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32">
              <a:extLst>
                <a:ext uri="{FF2B5EF4-FFF2-40B4-BE49-F238E27FC236}">
                  <a16:creationId xmlns:a16="http://schemas.microsoft.com/office/drawing/2014/main" id="{7F7B7C18-9DC7-4446-9A38-B30A36A75B4B}"/>
                </a:ext>
              </a:extLst>
            </p:cNvPr>
            <p:cNvSpPr>
              <a:spLocks/>
            </p:cNvSpPr>
            <p:nvPr/>
          </p:nvSpPr>
          <p:spPr bwMode="auto">
            <a:xfrm>
              <a:off x="1336" y="1644"/>
              <a:ext cx="2" cy="3"/>
            </a:xfrm>
            <a:custGeom>
              <a:avLst/>
              <a:gdLst>
                <a:gd name="T0" fmla="*/ 2 w 2"/>
                <a:gd name="T1" fmla="*/ 0 h 3"/>
                <a:gd name="T2" fmla="*/ 0 w 2"/>
                <a:gd name="T3" fmla="*/ 0 h 3"/>
                <a:gd name="T4" fmla="*/ 0 w 2"/>
                <a:gd name="T5" fmla="*/ 0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0"/>
                  </a:lnTo>
                  <a:lnTo>
                    <a:pt x="0" y="0"/>
                  </a:lnTo>
                  <a:lnTo>
                    <a:pt x="2" y="3"/>
                  </a:lnTo>
                  <a:lnTo>
                    <a:pt x="2" y="1"/>
                  </a:lnTo>
                  <a:lnTo>
                    <a:pt x="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33">
              <a:extLst>
                <a:ext uri="{FF2B5EF4-FFF2-40B4-BE49-F238E27FC236}">
                  <a16:creationId xmlns:a16="http://schemas.microsoft.com/office/drawing/2014/main" id="{AE9CD272-68B9-493D-9D0D-73C220D04C2A}"/>
                </a:ext>
              </a:extLst>
            </p:cNvPr>
            <p:cNvSpPr>
              <a:spLocks/>
            </p:cNvSpPr>
            <p:nvPr/>
          </p:nvSpPr>
          <p:spPr bwMode="auto">
            <a:xfrm>
              <a:off x="2698" y="1173"/>
              <a:ext cx="23" cy="26"/>
            </a:xfrm>
            <a:custGeom>
              <a:avLst/>
              <a:gdLst>
                <a:gd name="T0" fmla="*/ 0 w 23"/>
                <a:gd name="T1" fmla="*/ 20 h 26"/>
                <a:gd name="T2" fmla="*/ 13 w 23"/>
                <a:gd name="T3" fmla="*/ 26 h 26"/>
                <a:gd name="T4" fmla="*/ 21 w 23"/>
                <a:gd name="T5" fmla="*/ 24 h 26"/>
                <a:gd name="T6" fmla="*/ 23 w 23"/>
                <a:gd name="T7" fmla="*/ 18 h 26"/>
                <a:gd name="T8" fmla="*/ 11 w 23"/>
                <a:gd name="T9" fmla="*/ 1 h 26"/>
                <a:gd name="T10" fmla="*/ 3 w 23"/>
                <a:gd name="T11" fmla="*/ 0 h 26"/>
                <a:gd name="T12" fmla="*/ 0 w 23"/>
                <a:gd name="T13" fmla="*/ 20 h 26"/>
              </a:gdLst>
              <a:ahLst/>
              <a:cxnLst>
                <a:cxn ang="0">
                  <a:pos x="T0" y="T1"/>
                </a:cxn>
                <a:cxn ang="0">
                  <a:pos x="T2" y="T3"/>
                </a:cxn>
                <a:cxn ang="0">
                  <a:pos x="T4" y="T5"/>
                </a:cxn>
                <a:cxn ang="0">
                  <a:pos x="T6" y="T7"/>
                </a:cxn>
                <a:cxn ang="0">
                  <a:pos x="T8" y="T9"/>
                </a:cxn>
                <a:cxn ang="0">
                  <a:pos x="T10" y="T11"/>
                </a:cxn>
                <a:cxn ang="0">
                  <a:pos x="T12" y="T13"/>
                </a:cxn>
              </a:cxnLst>
              <a:rect l="0" t="0" r="r" b="b"/>
              <a:pathLst>
                <a:path w="23" h="26">
                  <a:moveTo>
                    <a:pt x="0" y="20"/>
                  </a:moveTo>
                  <a:lnTo>
                    <a:pt x="13" y="26"/>
                  </a:lnTo>
                  <a:lnTo>
                    <a:pt x="21" y="24"/>
                  </a:lnTo>
                  <a:lnTo>
                    <a:pt x="23" y="18"/>
                  </a:lnTo>
                  <a:lnTo>
                    <a:pt x="11" y="1"/>
                  </a:lnTo>
                  <a:lnTo>
                    <a:pt x="3" y="0"/>
                  </a:lnTo>
                  <a:lnTo>
                    <a:pt x="0"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34">
              <a:extLst>
                <a:ext uri="{FF2B5EF4-FFF2-40B4-BE49-F238E27FC236}">
                  <a16:creationId xmlns:a16="http://schemas.microsoft.com/office/drawing/2014/main" id="{73EE0063-9968-419D-9037-FC4C0D251427}"/>
                </a:ext>
              </a:extLst>
            </p:cNvPr>
            <p:cNvSpPr>
              <a:spLocks/>
            </p:cNvSpPr>
            <p:nvPr/>
          </p:nvSpPr>
          <p:spPr bwMode="auto">
            <a:xfrm>
              <a:off x="2793" y="1146"/>
              <a:ext cx="4" cy="7"/>
            </a:xfrm>
            <a:custGeom>
              <a:avLst/>
              <a:gdLst>
                <a:gd name="T0" fmla="*/ 0 w 4"/>
                <a:gd name="T1" fmla="*/ 0 h 7"/>
                <a:gd name="T2" fmla="*/ 3 w 4"/>
                <a:gd name="T3" fmla="*/ 7 h 7"/>
                <a:gd name="T4" fmla="*/ 4 w 4"/>
                <a:gd name="T5" fmla="*/ 0 h 7"/>
                <a:gd name="T6" fmla="*/ 0 w 4"/>
                <a:gd name="T7" fmla="*/ 0 h 7"/>
              </a:gdLst>
              <a:ahLst/>
              <a:cxnLst>
                <a:cxn ang="0">
                  <a:pos x="T0" y="T1"/>
                </a:cxn>
                <a:cxn ang="0">
                  <a:pos x="T2" y="T3"/>
                </a:cxn>
                <a:cxn ang="0">
                  <a:pos x="T4" y="T5"/>
                </a:cxn>
                <a:cxn ang="0">
                  <a:pos x="T6" y="T7"/>
                </a:cxn>
              </a:cxnLst>
              <a:rect l="0" t="0" r="r" b="b"/>
              <a:pathLst>
                <a:path w="4" h="7">
                  <a:moveTo>
                    <a:pt x="0" y="0"/>
                  </a:moveTo>
                  <a:lnTo>
                    <a:pt x="3" y="7"/>
                  </a:lnTo>
                  <a:lnTo>
                    <a:pt x="4"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35">
              <a:extLst>
                <a:ext uri="{FF2B5EF4-FFF2-40B4-BE49-F238E27FC236}">
                  <a16:creationId xmlns:a16="http://schemas.microsoft.com/office/drawing/2014/main" id="{69D5A012-B288-4216-AEA2-AFFFD37BA6F8}"/>
                </a:ext>
              </a:extLst>
            </p:cNvPr>
            <p:cNvSpPr>
              <a:spLocks/>
            </p:cNvSpPr>
            <p:nvPr/>
          </p:nvSpPr>
          <p:spPr bwMode="auto">
            <a:xfrm>
              <a:off x="2510" y="2494"/>
              <a:ext cx="225" cy="223"/>
            </a:xfrm>
            <a:custGeom>
              <a:avLst/>
              <a:gdLst>
                <a:gd name="T0" fmla="*/ 56 w 225"/>
                <a:gd name="T1" fmla="*/ 2 h 223"/>
                <a:gd name="T2" fmla="*/ 0 w 225"/>
                <a:gd name="T3" fmla="*/ 3 h 223"/>
                <a:gd name="T4" fmla="*/ 2 w 225"/>
                <a:gd name="T5" fmla="*/ 57 h 223"/>
                <a:gd name="T6" fmla="*/ 2 w 225"/>
                <a:gd name="T7" fmla="*/ 112 h 223"/>
                <a:gd name="T8" fmla="*/ 4 w 225"/>
                <a:gd name="T9" fmla="*/ 168 h 223"/>
                <a:gd name="T10" fmla="*/ 4 w 225"/>
                <a:gd name="T11" fmla="*/ 223 h 223"/>
                <a:gd name="T12" fmla="*/ 59 w 225"/>
                <a:gd name="T13" fmla="*/ 223 h 223"/>
                <a:gd name="T14" fmla="*/ 114 w 225"/>
                <a:gd name="T15" fmla="*/ 223 h 223"/>
                <a:gd name="T16" fmla="*/ 142 w 225"/>
                <a:gd name="T17" fmla="*/ 223 h 223"/>
                <a:gd name="T18" fmla="*/ 169 w 225"/>
                <a:gd name="T19" fmla="*/ 223 h 223"/>
                <a:gd name="T20" fmla="*/ 225 w 225"/>
                <a:gd name="T21" fmla="*/ 222 h 223"/>
                <a:gd name="T22" fmla="*/ 223 w 225"/>
                <a:gd name="T23" fmla="*/ 137 h 223"/>
                <a:gd name="T24" fmla="*/ 223 w 225"/>
                <a:gd name="T25" fmla="*/ 111 h 223"/>
                <a:gd name="T26" fmla="*/ 222 w 225"/>
                <a:gd name="T27" fmla="*/ 0 h 223"/>
                <a:gd name="T28" fmla="*/ 167 w 225"/>
                <a:gd name="T29" fmla="*/ 0 h 223"/>
                <a:gd name="T30" fmla="*/ 56 w 225"/>
                <a:gd name="T31"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56" y="2"/>
                  </a:moveTo>
                  <a:lnTo>
                    <a:pt x="0" y="3"/>
                  </a:lnTo>
                  <a:lnTo>
                    <a:pt x="2" y="57"/>
                  </a:lnTo>
                  <a:lnTo>
                    <a:pt x="2" y="112"/>
                  </a:lnTo>
                  <a:lnTo>
                    <a:pt x="4" y="168"/>
                  </a:lnTo>
                  <a:lnTo>
                    <a:pt x="4" y="223"/>
                  </a:lnTo>
                  <a:lnTo>
                    <a:pt x="59" y="223"/>
                  </a:lnTo>
                  <a:lnTo>
                    <a:pt x="114" y="223"/>
                  </a:lnTo>
                  <a:lnTo>
                    <a:pt x="142" y="223"/>
                  </a:lnTo>
                  <a:lnTo>
                    <a:pt x="169" y="223"/>
                  </a:lnTo>
                  <a:lnTo>
                    <a:pt x="225" y="222"/>
                  </a:lnTo>
                  <a:lnTo>
                    <a:pt x="223" y="137"/>
                  </a:lnTo>
                  <a:lnTo>
                    <a:pt x="223" y="111"/>
                  </a:lnTo>
                  <a:lnTo>
                    <a:pt x="222" y="0"/>
                  </a:lnTo>
                  <a:lnTo>
                    <a:pt x="167" y="0"/>
                  </a:lnTo>
                  <a:lnTo>
                    <a:pt x="56"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236">
              <a:extLst>
                <a:ext uri="{FF2B5EF4-FFF2-40B4-BE49-F238E27FC236}">
                  <a16:creationId xmlns:a16="http://schemas.microsoft.com/office/drawing/2014/main" id="{CADA5EFE-6BC7-40A5-95AE-5C6E17923E69}"/>
                </a:ext>
              </a:extLst>
            </p:cNvPr>
            <p:cNvSpPr>
              <a:spLocks/>
            </p:cNvSpPr>
            <p:nvPr/>
          </p:nvSpPr>
          <p:spPr bwMode="auto">
            <a:xfrm>
              <a:off x="1308" y="1598"/>
              <a:ext cx="26" cy="41"/>
            </a:xfrm>
            <a:custGeom>
              <a:avLst/>
              <a:gdLst>
                <a:gd name="T0" fmla="*/ 3 w 26"/>
                <a:gd name="T1" fmla="*/ 21 h 41"/>
                <a:gd name="T2" fmla="*/ 0 w 26"/>
                <a:gd name="T3" fmla="*/ 9 h 41"/>
                <a:gd name="T4" fmla="*/ 4 w 26"/>
                <a:gd name="T5" fmla="*/ 0 h 41"/>
                <a:gd name="T6" fmla="*/ 3 w 26"/>
                <a:gd name="T7" fmla="*/ 1 h 41"/>
                <a:gd name="T8" fmla="*/ 2 w 26"/>
                <a:gd name="T9" fmla="*/ 2 h 41"/>
                <a:gd name="T10" fmla="*/ 1 w 26"/>
                <a:gd name="T11" fmla="*/ 5 h 41"/>
                <a:gd name="T12" fmla="*/ 0 w 26"/>
                <a:gd name="T13" fmla="*/ 7 h 41"/>
                <a:gd name="T14" fmla="*/ 0 w 26"/>
                <a:gd name="T15" fmla="*/ 8 h 41"/>
                <a:gd name="T16" fmla="*/ 1 w 26"/>
                <a:gd name="T17" fmla="*/ 11 h 41"/>
                <a:gd name="T18" fmla="*/ 1 w 26"/>
                <a:gd name="T19" fmla="*/ 14 h 41"/>
                <a:gd name="T20" fmla="*/ 1 w 26"/>
                <a:gd name="T21" fmla="*/ 16 h 41"/>
                <a:gd name="T22" fmla="*/ 1 w 26"/>
                <a:gd name="T23" fmla="*/ 17 h 41"/>
                <a:gd name="T24" fmla="*/ 1 w 26"/>
                <a:gd name="T25" fmla="*/ 19 h 41"/>
                <a:gd name="T26" fmla="*/ 2 w 26"/>
                <a:gd name="T27" fmla="*/ 22 h 41"/>
                <a:gd name="T28" fmla="*/ 3 w 26"/>
                <a:gd name="T29" fmla="*/ 23 h 41"/>
                <a:gd name="T30" fmla="*/ 5 w 26"/>
                <a:gd name="T31" fmla="*/ 23 h 41"/>
                <a:gd name="T32" fmla="*/ 6 w 26"/>
                <a:gd name="T33" fmla="*/ 25 h 41"/>
                <a:gd name="T34" fmla="*/ 8 w 26"/>
                <a:gd name="T35" fmla="*/ 27 h 41"/>
                <a:gd name="T36" fmla="*/ 9 w 26"/>
                <a:gd name="T37" fmla="*/ 28 h 41"/>
                <a:gd name="T38" fmla="*/ 11 w 26"/>
                <a:gd name="T39" fmla="*/ 30 h 41"/>
                <a:gd name="T40" fmla="*/ 12 w 26"/>
                <a:gd name="T41" fmla="*/ 30 h 41"/>
                <a:gd name="T42" fmla="*/ 13 w 26"/>
                <a:gd name="T43" fmla="*/ 32 h 41"/>
                <a:gd name="T44" fmla="*/ 14 w 26"/>
                <a:gd name="T45" fmla="*/ 33 h 41"/>
                <a:gd name="T46" fmla="*/ 16 w 26"/>
                <a:gd name="T47" fmla="*/ 35 h 41"/>
                <a:gd name="T48" fmla="*/ 17 w 26"/>
                <a:gd name="T49" fmla="*/ 36 h 41"/>
                <a:gd name="T50" fmla="*/ 18 w 26"/>
                <a:gd name="T51" fmla="*/ 36 h 41"/>
                <a:gd name="T52" fmla="*/ 21 w 26"/>
                <a:gd name="T53" fmla="*/ 37 h 41"/>
                <a:gd name="T54" fmla="*/ 24 w 26"/>
                <a:gd name="T55" fmla="*/ 38 h 41"/>
                <a:gd name="T56" fmla="*/ 26 w 26"/>
                <a:gd name="T57" fmla="*/ 41 h 41"/>
                <a:gd name="T58" fmla="*/ 26 w 26"/>
                <a:gd name="T59" fmla="*/ 41 h 41"/>
                <a:gd name="T60" fmla="*/ 26 w 26"/>
                <a:gd name="T61" fmla="*/ 40 h 41"/>
                <a:gd name="T62" fmla="*/ 3 w 26"/>
                <a:gd name="T6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41">
                  <a:moveTo>
                    <a:pt x="3" y="21"/>
                  </a:moveTo>
                  <a:lnTo>
                    <a:pt x="0" y="9"/>
                  </a:lnTo>
                  <a:lnTo>
                    <a:pt x="4" y="0"/>
                  </a:lnTo>
                  <a:lnTo>
                    <a:pt x="3" y="1"/>
                  </a:lnTo>
                  <a:lnTo>
                    <a:pt x="2" y="2"/>
                  </a:lnTo>
                  <a:lnTo>
                    <a:pt x="1" y="5"/>
                  </a:lnTo>
                  <a:lnTo>
                    <a:pt x="0" y="7"/>
                  </a:lnTo>
                  <a:lnTo>
                    <a:pt x="0" y="8"/>
                  </a:lnTo>
                  <a:lnTo>
                    <a:pt x="1" y="11"/>
                  </a:lnTo>
                  <a:lnTo>
                    <a:pt x="1" y="14"/>
                  </a:lnTo>
                  <a:lnTo>
                    <a:pt x="1" y="16"/>
                  </a:lnTo>
                  <a:lnTo>
                    <a:pt x="1" y="17"/>
                  </a:lnTo>
                  <a:lnTo>
                    <a:pt x="1" y="19"/>
                  </a:lnTo>
                  <a:lnTo>
                    <a:pt x="2" y="22"/>
                  </a:lnTo>
                  <a:lnTo>
                    <a:pt x="3" y="23"/>
                  </a:lnTo>
                  <a:lnTo>
                    <a:pt x="5" y="23"/>
                  </a:lnTo>
                  <a:lnTo>
                    <a:pt x="6" y="25"/>
                  </a:lnTo>
                  <a:lnTo>
                    <a:pt x="8" y="27"/>
                  </a:lnTo>
                  <a:lnTo>
                    <a:pt x="9" y="28"/>
                  </a:lnTo>
                  <a:lnTo>
                    <a:pt x="11" y="30"/>
                  </a:lnTo>
                  <a:lnTo>
                    <a:pt x="12" y="30"/>
                  </a:lnTo>
                  <a:lnTo>
                    <a:pt x="13" y="32"/>
                  </a:lnTo>
                  <a:lnTo>
                    <a:pt x="14" y="33"/>
                  </a:lnTo>
                  <a:lnTo>
                    <a:pt x="16" y="35"/>
                  </a:lnTo>
                  <a:lnTo>
                    <a:pt x="17" y="36"/>
                  </a:lnTo>
                  <a:lnTo>
                    <a:pt x="18" y="36"/>
                  </a:lnTo>
                  <a:lnTo>
                    <a:pt x="21" y="37"/>
                  </a:lnTo>
                  <a:lnTo>
                    <a:pt x="24" y="38"/>
                  </a:lnTo>
                  <a:lnTo>
                    <a:pt x="26" y="41"/>
                  </a:lnTo>
                  <a:lnTo>
                    <a:pt x="26" y="41"/>
                  </a:lnTo>
                  <a:lnTo>
                    <a:pt x="26" y="40"/>
                  </a:lnTo>
                  <a:lnTo>
                    <a:pt x="3"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237">
              <a:extLst>
                <a:ext uri="{FF2B5EF4-FFF2-40B4-BE49-F238E27FC236}">
                  <a16:creationId xmlns:a16="http://schemas.microsoft.com/office/drawing/2014/main" id="{B26F3C68-32D6-4ECF-8302-31BB74AD50CE}"/>
                </a:ext>
              </a:extLst>
            </p:cNvPr>
            <p:cNvSpPr>
              <a:spLocks/>
            </p:cNvSpPr>
            <p:nvPr/>
          </p:nvSpPr>
          <p:spPr bwMode="auto">
            <a:xfrm>
              <a:off x="2725" y="1216"/>
              <a:ext cx="106" cy="62"/>
            </a:xfrm>
            <a:custGeom>
              <a:avLst/>
              <a:gdLst>
                <a:gd name="T0" fmla="*/ 21 w 106"/>
                <a:gd name="T1" fmla="*/ 19 h 62"/>
                <a:gd name="T2" fmla="*/ 40 w 106"/>
                <a:gd name="T3" fmla="*/ 48 h 62"/>
                <a:gd name="T4" fmla="*/ 51 w 106"/>
                <a:gd name="T5" fmla="*/ 54 h 62"/>
                <a:gd name="T6" fmla="*/ 78 w 106"/>
                <a:gd name="T7" fmla="*/ 62 h 62"/>
                <a:gd name="T8" fmla="*/ 87 w 106"/>
                <a:gd name="T9" fmla="*/ 59 h 62"/>
                <a:gd name="T10" fmla="*/ 106 w 106"/>
                <a:gd name="T11" fmla="*/ 28 h 62"/>
                <a:gd name="T12" fmla="*/ 87 w 106"/>
                <a:gd name="T13" fmla="*/ 22 h 62"/>
                <a:gd name="T14" fmla="*/ 75 w 106"/>
                <a:gd name="T15" fmla="*/ 3 h 62"/>
                <a:gd name="T16" fmla="*/ 78 w 106"/>
                <a:gd name="T17" fmla="*/ 16 h 62"/>
                <a:gd name="T18" fmla="*/ 72 w 106"/>
                <a:gd name="T19" fmla="*/ 19 h 62"/>
                <a:gd name="T20" fmla="*/ 38 w 106"/>
                <a:gd name="T21" fmla="*/ 5 h 62"/>
                <a:gd name="T22" fmla="*/ 27 w 106"/>
                <a:gd name="T23" fmla="*/ 7 h 62"/>
                <a:gd name="T24" fmla="*/ 7 w 106"/>
                <a:gd name="T25" fmla="*/ 0 h 62"/>
                <a:gd name="T26" fmla="*/ 0 w 106"/>
                <a:gd name="T27" fmla="*/ 5 h 62"/>
                <a:gd name="T28" fmla="*/ 2 w 106"/>
                <a:gd name="T29" fmla="*/ 8 h 62"/>
                <a:gd name="T30" fmla="*/ 21 w 106"/>
                <a:gd name="T31"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62">
                  <a:moveTo>
                    <a:pt x="21" y="19"/>
                  </a:moveTo>
                  <a:lnTo>
                    <a:pt x="40" y="48"/>
                  </a:lnTo>
                  <a:lnTo>
                    <a:pt x="51" y="54"/>
                  </a:lnTo>
                  <a:lnTo>
                    <a:pt x="78" y="62"/>
                  </a:lnTo>
                  <a:lnTo>
                    <a:pt x="87" y="59"/>
                  </a:lnTo>
                  <a:lnTo>
                    <a:pt x="106" y="28"/>
                  </a:lnTo>
                  <a:lnTo>
                    <a:pt x="87" y="22"/>
                  </a:lnTo>
                  <a:lnTo>
                    <a:pt x="75" y="3"/>
                  </a:lnTo>
                  <a:lnTo>
                    <a:pt x="78" y="16"/>
                  </a:lnTo>
                  <a:lnTo>
                    <a:pt x="72" y="19"/>
                  </a:lnTo>
                  <a:lnTo>
                    <a:pt x="38" y="5"/>
                  </a:lnTo>
                  <a:lnTo>
                    <a:pt x="27" y="7"/>
                  </a:lnTo>
                  <a:lnTo>
                    <a:pt x="7" y="0"/>
                  </a:lnTo>
                  <a:lnTo>
                    <a:pt x="0" y="5"/>
                  </a:lnTo>
                  <a:lnTo>
                    <a:pt x="2" y="8"/>
                  </a:lnTo>
                  <a:lnTo>
                    <a:pt x="21" y="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38">
              <a:extLst>
                <a:ext uri="{FF2B5EF4-FFF2-40B4-BE49-F238E27FC236}">
                  <a16:creationId xmlns:a16="http://schemas.microsoft.com/office/drawing/2014/main" id="{6AB3C3CE-48DF-4865-84DA-34C5C1A220EB}"/>
                </a:ext>
              </a:extLst>
            </p:cNvPr>
            <p:cNvSpPr>
              <a:spLocks/>
            </p:cNvSpPr>
            <p:nvPr/>
          </p:nvSpPr>
          <p:spPr bwMode="auto">
            <a:xfrm>
              <a:off x="2714" y="1204"/>
              <a:ext cx="11" cy="9"/>
            </a:xfrm>
            <a:custGeom>
              <a:avLst/>
              <a:gdLst>
                <a:gd name="T0" fmla="*/ 11 w 11"/>
                <a:gd name="T1" fmla="*/ 9 h 9"/>
                <a:gd name="T2" fmla="*/ 0 w 11"/>
                <a:gd name="T3" fmla="*/ 0 h 9"/>
                <a:gd name="T4" fmla="*/ 4 w 11"/>
                <a:gd name="T5" fmla="*/ 8 h 9"/>
                <a:gd name="T6" fmla="*/ 11 w 11"/>
                <a:gd name="T7" fmla="*/ 9 h 9"/>
              </a:gdLst>
              <a:ahLst/>
              <a:cxnLst>
                <a:cxn ang="0">
                  <a:pos x="T0" y="T1"/>
                </a:cxn>
                <a:cxn ang="0">
                  <a:pos x="T2" y="T3"/>
                </a:cxn>
                <a:cxn ang="0">
                  <a:pos x="T4" y="T5"/>
                </a:cxn>
                <a:cxn ang="0">
                  <a:pos x="T6" y="T7"/>
                </a:cxn>
              </a:cxnLst>
              <a:rect l="0" t="0" r="r" b="b"/>
              <a:pathLst>
                <a:path w="11" h="9">
                  <a:moveTo>
                    <a:pt x="11" y="9"/>
                  </a:moveTo>
                  <a:lnTo>
                    <a:pt x="0" y="0"/>
                  </a:lnTo>
                  <a:lnTo>
                    <a:pt x="4" y="8"/>
                  </a:lnTo>
                  <a:lnTo>
                    <a:pt x="11"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239">
              <a:extLst>
                <a:ext uri="{FF2B5EF4-FFF2-40B4-BE49-F238E27FC236}">
                  <a16:creationId xmlns:a16="http://schemas.microsoft.com/office/drawing/2014/main" id="{B79C52FB-D652-48D6-9B56-C30768857526}"/>
                </a:ext>
              </a:extLst>
            </p:cNvPr>
            <p:cNvSpPr>
              <a:spLocks/>
            </p:cNvSpPr>
            <p:nvPr/>
          </p:nvSpPr>
          <p:spPr bwMode="auto">
            <a:xfrm>
              <a:off x="2833" y="1107"/>
              <a:ext cx="13" cy="18"/>
            </a:xfrm>
            <a:custGeom>
              <a:avLst/>
              <a:gdLst>
                <a:gd name="T0" fmla="*/ 13 w 13"/>
                <a:gd name="T1" fmla="*/ 18 h 18"/>
                <a:gd name="T2" fmla="*/ 12 w 13"/>
                <a:gd name="T3" fmla="*/ 14 h 18"/>
                <a:gd name="T4" fmla="*/ 5 w 13"/>
                <a:gd name="T5" fmla="*/ 0 h 18"/>
                <a:gd name="T6" fmla="*/ 0 w 13"/>
                <a:gd name="T7" fmla="*/ 1 h 18"/>
                <a:gd name="T8" fmla="*/ 2 w 13"/>
                <a:gd name="T9" fmla="*/ 17 h 18"/>
                <a:gd name="T10" fmla="*/ 13 w 13"/>
                <a:gd name="T11" fmla="*/ 18 h 18"/>
              </a:gdLst>
              <a:ahLst/>
              <a:cxnLst>
                <a:cxn ang="0">
                  <a:pos x="T0" y="T1"/>
                </a:cxn>
                <a:cxn ang="0">
                  <a:pos x="T2" y="T3"/>
                </a:cxn>
                <a:cxn ang="0">
                  <a:pos x="T4" y="T5"/>
                </a:cxn>
                <a:cxn ang="0">
                  <a:pos x="T6" y="T7"/>
                </a:cxn>
                <a:cxn ang="0">
                  <a:pos x="T8" y="T9"/>
                </a:cxn>
                <a:cxn ang="0">
                  <a:pos x="T10" y="T11"/>
                </a:cxn>
              </a:cxnLst>
              <a:rect l="0" t="0" r="r" b="b"/>
              <a:pathLst>
                <a:path w="13" h="18">
                  <a:moveTo>
                    <a:pt x="13" y="18"/>
                  </a:moveTo>
                  <a:lnTo>
                    <a:pt x="12" y="14"/>
                  </a:lnTo>
                  <a:lnTo>
                    <a:pt x="5" y="0"/>
                  </a:lnTo>
                  <a:lnTo>
                    <a:pt x="0" y="1"/>
                  </a:lnTo>
                  <a:lnTo>
                    <a:pt x="2" y="17"/>
                  </a:lnTo>
                  <a:lnTo>
                    <a:pt x="13"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240">
              <a:extLst>
                <a:ext uri="{FF2B5EF4-FFF2-40B4-BE49-F238E27FC236}">
                  <a16:creationId xmlns:a16="http://schemas.microsoft.com/office/drawing/2014/main" id="{012B9684-67A4-4E4C-AC59-04E7DCEDA28A}"/>
                </a:ext>
              </a:extLst>
            </p:cNvPr>
            <p:cNvSpPr>
              <a:spLocks/>
            </p:cNvSpPr>
            <p:nvPr/>
          </p:nvSpPr>
          <p:spPr bwMode="auto">
            <a:xfrm>
              <a:off x="2706" y="1115"/>
              <a:ext cx="12" cy="12"/>
            </a:xfrm>
            <a:custGeom>
              <a:avLst/>
              <a:gdLst>
                <a:gd name="T0" fmla="*/ 12 w 12"/>
                <a:gd name="T1" fmla="*/ 3 h 12"/>
                <a:gd name="T2" fmla="*/ 0 w 12"/>
                <a:gd name="T3" fmla="*/ 0 h 12"/>
                <a:gd name="T4" fmla="*/ 1 w 12"/>
                <a:gd name="T5" fmla="*/ 12 h 12"/>
                <a:gd name="T6" fmla="*/ 11 w 12"/>
                <a:gd name="T7" fmla="*/ 8 h 12"/>
                <a:gd name="T8" fmla="*/ 12 w 12"/>
                <a:gd name="T9" fmla="*/ 3 h 12"/>
              </a:gdLst>
              <a:ahLst/>
              <a:cxnLst>
                <a:cxn ang="0">
                  <a:pos x="T0" y="T1"/>
                </a:cxn>
                <a:cxn ang="0">
                  <a:pos x="T2" y="T3"/>
                </a:cxn>
                <a:cxn ang="0">
                  <a:pos x="T4" y="T5"/>
                </a:cxn>
                <a:cxn ang="0">
                  <a:pos x="T6" y="T7"/>
                </a:cxn>
                <a:cxn ang="0">
                  <a:pos x="T8" y="T9"/>
                </a:cxn>
              </a:cxnLst>
              <a:rect l="0" t="0" r="r" b="b"/>
              <a:pathLst>
                <a:path w="12" h="12">
                  <a:moveTo>
                    <a:pt x="12" y="3"/>
                  </a:moveTo>
                  <a:lnTo>
                    <a:pt x="0" y="0"/>
                  </a:lnTo>
                  <a:lnTo>
                    <a:pt x="1" y="12"/>
                  </a:lnTo>
                  <a:lnTo>
                    <a:pt x="11" y="8"/>
                  </a:lnTo>
                  <a:lnTo>
                    <a:pt x="12"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41">
              <a:extLst>
                <a:ext uri="{FF2B5EF4-FFF2-40B4-BE49-F238E27FC236}">
                  <a16:creationId xmlns:a16="http://schemas.microsoft.com/office/drawing/2014/main" id="{2ABE8887-11B6-4F25-A9D7-2836EFB495C6}"/>
                </a:ext>
              </a:extLst>
            </p:cNvPr>
            <p:cNvSpPr>
              <a:spLocks/>
            </p:cNvSpPr>
            <p:nvPr/>
          </p:nvSpPr>
          <p:spPr bwMode="auto">
            <a:xfrm>
              <a:off x="2725" y="1118"/>
              <a:ext cx="11" cy="9"/>
            </a:xfrm>
            <a:custGeom>
              <a:avLst/>
              <a:gdLst>
                <a:gd name="T0" fmla="*/ 7 w 11"/>
                <a:gd name="T1" fmla="*/ 0 h 9"/>
                <a:gd name="T2" fmla="*/ 0 w 11"/>
                <a:gd name="T3" fmla="*/ 1 h 9"/>
                <a:gd name="T4" fmla="*/ 5 w 11"/>
                <a:gd name="T5" fmla="*/ 9 h 9"/>
                <a:gd name="T6" fmla="*/ 11 w 11"/>
                <a:gd name="T7" fmla="*/ 7 h 9"/>
                <a:gd name="T8" fmla="*/ 7 w 11"/>
                <a:gd name="T9" fmla="*/ 0 h 9"/>
              </a:gdLst>
              <a:ahLst/>
              <a:cxnLst>
                <a:cxn ang="0">
                  <a:pos x="T0" y="T1"/>
                </a:cxn>
                <a:cxn ang="0">
                  <a:pos x="T2" y="T3"/>
                </a:cxn>
                <a:cxn ang="0">
                  <a:pos x="T4" y="T5"/>
                </a:cxn>
                <a:cxn ang="0">
                  <a:pos x="T6" y="T7"/>
                </a:cxn>
                <a:cxn ang="0">
                  <a:pos x="T8" y="T9"/>
                </a:cxn>
              </a:cxnLst>
              <a:rect l="0" t="0" r="r" b="b"/>
              <a:pathLst>
                <a:path w="11" h="9">
                  <a:moveTo>
                    <a:pt x="7" y="0"/>
                  </a:moveTo>
                  <a:lnTo>
                    <a:pt x="0" y="1"/>
                  </a:lnTo>
                  <a:lnTo>
                    <a:pt x="5" y="9"/>
                  </a:lnTo>
                  <a:lnTo>
                    <a:pt x="11" y="7"/>
                  </a:lnTo>
                  <a:lnTo>
                    <a:pt x="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242">
              <a:extLst>
                <a:ext uri="{FF2B5EF4-FFF2-40B4-BE49-F238E27FC236}">
                  <a16:creationId xmlns:a16="http://schemas.microsoft.com/office/drawing/2014/main" id="{0B01BF04-029C-4CC3-9067-823001BFD4E6}"/>
                </a:ext>
              </a:extLst>
            </p:cNvPr>
            <p:cNvSpPr>
              <a:spLocks/>
            </p:cNvSpPr>
            <p:nvPr/>
          </p:nvSpPr>
          <p:spPr bwMode="auto">
            <a:xfrm>
              <a:off x="3497" y="3413"/>
              <a:ext cx="15" cy="12"/>
            </a:xfrm>
            <a:custGeom>
              <a:avLst/>
              <a:gdLst>
                <a:gd name="T0" fmla="*/ 15 w 15"/>
                <a:gd name="T1" fmla="*/ 0 h 12"/>
                <a:gd name="T2" fmla="*/ 14 w 15"/>
                <a:gd name="T3" fmla="*/ 0 h 12"/>
                <a:gd name="T4" fmla="*/ 10 w 15"/>
                <a:gd name="T5" fmla="*/ 1 h 12"/>
                <a:gd name="T6" fmla="*/ 7 w 15"/>
                <a:gd name="T7" fmla="*/ 3 h 12"/>
                <a:gd name="T8" fmla="*/ 4 w 15"/>
                <a:gd name="T9" fmla="*/ 6 h 12"/>
                <a:gd name="T10" fmla="*/ 0 w 15"/>
                <a:gd name="T11" fmla="*/ 9 h 12"/>
                <a:gd name="T12" fmla="*/ 0 w 15"/>
                <a:gd name="T13" fmla="*/ 9 h 12"/>
                <a:gd name="T14" fmla="*/ 1 w 15"/>
                <a:gd name="T15" fmla="*/ 12 h 12"/>
                <a:gd name="T16" fmla="*/ 4 w 15"/>
                <a:gd name="T17" fmla="*/ 11 h 12"/>
                <a:gd name="T18" fmla="*/ 7 w 15"/>
                <a:gd name="T19" fmla="*/ 11 h 12"/>
                <a:gd name="T20" fmla="*/ 9 w 15"/>
                <a:gd name="T21" fmla="*/ 8 h 12"/>
                <a:gd name="T22" fmla="*/ 1 w 15"/>
                <a:gd name="T23" fmla="*/ 10 h 12"/>
                <a:gd name="T24" fmla="*/ 15 w 1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5" y="0"/>
                  </a:moveTo>
                  <a:lnTo>
                    <a:pt x="14" y="0"/>
                  </a:lnTo>
                  <a:lnTo>
                    <a:pt x="10" y="1"/>
                  </a:lnTo>
                  <a:lnTo>
                    <a:pt x="7" y="3"/>
                  </a:lnTo>
                  <a:lnTo>
                    <a:pt x="4" y="6"/>
                  </a:lnTo>
                  <a:lnTo>
                    <a:pt x="0" y="9"/>
                  </a:lnTo>
                  <a:lnTo>
                    <a:pt x="0" y="9"/>
                  </a:lnTo>
                  <a:lnTo>
                    <a:pt x="1" y="12"/>
                  </a:lnTo>
                  <a:lnTo>
                    <a:pt x="4" y="11"/>
                  </a:lnTo>
                  <a:lnTo>
                    <a:pt x="7" y="11"/>
                  </a:lnTo>
                  <a:lnTo>
                    <a:pt x="9" y="8"/>
                  </a:lnTo>
                  <a:lnTo>
                    <a:pt x="1" y="10"/>
                  </a:lnTo>
                  <a:lnTo>
                    <a:pt x="1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43">
              <a:extLst>
                <a:ext uri="{FF2B5EF4-FFF2-40B4-BE49-F238E27FC236}">
                  <a16:creationId xmlns:a16="http://schemas.microsoft.com/office/drawing/2014/main" id="{DCA371D0-2BF2-43BD-9DB7-95DE6CB843DF}"/>
                </a:ext>
              </a:extLst>
            </p:cNvPr>
            <p:cNvSpPr>
              <a:spLocks/>
            </p:cNvSpPr>
            <p:nvPr/>
          </p:nvSpPr>
          <p:spPr bwMode="auto">
            <a:xfrm>
              <a:off x="3651" y="3277"/>
              <a:ext cx="12" cy="13"/>
            </a:xfrm>
            <a:custGeom>
              <a:avLst/>
              <a:gdLst>
                <a:gd name="T0" fmla="*/ 0 w 12"/>
                <a:gd name="T1" fmla="*/ 13 h 13"/>
                <a:gd name="T2" fmla="*/ 12 w 12"/>
                <a:gd name="T3" fmla="*/ 0 h 13"/>
                <a:gd name="T4" fmla="*/ 9 w 12"/>
                <a:gd name="T5" fmla="*/ 0 h 13"/>
                <a:gd name="T6" fmla="*/ 0 w 12"/>
                <a:gd name="T7" fmla="*/ 13 h 13"/>
              </a:gdLst>
              <a:ahLst/>
              <a:cxnLst>
                <a:cxn ang="0">
                  <a:pos x="T0" y="T1"/>
                </a:cxn>
                <a:cxn ang="0">
                  <a:pos x="T2" y="T3"/>
                </a:cxn>
                <a:cxn ang="0">
                  <a:pos x="T4" y="T5"/>
                </a:cxn>
                <a:cxn ang="0">
                  <a:pos x="T6" y="T7"/>
                </a:cxn>
              </a:cxnLst>
              <a:rect l="0" t="0" r="r" b="b"/>
              <a:pathLst>
                <a:path w="12" h="13">
                  <a:moveTo>
                    <a:pt x="0" y="13"/>
                  </a:moveTo>
                  <a:lnTo>
                    <a:pt x="12" y="0"/>
                  </a:lnTo>
                  <a:lnTo>
                    <a:pt x="9" y="0"/>
                  </a:lnTo>
                  <a:lnTo>
                    <a:pt x="0" y="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44">
              <a:extLst>
                <a:ext uri="{FF2B5EF4-FFF2-40B4-BE49-F238E27FC236}">
                  <a16:creationId xmlns:a16="http://schemas.microsoft.com/office/drawing/2014/main" id="{F285D2EE-B9CD-49F4-A60C-3B743DC6B81E}"/>
                </a:ext>
              </a:extLst>
            </p:cNvPr>
            <p:cNvSpPr>
              <a:spLocks/>
            </p:cNvSpPr>
            <p:nvPr/>
          </p:nvSpPr>
          <p:spPr bwMode="auto">
            <a:xfrm>
              <a:off x="3506" y="3420"/>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45">
              <a:extLst>
                <a:ext uri="{FF2B5EF4-FFF2-40B4-BE49-F238E27FC236}">
                  <a16:creationId xmlns:a16="http://schemas.microsoft.com/office/drawing/2014/main" id="{8CD14259-EDC0-4B8C-8401-0AD822BCB1E3}"/>
                </a:ext>
              </a:extLst>
            </p:cNvPr>
            <p:cNvSpPr>
              <a:spLocks/>
            </p:cNvSpPr>
            <p:nvPr/>
          </p:nvSpPr>
          <p:spPr bwMode="auto">
            <a:xfrm>
              <a:off x="3510" y="3414"/>
              <a:ext cx="7" cy="5"/>
            </a:xfrm>
            <a:custGeom>
              <a:avLst/>
              <a:gdLst>
                <a:gd name="T0" fmla="*/ 6 w 7"/>
                <a:gd name="T1" fmla="*/ 1 h 5"/>
                <a:gd name="T2" fmla="*/ 5 w 7"/>
                <a:gd name="T3" fmla="*/ 2 h 5"/>
                <a:gd name="T4" fmla="*/ 2 w 7"/>
                <a:gd name="T5" fmla="*/ 4 h 5"/>
                <a:gd name="T6" fmla="*/ 0 w 7"/>
                <a:gd name="T7" fmla="*/ 5 h 5"/>
                <a:gd name="T8" fmla="*/ 2 w 7"/>
                <a:gd name="T9" fmla="*/ 4 h 5"/>
                <a:gd name="T10" fmla="*/ 7 w 7"/>
                <a:gd name="T11" fmla="*/ 1 h 5"/>
                <a:gd name="T12" fmla="*/ 6 w 7"/>
                <a:gd name="T13" fmla="*/ 0 h 5"/>
                <a:gd name="T14" fmla="*/ 6 w 7"/>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6" y="1"/>
                  </a:moveTo>
                  <a:lnTo>
                    <a:pt x="5" y="2"/>
                  </a:lnTo>
                  <a:lnTo>
                    <a:pt x="2" y="4"/>
                  </a:lnTo>
                  <a:lnTo>
                    <a:pt x="0" y="5"/>
                  </a:lnTo>
                  <a:lnTo>
                    <a:pt x="2" y="4"/>
                  </a:lnTo>
                  <a:lnTo>
                    <a:pt x="7" y="1"/>
                  </a:lnTo>
                  <a:lnTo>
                    <a:pt x="6" y="0"/>
                  </a:lnTo>
                  <a:lnTo>
                    <a:pt x="6"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246">
              <a:extLst>
                <a:ext uri="{FF2B5EF4-FFF2-40B4-BE49-F238E27FC236}">
                  <a16:creationId xmlns:a16="http://schemas.microsoft.com/office/drawing/2014/main" id="{F5D6822C-37FA-4077-ADDC-30B8DC68E921}"/>
                </a:ext>
              </a:extLst>
            </p:cNvPr>
            <p:cNvSpPr>
              <a:spLocks/>
            </p:cNvSpPr>
            <p:nvPr/>
          </p:nvSpPr>
          <p:spPr bwMode="auto">
            <a:xfrm>
              <a:off x="3498" y="3412"/>
              <a:ext cx="18" cy="11"/>
            </a:xfrm>
            <a:custGeom>
              <a:avLst/>
              <a:gdLst>
                <a:gd name="T0" fmla="*/ 17 w 18"/>
                <a:gd name="T1" fmla="*/ 4 h 11"/>
                <a:gd name="T2" fmla="*/ 18 w 18"/>
                <a:gd name="T3" fmla="*/ 3 h 11"/>
                <a:gd name="T4" fmla="*/ 18 w 18"/>
                <a:gd name="T5" fmla="*/ 2 h 11"/>
                <a:gd name="T6" fmla="*/ 14 w 18"/>
                <a:gd name="T7" fmla="*/ 0 h 11"/>
                <a:gd name="T8" fmla="*/ 14 w 18"/>
                <a:gd name="T9" fmla="*/ 1 h 11"/>
                <a:gd name="T10" fmla="*/ 0 w 18"/>
                <a:gd name="T11" fmla="*/ 11 h 11"/>
                <a:gd name="T12" fmla="*/ 8 w 18"/>
                <a:gd name="T13" fmla="*/ 9 h 11"/>
                <a:gd name="T14" fmla="*/ 8 w 18"/>
                <a:gd name="T15" fmla="*/ 8 h 11"/>
                <a:gd name="T16" fmla="*/ 9 w 18"/>
                <a:gd name="T17" fmla="*/ 8 h 11"/>
                <a:gd name="T18" fmla="*/ 12 w 18"/>
                <a:gd name="T19" fmla="*/ 7 h 11"/>
                <a:gd name="T20" fmla="*/ 14 w 18"/>
                <a:gd name="T21" fmla="*/ 6 h 11"/>
                <a:gd name="T22" fmla="*/ 17 w 18"/>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17" y="4"/>
                  </a:moveTo>
                  <a:lnTo>
                    <a:pt x="18" y="3"/>
                  </a:lnTo>
                  <a:lnTo>
                    <a:pt x="18" y="2"/>
                  </a:lnTo>
                  <a:lnTo>
                    <a:pt x="14" y="0"/>
                  </a:lnTo>
                  <a:lnTo>
                    <a:pt x="14" y="1"/>
                  </a:lnTo>
                  <a:lnTo>
                    <a:pt x="0" y="11"/>
                  </a:lnTo>
                  <a:lnTo>
                    <a:pt x="8" y="9"/>
                  </a:lnTo>
                  <a:lnTo>
                    <a:pt x="8" y="8"/>
                  </a:lnTo>
                  <a:lnTo>
                    <a:pt x="9" y="8"/>
                  </a:lnTo>
                  <a:lnTo>
                    <a:pt x="12" y="7"/>
                  </a:lnTo>
                  <a:lnTo>
                    <a:pt x="14" y="6"/>
                  </a:lnTo>
                  <a:lnTo>
                    <a:pt x="17"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247">
              <a:extLst>
                <a:ext uri="{FF2B5EF4-FFF2-40B4-BE49-F238E27FC236}">
                  <a16:creationId xmlns:a16="http://schemas.microsoft.com/office/drawing/2014/main" id="{F2FEFFA5-D343-495E-A18D-449809584D6D}"/>
                </a:ext>
              </a:extLst>
            </p:cNvPr>
            <p:cNvSpPr>
              <a:spLocks/>
            </p:cNvSpPr>
            <p:nvPr/>
          </p:nvSpPr>
          <p:spPr bwMode="auto">
            <a:xfrm>
              <a:off x="3512" y="3411"/>
              <a:ext cx="4" cy="3"/>
            </a:xfrm>
            <a:custGeom>
              <a:avLst/>
              <a:gdLst>
                <a:gd name="T0" fmla="*/ 4 w 4"/>
                <a:gd name="T1" fmla="*/ 3 h 3"/>
                <a:gd name="T2" fmla="*/ 3 w 4"/>
                <a:gd name="T3" fmla="*/ 0 h 3"/>
                <a:gd name="T4" fmla="*/ 0 w 4"/>
                <a:gd name="T5" fmla="*/ 1 h 3"/>
                <a:gd name="T6" fmla="*/ 4 w 4"/>
                <a:gd name="T7" fmla="*/ 3 h 3"/>
                <a:gd name="T8" fmla="*/ 4 w 4"/>
                <a:gd name="T9" fmla="*/ 3 h 3"/>
              </a:gdLst>
              <a:ahLst/>
              <a:cxnLst>
                <a:cxn ang="0">
                  <a:pos x="T0" y="T1"/>
                </a:cxn>
                <a:cxn ang="0">
                  <a:pos x="T2" y="T3"/>
                </a:cxn>
                <a:cxn ang="0">
                  <a:pos x="T4" y="T5"/>
                </a:cxn>
                <a:cxn ang="0">
                  <a:pos x="T6" y="T7"/>
                </a:cxn>
                <a:cxn ang="0">
                  <a:pos x="T8" y="T9"/>
                </a:cxn>
              </a:cxnLst>
              <a:rect l="0" t="0" r="r" b="b"/>
              <a:pathLst>
                <a:path w="4" h="3">
                  <a:moveTo>
                    <a:pt x="4" y="3"/>
                  </a:moveTo>
                  <a:lnTo>
                    <a:pt x="3" y="0"/>
                  </a:lnTo>
                  <a:lnTo>
                    <a:pt x="0" y="1"/>
                  </a:lnTo>
                  <a:lnTo>
                    <a:pt x="4" y="3"/>
                  </a:lnTo>
                  <a:lnTo>
                    <a:pt x="4"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48">
              <a:extLst>
                <a:ext uri="{FF2B5EF4-FFF2-40B4-BE49-F238E27FC236}">
                  <a16:creationId xmlns:a16="http://schemas.microsoft.com/office/drawing/2014/main" id="{ED0E2660-885E-4085-ABDF-B3165C6DF2F6}"/>
                </a:ext>
              </a:extLst>
            </p:cNvPr>
            <p:cNvSpPr>
              <a:spLocks/>
            </p:cNvSpPr>
            <p:nvPr/>
          </p:nvSpPr>
          <p:spPr bwMode="auto">
            <a:xfrm>
              <a:off x="3507" y="3419"/>
              <a:ext cx="3" cy="1"/>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1"/>
                  </a:lnTo>
                  <a:lnTo>
                    <a:pt x="2"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49">
              <a:extLst>
                <a:ext uri="{FF2B5EF4-FFF2-40B4-BE49-F238E27FC236}">
                  <a16:creationId xmlns:a16="http://schemas.microsoft.com/office/drawing/2014/main" id="{F54904C5-E331-4C88-90B4-DBC86B413DA6}"/>
                </a:ext>
              </a:extLst>
            </p:cNvPr>
            <p:cNvSpPr>
              <a:spLocks/>
            </p:cNvSpPr>
            <p:nvPr/>
          </p:nvSpPr>
          <p:spPr bwMode="auto">
            <a:xfrm>
              <a:off x="3442" y="3488"/>
              <a:ext cx="6" cy="33"/>
            </a:xfrm>
            <a:custGeom>
              <a:avLst/>
              <a:gdLst>
                <a:gd name="T0" fmla="*/ 0 w 6"/>
                <a:gd name="T1" fmla="*/ 28 h 33"/>
                <a:gd name="T2" fmla="*/ 0 w 6"/>
                <a:gd name="T3" fmla="*/ 33 h 33"/>
                <a:gd name="T4" fmla="*/ 6 w 6"/>
                <a:gd name="T5" fmla="*/ 30 h 33"/>
                <a:gd name="T6" fmla="*/ 1 w 6"/>
                <a:gd name="T7" fmla="*/ 0 h 33"/>
                <a:gd name="T8" fmla="*/ 0 w 6"/>
                <a:gd name="T9" fmla="*/ 28 h 33"/>
              </a:gdLst>
              <a:ahLst/>
              <a:cxnLst>
                <a:cxn ang="0">
                  <a:pos x="T0" y="T1"/>
                </a:cxn>
                <a:cxn ang="0">
                  <a:pos x="T2" y="T3"/>
                </a:cxn>
                <a:cxn ang="0">
                  <a:pos x="T4" y="T5"/>
                </a:cxn>
                <a:cxn ang="0">
                  <a:pos x="T6" y="T7"/>
                </a:cxn>
                <a:cxn ang="0">
                  <a:pos x="T8" y="T9"/>
                </a:cxn>
              </a:cxnLst>
              <a:rect l="0" t="0" r="r" b="b"/>
              <a:pathLst>
                <a:path w="6" h="33">
                  <a:moveTo>
                    <a:pt x="0" y="28"/>
                  </a:moveTo>
                  <a:lnTo>
                    <a:pt x="0" y="33"/>
                  </a:lnTo>
                  <a:lnTo>
                    <a:pt x="6" y="30"/>
                  </a:lnTo>
                  <a:lnTo>
                    <a:pt x="1" y="0"/>
                  </a:lnTo>
                  <a:lnTo>
                    <a:pt x="0"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50">
              <a:extLst>
                <a:ext uri="{FF2B5EF4-FFF2-40B4-BE49-F238E27FC236}">
                  <a16:creationId xmlns:a16="http://schemas.microsoft.com/office/drawing/2014/main" id="{3238CAA5-2ED2-4B88-951F-B7977A19F1C2}"/>
                </a:ext>
              </a:extLst>
            </p:cNvPr>
            <p:cNvSpPr>
              <a:spLocks/>
            </p:cNvSpPr>
            <p:nvPr/>
          </p:nvSpPr>
          <p:spPr bwMode="auto">
            <a:xfrm>
              <a:off x="3512" y="3412"/>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251">
              <a:extLst>
                <a:ext uri="{FF2B5EF4-FFF2-40B4-BE49-F238E27FC236}">
                  <a16:creationId xmlns:a16="http://schemas.microsoft.com/office/drawing/2014/main" id="{4DF0F3E6-C071-42FF-B849-01B9EBD6E85E}"/>
                </a:ext>
              </a:extLst>
            </p:cNvPr>
            <p:cNvSpPr>
              <a:spLocks/>
            </p:cNvSpPr>
            <p:nvPr/>
          </p:nvSpPr>
          <p:spPr bwMode="auto">
            <a:xfrm>
              <a:off x="2631" y="2937"/>
              <a:ext cx="223" cy="225"/>
            </a:xfrm>
            <a:custGeom>
              <a:avLst/>
              <a:gdLst>
                <a:gd name="T0" fmla="*/ 221 w 223"/>
                <a:gd name="T1" fmla="*/ 164 h 225"/>
                <a:gd name="T2" fmla="*/ 219 w 223"/>
                <a:gd name="T3" fmla="*/ 112 h 225"/>
                <a:gd name="T4" fmla="*/ 219 w 223"/>
                <a:gd name="T5" fmla="*/ 104 h 225"/>
                <a:gd name="T6" fmla="*/ 218 w 223"/>
                <a:gd name="T7" fmla="*/ 0 h 225"/>
                <a:gd name="T8" fmla="*/ 108 w 223"/>
                <a:gd name="T9" fmla="*/ 1 h 225"/>
                <a:gd name="T10" fmla="*/ 0 w 223"/>
                <a:gd name="T11" fmla="*/ 1 h 225"/>
                <a:gd name="T12" fmla="*/ 0 w 223"/>
                <a:gd name="T13" fmla="*/ 114 h 225"/>
                <a:gd name="T14" fmla="*/ 1 w 223"/>
                <a:gd name="T15" fmla="*/ 169 h 225"/>
                <a:gd name="T16" fmla="*/ 1 w 223"/>
                <a:gd name="T17" fmla="*/ 225 h 225"/>
                <a:gd name="T18" fmla="*/ 110 w 223"/>
                <a:gd name="T19" fmla="*/ 225 h 225"/>
                <a:gd name="T20" fmla="*/ 167 w 223"/>
                <a:gd name="T21" fmla="*/ 223 h 225"/>
                <a:gd name="T22" fmla="*/ 221 w 223"/>
                <a:gd name="T23" fmla="*/ 223 h 225"/>
                <a:gd name="T24" fmla="*/ 223 w 223"/>
                <a:gd name="T25" fmla="*/ 219 h 225"/>
                <a:gd name="T26" fmla="*/ 221 w 223"/>
                <a:gd name="T27" fmla="*/ 168 h 225"/>
                <a:gd name="T28" fmla="*/ 221 w 223"/>
                <a:gd name="T29" fmla="*/ 16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 h="225">
                  <a:moveTo>
                    <a:pt x="221" y="164"/>
                  </a:moveTo>
                  <a:lnTo>
                    <a:pt x="219" y="112"/>
                  </a:lnTo>
                  <a:lnTo>
                    <a:pt x="219" y="104"/>
                  </a:lnTo>
                  <a:lnTo>
                    <a:pt x="218" y="0"/>
                  </a:lnTo>
                  <a:lnTo>
                    <a:pt x="108" y="1"/>
                  </a:lnTo>
                  <a:lnTo>
                    <a:pt x="0" y="1"/>
                  </a:lnTo>
                  <a:lnTo>
                    <a:pt x="0" y="114"/>
                  </a:lnTo>
                  <a:lnTo>
                    <a:pt x="1" y="169"/>
                  </a:lnTo>
                  <a:lnTo>
                    <a:pt x="1" y="225"/>
                  </a:lnTo>
                  <a:lnTo>
                    <a:pt x="110" y="225"/>
                  </a:lnTo>
                  <a:lnTo>
                    <a:pt x="167" y="223"/>
                  </a:lnTo>
                  <a:lnTo>
                    <a:pt x="221" y="223"/>
                  </a:lnTo>
                  <a:lnTo>
                    <a:pt x="223" y="219"/>
                  </a:lnTo>
                  <a:lnTo>
                    <a:pt x="221" y="168"/>
                  </a:lnTo>
                  <a:lnTo>
                    <a:pt x="221" y="1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252">
              <a:extLst>
                <a:ext uri="{FF2B5EF4-FFF2-40B4-BE49-F238E27FC236}">
                  <a16:creationId xmlns:a16="http://schemas.microsoft.com/office/drawing/2014/main" id="{5A9729A2-5516-4C9A-9952-D6310EBE3E27}"/>
                </a:ext>
              </a:extLst>
            </p:cNvPr>
            <p:cNvSpPr>
              <a:spLocks/>
            </p:cNvSpPr>
            <p:nvPr/>
          </p:nvSpPr>
          <p:spPr bwMode="auto">
            <a:xfrm>
              <a:off x="2849" y="2924"/>
              <a:ext cx="210" cy="232"/>
            </a:xfrm>
            <a:custGeom>
              <a:avLst/>
              <a:gdLst>
                <a:gd name="T0" fmla="*/ 1 w 210"/>
                <a:gd name="T1" fmla="*/ 117 h 232"/>
                <a:gd name="T2" fmla="*/ 1 w 210"/>
                <a:gd name="T3" fmla="*/ 125 h 232"/>
                <a:gd name="T4" fmla="*/ 3 w 210"/>
                <a:gd name="T5" fmla="*/ 177 h 232"/>
                <a:gd name="T6" fmla="*/ 3 w 210"/>
                <a:gd name="T7" fmla="*/ 181 h 232"/>
                <a:gd name="T8" fmla="*/ 5 w 210"/>
                <a:gd name="T9" fmla="*/ 232 h 232"/>
                <a:gd name="T10" fmla="*/ 100 w 210"/>
                <a:gd name="T11" fmla="*/ 230 h 232"/>
                <a:gd name="T12" fmla="*/ 210 w 210"/>
                <a:gd name="T13" fmla="*/ 225 h 232"/>
                <a:gd name="T14" fmla="*/ 207 w 210"/>
                <a:gd name="T15" fmla="*/ 170 h 232"/>
                <a:gd name="T16" fmla="*/ 204 w 210"/>
                <a:gd name="T17" fmla="*/ 112 h 232"/>
                <a:gd name="T18" fmla="*/ 205 w 210"/>
                <a:gd name="T19" fmla="*/ 56 h 232"/>
                <a:gd name="T20" fmla="*/ 203 w 210"/>
                <a:gd name="T21" fmla="*/ 0 h 232"/>
                <a:gd name="T22" fmla="*/ 146 w 210"/>
                <a:gd name="T23" fmla="*/ 2 h 232"/>
                <a:gd name="T24" fmla="*/ 92 w 210"/>
                <a:gd name="T25" fmla="*/ 3 h 232"/>
                <a:gd name="T26" fmla="*/ 38 w 210"/>
                <a:gd name="T27" fmla="*/ 6 h 232"/>
                <a:gd name="T28" fmla="*/ 0 w 210"/>
                <a:gd name="T29" fmla="*/ 7 h 232"/>
                <a:gd name="T30" fmla="*/ 0 w 210"/>
                <a:gd name="T31" fmla="*/ 13 h 232"/>
                <a:gd name="T32" fmla="*/ 1 w 210"/>
                <a:gd name="T33" fmla="*/ 1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32">
                  <a:moveTo>
                    <a:pt x="1" y="117"/>
                  </a:moveTo>
                  <a:lnTo>
                    <a:pt x="1" y="125"/>
                  </a:lnTo>
                  <a:lnTo>
                    <a:pt x="3" y="177"/>
                  </a:lnTo>
                  <a:lnTo>
                    <a:pt x="3" y="181"/>
                  </a:lnTo>
                  <a:lnTo>
                    <a:pt x="5" y="232"/>
                  </a:lnTo>
                  <a:lnTo>
                    <a:pt x="100" y="230"/>
                  </a:lnTo>
                  <a:lnTo>
                    <a:pt x="210" y="225"/>
                  </a:lnTo>
                  <a:lnTo>
                    <a:pt x="207" y="170"/>
                  </a:lnTo>
                  <a:lnTo>
                    <a:pt x="204" y="112"/>
                  </a:lnTo>
                  <a:lnTo>
                    <a:pt x="205" y="56"/>
                  </a:lnTo>
                  <a:lnTo>
                    <a:pt x="203" y="0"/>
                  </a:lnTo>
                  <a:lnTo>
                    <a:pt x="146" y="2"/>
                  </a:lnTo>
                  <a:lnTo>
                    <a:pt x="92" y="3"/>
                  </a:lnTo>
                  <a:lnTo>
                    <a:pt x="38" y="6"/>
                  </a:lnTo>
                  <a:lnTo>
                    <a:pt x="0" y="7"/>
                  </a:lnTo>
                  <a:lnTo>
                    <a:pt x="0" y="13"/>
                  </a:lnTo>
                  <a:lnTo>
                    <a:pt x="1" y="1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253">
              <a:extLst>
                <a:ext uri="{FF2B5EF4-FFF2-40B4-BE49-F238E27FC236}">
                  <a16:creationId xmlns:a16="http://schemas.microsoft.com/office/drawing/2014/main" id="{8CC32C7A-FFCF-421F-9511-0E1F19BA151D}"/>
                </a:ext>
              </a:extLst>
            </p:cNvPr>
            <p:cNvSpPr>
              <a:spLocks/>
            </p:cNvSpPr>
            <p:nvPr/>
          </p:nvSpPr>
          <p:spPr bwMode="auto">
            <a:xfrm>
              <a:off x="3663" y="3276"/>
              <a:ext cx="3" cy="1"/>
            </a:xfrm>
            <a:custGeom>
              <a:avLst/>
              <a:gdLst>
                <a:gd name="T0" fmla="*/ 0 w 3"/>
                <a:gd name="T1" fmla="*/ 1 h 1"/>
                <a:gd name="T2" fmla="*/ 3 w 3"/>
                <a:gd name="T3" fmla="*/ 0 h 1"/>
                <a:gd name="T4" fmla="*/ 1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3" y="0"/>
                  </a:lnTo>
                  <a:lnTo>
                    <a:pt x="1"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54">
              <a:extLst>
                <a:ext uri="{FF2B5EF4-FFF2-40B4-BE49-F238E27FC236}">
                  <a16:creationId xmlns:a16="http://schemas.microsoft.com/office/drawing/2014/main" id="{40B9320C-2136-467B-88E2-E0649EAAE17D}"/>
                </a:ext>
              </a:extLst>
            </p:cNvPr>
            <p:cNvSpPr>
              <a:spLocks/>
            </p:cNvSpPr>
            <p:nvPr/>
          </p:nvSpPr>
          <p:spPr bwMode="auto">
            <a:xfrm>
              <a:off x="2624" y="2715"/>
              <a:ext cx="225" cy="223"/>
            </a:xfrm>
            <a:custGeom>
              <a:avLst/>
              <a:gdLst>
                <a:gd name="T0" fmla="*/ 28 w 225"/>
                <a:gd name="T1" fmla="*/ 2 h 223"/>
                <a:gd name="T2" fmla="*/ 0 w 225"/>
                <a:gd name="T3" fmla="*/ 2 h 223"/>
                <a:gd name="T4" fmla="*/ 0 w 225"/>
                <a:gd name="T5" fmla="*/ 57 h 223"/>
                <a:gd name="T6" fmla="*/ 2 w 225"/>
                <a:gd name="T7" fmla="*/ 112 h 223"/>
                <a:gd name="T8" fmla="*/ 5 w 225"/>
                <a:gd name="T9" fmla="*/ 112 h 223"/>
                <a:gd name="T10" fmla="*/ 7 w 225"/>
                <a:gd name="T11" fmla="*/ 223 h 223"/>
                <a:gd name="T12" fmla="*/ 115 w 225"/>
                <a:gd name="T13" fmla="*/ 223 h 223"/>
                <a:gd name="T14" fmla="*/ 225 w 225"/>
                <a:gd name="T15" fmla="*/ 222 h 223"/>
                <a:gd name="T16" fmla="*/ 225 w 225"/>
                <a:gd name="T17" fmla="*/ 216 h 223"/>
                <a:gd name="T18" fmla="*/ 223 w 225"/>
                <a:gd name="T19" fmla="*/ 166 h 223"/>
                <a:gd name="T20" fmla="*/ 222 w 225"/>
                <a:gd name="T21" fmla="*/ 160 h 223"/>
                <a:gd name="T22" fmla="*/ 221 w 225"/>
                <a:gd name="T23" fmla="*/ 50 h 223"/>
                <a:gd name="T24" fmla="*/ 220 w 225"/>
                <a:gd name="T25" fmla="*/ 0 h 223"/>
                <a:gd name="T26" fmla="*/ 111 w 225"/>
                <a:gd name="T27" fmla="*/ 1 h 223"/>
                <a:gd name="T28" fmla="*/ 55 w 225"/>
                <a:gd name="T29" fmla="*/ 2 h 223"/>
                <a:gd name="T30" fmla="*/ 28 w 225"/>
                <a:gd name="T31" fmla="*/ 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28" y="2"/>
                  </a:moveTo>
                  <a:lnTo>
                    <a:pt x="0" y="2"/>
                  </a:lnTo>
                  <a:lnTo>
                    <a:pt x="0" y="57"/>
                  </a:lnTo>
                  <a:lnTo>
                    <a:pt x="2" y="112"/>
                  </a:lnTo>
                  <a:lnTo>
                    <a:pt x="5" y="112"/>
                  </a:lnTo>
                  <a:lnTo>
                    <a:pt x="7" y="223"/>
                  </a:lnTo>
                  <a:lnTo>
                    <a:pt x="115" y="223"/>
                  </a:lnTo>
                  <a:lnTo>
                    <a:pt x="225" y="222"/>
                  </a:lnTo>
                  <a:lnTo>
                    <a:pt x="225" y="216"/>
                  </a:lnTo>
                  <a:lnTo>
                    <a:pt x="223" y="166"/>
                  </a:lnTo>
                  <a:lnTo>
                    <a:pt x="222" y="160"/>
                  </a:lnTo>
                  <a:lnTo>
                    <a:pt x="221" y="50"/>
                  </a:lnTo>
                  <a:lnTo>
                    <a:pt x="220" y="0"/>
                  </a:lnTo>
                  <a:lnTo>
                    <a:pt x="111" y="1"/>
                  </a:lnTo>
                  <a:lnTo>
                    <a:pt x="55" y="2"/>
                  </a:lnTo>
                  <a:lnTo>
                    <a:pt x="28" y="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255">
              <a:extLst>
                <a:ext uri="{FF2B5EF4-FFF2-40B4-BE49-F238E27FC236}">
                  <a16:creationId xmlns:a16="http://schemas.microsoft.com/office/drawing/2014/main" id="{894E752A-12BB-4582-8971-CAE228D1DBD8}"/>
                </a:ext>
              </a:extLst>
            </p:cNvPr>
            <p:cNvSpPr>
              <a:spLocks/>
            </p:cNvSpPr>
            <p:nvPr/>
          </p:nvSpPr>
          <p:spPr bwMode="auto">
            <a:xfrm>
              <a:off x="3650" y="3239"/>
              <a:ext cx="68" cy="41"/>
            </a:xfrm>
            <a:custGeom>
              <a:avLst/>
              <a:gdLst>
                <a:gd name="T0" fmla="*/ 49 w 68"/>
                <a:gd name="T1" fmla="*/ 0 h 41"/>
                <a:gd name="T2" fmla="*/ 35 w 68"/>
                <a:gd name="T3" fmla="*/ 1 h 41"/>
                <a:gd name="T4" fmla="*/ 29 w 68"/>
                <a:gd name="T5" fmla="*/ 13 h 41"/>
                <a:gd name="T6" fmla="*/ 15 w 68"/>
                <a:gd name="T7" fmla="*/ 16 h 41"/>
                <a:gd name="T8" fmla="*/ 0 w 68"/>
                <a:gd name="T9" fmla="*/ 30 h 41"/>
                <a:gd name="T10" fmla="*/ 5 w 68"/>
                <a:gd name="T11" fmla="*/ 30 h 41"/>
                <a:gd name="T12" fmla="*/ 15 w 68"/>
                <a:gd name="T13" fmla="*/ 18 h 41"/>
                <a:gd name="T14" fmla="*/ 26 w 68"/>
                <a:gd name="T15" fmla="*/ 31 h 41"/>
                <a:gd name="T16" fmla="*/ 32 w 68"/>
                <a:gd name="T17" fmla="*/ 28 h 41"/>
                <a:gd name="T18" fmla="*/ 37 w 68"/>
                <a:gd name="T19" fmla="*/ 33 h 41"/>
                <a:gd name="T20" fmla="*/ 28 w 68"/>
                <a:gd name="T21" fmla="*/ 31 h 41"/>
                <a:gd name="T22" fmla="*/ 28 w 68"/>
                <a:gd name="T23" fmla="*/ 36 h 41"/>
                <a:gd name="T24" fmla="*/ 16 w 68"/>
                <a:gd name="T25" fmla="*/ 37 h 41"/>
                <a:gd name="T26" fmla="*/ 35 w 68"/>
                <a:gd name="T27" fmla="*/ 41 h 41"/>
                <a:gd name="T28" fmla="*/ 68 w 68"/>
                <a:gd name="T29" fmla="*/ 0 h 41"/>
                <a:gd name="T30" fmla="*/ 56 w 68"/>
                <a:gd name="T31" fmla="*/ 7 h 41"/>
                <a:gd name="T32" fmla="*/ 49 w 68"/>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1">
                  <a:moveTo>
                    <a:pt x="49" y="0"/>
                  </a:moveTo>
                  <a:lnTo>
                    <a:pt x="35" y="1"/>
                  </a:lnTo>
                  <a:lnTo>
                    <a:pt x="29" y="13"/>
                  </a:lnTo>
                  <a:lnTo>
                    <a:pt x="15" y="16"/>
                  </a:lnTo>
                  <a:lnTo>
                    <a:pt x="0" y="30"/>
                  </a:lnTo>
                  <a:lnTo>
                    <a:pt x="5" y="30"/>
                  </a:lnTo>
                  <a:lnTo>
                    <a:pt x="15" y="18"/>
                  </a:lnTo>
                  <a:lnTo>
                    <a:pt x="26" y="31"/>
                  </a:lnTo>
                  <a:lnTo>
                    <a:pt x="32" y="28"/>
                  </a:lnTo>
                  <a:lnTo>
                    <a:pt x="37" y="33"/>
                  </a:lnTo>
                  <a:lnTo>
                    <a:pt x="28" y="31"/>
                  </a:lnTo>
                  <a:lnTo>
                    <a:pt x="28" y="36"/>
                  </a:lnTo>
                  <a:lnTo>
                    <a:pt x="16" y="37"/>
                  </a:lnTo>
                  <a:lnTo>
                    <a:pt x="35" y="41"/>
                  </a:lnTo>
                  <a:lnTo>
                    <a:pt x="68" y="0"/>
                  </a:lnTo>
                  <a:lnTo>
                    <a:pt x="56" y="7"/>
                  </a:lnTo>
                  <a:lnTo>
                    <a:pt x="4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256">
              <a:extLst>
                <a:ext uri="{FF2B5EF4-FFF2-40B4-BE49-F238E27FC236}">
                  <a16:creationId xmlns:a16="http://schemas.microsoft.com/office/drawing/2014/main" id="{F0620232-E415-49FC-AE9C-71916AA4D16E}"/>
                </a:ext>
              </a:extLst>
            </p:cNvPr>
            <p:cNvSpPr>
              <a:spLocks/>
            </p:cNvSpPr>
            <p:nvPr/>
          </p:nvSpPr>
          <p:spPr bwMode="auto">
            <a:xfrm>
              <a:off x="3293" y="3810"/>
              <a:ext cx="3" cy="5"/>
            </a:xfrm>
            <a:custGeom>
              <a:avLst/>
              <a:gdLst>
                <a:gd name="T0" fmla="*/ 0 w 3"/>
                <a:gd name="T1" fmla="*/ 5 h 5"/>
                <a:gd name="T2" fmla="*/ 3 w 3"/>
                <a:gd name="T3" fmla="*/ 5 h 5"/>
                <a:gd name="T4" fmla="*/ 2 w 3"/>
                <a:gd name="T5" fmla="*/ 0 h 5"/>
                <a:gd name="T6" fmla="*/ 0 w 3"/>
                <a:gd name="T7" fmla="*/ 5 h 5"/>
              </a:gdLst>
              <a:ahLst/>
              <a:cxnLst>
                <a:cxn ang="0">
                  <a:pos x="T0" y="T1"/>
                </a:cxn>
                <a:cxn ang="0">
                  <a:pos x="T2" y="T3"/>
                </a:cxn>
                <a:cxn ang="0">
                  <a:pos x="T4" y="T5"/>
                </a:cxn>
                <a:cxn ang="0">
                  <a:pos x="T6" y="T7"/>
                </a:cxn>
              </a:cxnLst>
              <a:rect l="0" t="0" r="r" b="b"/>
              <a:pathLst>
                <a:path w="3" h="5">
                  <a:moveTo>
                    <a:pt x="0" y="5"/>
                  </a:moveTo>
                  <a:lnTo>
                    <a:pt x="3" y="5"/>
                  </a:lnTo>
                  <a:lnTo>
                    <a:pt x="2" y="0"/>
                  </a:lnTo>
                  <a:lnTo>
                    <a:pt x="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257">
              <a:extLst>
                <a:ext uri="{FF2B5EF4-FFF2-40B4-BE49-F238E27FC236}">
                  <a16:creationId xmlns:a16="http://schemas.microsoft.com/office/drawing/2014/main" id="{22011CD5-9C35-4D54-9262-7D795C26211C}"/>
                </a:ext>
              </a:extLst>
            </p:cNvPr>
            <p:cNvSpPr>
              <a:spLocks/>
            </p:cNvSpPr>
            <p:nvPr/>
          </p:nvSpPr>
          <p:spPr bwMode="auto">
            <a:xfrm>
              <a:off x="1774" y="1414"/>
              <a:ext cx="3" cy="5"/>
            </a:xfrm>
            <a:custGeom>
              <a:avLst/>
              <a:gdLst>
                <a:gd name="T0" fmla="*/ 3 w 3"/>
                <a:gd name="T1" fmla="*/ 5 h 5"/>
                <a:gd name="T2" fmla="*/ 3 w 3"/>
                <a:gd name="T3" fmla="*/ 2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2"/>
                  </a:lnTo>
                  <a:lnTo>
                    <a:pt x="0" y="0"/>
                  </a:lnTo>
                  <a:lnTo>
                    <a:pt x="3"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258">
              <a:extLst>
                <a:ext uri="{FF2B5EF4-FFF2-40B4-BE49-F238E27FC236}">
                  <a16:creationId xmlns:a16="http://schemas.microsoft.com/office/drawing/2014/main" id="{5449385C-A553-479C-A949-D07E09EAFA8E}"/>
                </a:ext>
              </a:extLst>
            </p:cNvPr>
            <p:cNvSpPr>
              <a:spLocks/>
            </p:cNvSpPr>
            <p:nvPr/>
          </p:nvSpPr>
          <p:spPr bwMode="auto">
            <a:xfrm>
              <a:off x="3661" y="3232"/>
              <a:ext cx="21" cy="19"/>
            </a:xfrm>
            <a:custGeom>
              <a:avLst/>
              <a:gdLst>
                <a:gd name="T0" fmla="*/ 18 w 21"/>
                <a:gd name="T1" fmla="*/ 16 h 19"/>
                <a:gd name="T2" fmla="*/ 21 w 21"/>
                <a:gd name="T3" fmla="*/ 7 h 19"/>
                <a:gd name="T4" fmla="*/ 2 w 21"/>
                <a:gd name="T5" fmla="*/ 0 h 19"/>
                <a:gd name="T6" fmla="*/ 0 w 21"/>
                <a:gd name="T7" fmla="*/ 7 h 19"/>
                <a:gd name="T8" fmla="*/ 4 w 21"/>
                <a:gd name="T9" fmla="*/ 2 h 19"/>
                <a:gd name="T10" fmla="*/ 17 w 21"/>
                <a:gd name="T11" fmla="*/ 7 h 19"/>
                <a:gd name="T12" fmla="*/ 7 w 21"/>
                <a:gd name="T13" fmla="*/ 19 h 19"/>
                <a:gd name="T14" fmla="*/ 18 w 21"/>
                <a:gd name="T15" fmla="*/ 1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8" y="16"/>
                  </a:moveTo>
                  <a:lnTo>
                    <a:pt x="21" y="7"/>
                  </a:lnTo>
                  <a:lnTo>
                    <a:pt x="2" y="0"/>
                  </a:lnTo>
                  <a:lnTo>
                    <a:pt x="0" y="7"/>
                  </a:lnTo>
                  <a:lnTo>
                    <a:pt x="4" y="2"/>
                  </a:lnTo>
                  <a:lnTo>
                    <a:pt x="17" y="7"/>
                  </a:lnTo>
                  <a:lnTo>
                    <a:pt x="7" y="19"/>
                  </a:lnTo>
                  <a:lnTo>
                    <a:pt x="18"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259">
              <a:extLst>
                <a:ext uri="{FF2B5EF4-FFF2-40B4-BE49-F238E27FC236}">
                  <a16:creationId xmlns:a16="http://schemas.microsoft.com/office/drawing/2014/main" id="{4F90150E-BC72-4AF7-B8D7-186412B7C834}"/>
                </a:ext>
              </a:extLst>
            </p:cNvPr>
            <p:cNvSpPr>
              <a:spLocks/>
            </p:cNvSpPr>
            <p:nvPr/>
          </p:nvSpPr>
          <p:spPr bwMode="auto">
            <a:xfrm>
              <a:off x="3418" y="3600"/>
              <a:ext cx="1" cy="1"/>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260">
              <a:extLst>
                <a:ext uri="{FF2B5EF4-FFF2-40B4-BE49-F238E27FC236}">
                  <a16:creationId xmlns:a16="http://schemas.microsoft.com/office/drawing/2014/main" id="{B682A797-7DF6-4497-A1B4-E7AE5FDC765C}"/>
                </a:ext>
              </a:extLst>
            </p:cNvPr>
            <p:cNvSpPr>
              <a:spLocks/>
            </p:cNvSpPr>
            <p:nvPr/>
          </p:nvSpPr>
          <p:spPr bwMode="auto">
            <a:xfrm>
              <a:off x="3415" y="3594"/>
              <a:ext cx="5" cy="8"/>
            </a:xfrm>
            <a:custGeom>
              <a:avLst/>
              <a:gdLst>
                <a:gd name="T0" fmla="*/ 5 w 5"/>
                <a:gd name="T1" fmla="*/ 3 h 8"/>
                <a:gd name="T2" fmla="*/ 5 w 5"/>
                <a:gd name="T3" fmla="*/ 3 h 8"/>
                <a:gd name="T4" fmla="*/ 5 w 5"/>
                <a:gd name="T5" fmla="*/ 1 h 8"/>
                <a:gd name="T6" fmla="*/ 3 w 5"/>
                <a:gd name="T7" fmla="*/ 0 h 8"/>
                <a:gd name="T8" fmla="*/ 0 w 5"/>
                <a:gd name="T9" fmla="*/ 1 h 8"/>
                <a:gd name="T10" fmla="*/ 0 w 5"/>
                <a:gd name="T11" fmla="*/ 4 h 8"/>
                <a:gd name="T12" fmla="*/ 0 w 5"/>
                <a:gd name="T13" fmla="*/ 5 h 8"/>
                <a:gd name="T14" fmla="*/ 0 w 5"/>
                <a:gd name="T15" fmla="*/ 6 h 8"/>
                <a:gd name="T16" fmla="*/ 2 w 5"/>
                <a:gd name="T17" fmla="*/ 8 h 8"/>
                <a:gd name="T18" fmla="*/ 3 w 5"/>
                <a:gd name="T19" fmla="*/ 7 h 8"/>
                <a:gd name="T20" fmla="*/ 2 w 5"/>
                <a:gd name="T21" fmla="*/ 2 h 8"/>
                <a:gd name="T22" fmla="*/ 5 w 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5" y="3"/>
                  </a:moveTo>
                  <a:lnTo>
                    <a:pt x="5" y="3"/>
                  </a:lnTo>
                  <a:lnTo>
                    <a:pt x="5" y="1"/>
                  </a:lnTo>
                  <a:lnTo>
                    <a:pt x="3" y="0"/>
                  </a:lnTo>
                  <a:lnTo>
                    <a:pt x="0" y="1"/>
                  </a:lnTo>
                  <a:lnTo>
                    <a:pt x="0" y="4"/>
                  </a:lnTo>
                  <a:lnTo>
                    <a:pt x="0" y="5"/>
                  </a:lnTo>
                  <a:lnTo>
                    <a:pt x="0" y="6"/>
                  </a:lnTo>
                  <a:lnTo>
                    <a:pt x="2" y="8"/>
                  </a:lnTo>
                  <a:lnTo>
                    <a:pt x="3" y="7"/>
                  </a:lnTo>
                  <a:lnTo>
                    <a:pt x="2" y="2"/>
                  </a:lnTo>
                  <a:lnTo>
                    <a:pt x="5"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261">
              <a:extLst>
                <a:ext uri="{FF2B5EF4-FFF2-40B4-BE49-F238E27FC236}">
                  <a16:creationId xmlns:a16="http://schemas.microsoft.com/office/drawing/2014/main" id="{43715A29-75CF-4A29-8504-01B7C418289C}"/>
                </a:ext>
              </a:extLst>
            </p:cNvPr>
            <p:cNvSpPr>
              <a:spLocks/>
            </p:cNvSpPr>
            <p:nvPr/>
          </p:nvSpPr>
          <p:spPr bwMode="auto">
            <a:xfrm>
              <a:off x="3417" y="3596"/>
              <a:ext cx="3" cy="5"/>
            </a:xfrm>
            <a:custGeom>
              <a:avLst/>
              <a:gdLst>
                <a:gd name="T0" fmla="*/ 3 w 3"/>
                <a:gd name="T1" fmla="*/ 1 h 5"/>
                <a:gd name="T2" fmla="*/ 0 w 3"/>
                <a:gd name="T3" fmla="*/ 0 h 5"/>
                <a:gd name="T4" fmla="*/ 1 w 3"/>
                <a:gd name="T5" fmla="*/ 5 h 5"/>
                <a:gd name="T6" fmla="*/ 1 w 3"/>
                <a:gd name="T7" fmla="*/ 4 h 5"/>
                <a:gd name="T8" fmla="*/ 2 w 3"/>
                <a:gd name="T9" fmla="*/ 4 h 5"/>
                <a:gd name="T10" fmla="*/ 3 w 3"/>
                <a:gd name="T11" fmla="*/ 3 h 5"/>
                <a:gd name="T12" fmla="*/ 3 w 3"/>
                <a:gd name="T13" fmla="*/ 2 h 5"/>
                <a:gd name="T14" fmla="*/ 3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1"/>
                  </a:moveTo>
                  <a:lnTo>
                    <a:pt x="0" y="0"/>
                  </a:lnTo>
                  <a:lnTo>
                    <a:pt x="1" y="5"/>
                  </a:lnTo>
                  <a:lnTo>
                    <a:pt x="1" y="4"/>
                  </a:lnTo>
                  <a:lnTo>
                    <a:pt x="2" y="4"/>
                  </a:lnTo>
                  <a:lnTo>
                    <a:pt x="3" y="3"/>
                  </a:lnTo>
                  <a:lnTo>
                    <a:pt x="3" y="2"/>
                  </a:lnTo>
                  <a:lnTo>
                    <a:pt x="3"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62">
              <a:extLst>
                <a:ext uri="{FF2B5EF4-FFF2-40B4-BE49-F238E27FC236}">
                  <a16:creationId xmlns:a16="http://schemas.microsoft.com/office/drawing/2014/main" id="{6C5F0156-B41B-4A49-855D-69D6D87F54B6}"/>
                </a:ext>
              </a:extLst>
            </p:cNvPr>
            <p:cNvSpPr>
              <a:spLocks/>
            </p:cNvSpPr>
            <p:nvPr/>
          </p:nvSpPr>
          <p:spPr bwMode="auto">
            <a:xfrm>
              <a:off x="3420" y="3597"/>
              <a:ext cx="0" cy="2"/>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2"/>
                  </a:lnTo>
                  <a:lnTo>
                    <a:pt x="0" y="0"/>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63">
              <a:extLst>
                <a:ext uri="{FF2B5EF4-FFF2-40B4-BE49-F238E27FC236}">
                  <a16:creationId xmlns:a16="http://schemas.microsoft.com/office/drawing/2014/main" id="{AF0787F5-0CD5-4327-91EE-25D5EF0860C8}"/>
                </a:ext>
              </a:extLst>
            </p:cNvPr>
            <p:cNvSpPr>
              <a:spLocks/>
            </p:cNvSpPr>
            <p:nvPr/>
          </p:nvSpPr>
          <p:spPr bwMode="auto">
            <a:xfrm>
              <a:off x="3419" y="3599"/>
              <a:ext cx="1" cy="1"/>
            </a:xfrm>
            <a:custGeom>
              <a:avLst/>
              <a:gdLst>
                <a:gd name="T0" fmla="*/ 1 w 1"/>
                <a:gd name="T1" fmla="*/ 1 h 1"/>
                <a:gd name="T2" fmla="*/ 1 w 1"/>
                <a:gd name="T3" fmla="*/ 0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0"/>
                  </a:lnTo>
                  <a:lnTo>
                    <a:pt x="1" y="0"/>
                  </a:lnTo>
                  <a:lnTo>
                    <a:pt x="0" y="1"/>
                  </a:lnTo>
                  <a:lnTo>
                    <a:pt x="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64">
              <a:extLst>
                <a:ext uri="{FF2B5EF4-FFF2-40B4-BE49-F238E27FC236}">
                  <a16:creationId xmlns:a16="http://schemas.microsoft.com/office/drawing/2014/main" id="{6B00BA84-ECA6-4241-B564-7141A8AB4379}"/>
                </a:ext>
              </a:extLst>
            </p:cNvPr>
            <p:cNvSpPr>
              <a:spLocks/>
            </p:cNvSpPr>
            <p:nvPr/>
          </p:nvSpPr>
          <p:spPr bwMode="auto">
            <a:xfrm>
              <a:off x="1804" y="1262"/>
              <a:ext cx="2" cy="5"/>
            </a:xfrm>
            <a:custGeom>
              <a:avLst/>
              <a:gdLst>
                <a:gd name="T0" fmla="*/ 0 w 2"/>
                <a:gd name="T1" fmla="*/ 0 h 5"/>
                <a:gd name="T2" fmla="*/ 0 w 2"/>
                <a:gd name="T3" fmla="*/ 5 h 5"/>
                <a:gd name="T4" fmla="*/ 2 w 2"/>
                <a:gd name="T5" fmla="*/ 1 h 5"/>
                <a:gd name="T6" fmla="*/ 0 w 2"/>
                <a:gd name="T7" fmla="*/ 0 h 5"/>
              </a:gdLst>
              <a:ahLst/>
              <a:cxnLst>
                <a:cxn ang="0">
                  <a:pos x="T0" y="T1"/>
                </a:cxn>
                <a:cxn ang="0">
                  <a:pos x="T2" y="T3"/>
                </a:cxn>
                <a:cxn ang="0">
                  <a:pos x="T4" y="T5"/>
                </a:cxn>
                <a:cxn ang="0">
                  <a:pos x="T6" y="T7"/>
                </a:cxn>
              </a:cxnLst>
              <a:rect l="0" t="0" r="r" b="b"/>
              <a:pathLst>
                <a:path w="2" h="5">
                  <a:moveTo>
                    <a:pt x="0" y="0"/>
                  </a:moveTo>
                  <a:lnTo>
                    <a:pt x="0" y="5"/>
                  </a:lnTo>
                  <a:lnTo>
                    <a:pt x="2" y="1"/>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265">
              <a:extLst>
                <a:ext uri="{FF2B5EF4-FFF2-40B4-BE49-F238E27FC236}">
                  <a16:creationId xmlns:a16="http://schemas.microsoft.com/office/drawing/2014/main" id="{22D57E21-EA38-45D3-870C-ADA7499CE580}"/>
                </a:ext>
              </a:extLst>
            </p:cNvPr>
            <p:cNvSpPr>
              <a:spLocks/>
            </p:cNvSpPr>
            <p:nvPr/>
          </p:nvSpPr>
          <p:spPr bwMode="auto">
            <a:xfrm>
              <a:off x="1742" y="1413"/>
              <a:ext cx="13" cy="20"/>
            </a:xfrm>
            <a:custGeom>
              <a:avLst/>
              <a:gdLst>
                <a:gd name="T0" fmla="*/ 0 w 13"/>
                <a:gd name="T1" fmla="*/ 14 h 20"/>
                <a:gd name="T2" fmla="*/ 13 w 13"/>
                <a:gd name="T3" fmla="*/ 20 h 20"/>
                <a:gd name="T4" fmla="*/ 13 w 13"/>
                <a:gd name="T5" fmla="*/ 3 h 20"/>
                <a:gd name="T6" fmla="*/ 5 w 13"/>
                <a:gd name="T7" fmla="*/ 0 h 20"/>
                <a:gd name="T8" fmla="*/ 0 w 13"/>
                <a:gd name="T9" fmla="*/ 14 h 20"/>
              </a:gdLst>
              <a:ahLst/>
              <a:cxnLst>
                <a:cxn ang="0">
                  <a:pos x="T0" y="T1"/>
                </a:cxn>
                <a:cxn ang="0">
                  <a:pos x="T2" y="T3"/>
                </a:cxn>
                <a:cxn ang="0">
                  <a:pos x="T4" y="T5"/>
                </a:cxn>
                <a:cxn ang="0">
                  <a:pos x="T6" y="T7"/>
                </a:cxn>
                <a:cxn ang="0">
                  <a:pos x="T8" y="T9"/>
                </a:cxn>
              </a:cxnLst>
              <a:rect l="0" t="0" r="r" b="b"/>
              <a:pathLst>
                <a:path w="13" h="20">
                  <a:moveTo>
                    <a:pt x="0" y="14"/>
                  </a:moveTo>
                  <a:lnTo>
                    <a:pt x="13" y="20"/>
                  </a:lnTo>
                  <a:lnTo>
                    <a:pt x="13" y="3"/>
                  </a:lnTo>
                  <a:lnTo>
                    <a:pt x="5" y="0"/>
                  </a:lnTo>
                  <a:lnTo>
                    <a:pt x="0"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266">
              <a:extLst>
                <a:ext uri="{FF2B5EF4-FFF2-40B4-BE49-F238E27FC236}">
                  <a16:creationId xmlns:a16="http://schemas.microsoft.com/office/drawing/2014/main" id="{31ECADE8-FE5D-4E10-9E84-93C9C5720720}"/>
                </a:ext>
              </a:extLst>
            </p:cNvPr>
            <p:cNvSpPr>
              <a:spLocks/>
            </p:cNvSpPr>
            <p:nvPr/>
          </p:nvSpPr>
          <p:spPr bwMode="auto">
            <a:xfrm>
              <a:off x="3427" y="3588"/>
              <a:ext cx="2" cy="2"/>
            </a:xfrm>
            <a:custGeom>
              <a:avLst/>
              <a:gdLst>
                <a:gd name="T0" fmla="*/ 0 w 2"/>
                <a:gd name="T1" fmla="*/ 1 h 2"/>
                <a:gd name="T2" fmla="*/ 1 w 2"/>
                <a:gd name="T3" fmla="*/ 2 h 2"/>
                <a:gd name="T4" fmla="*/ 1 w 2"/>
                <a:gd name="T5" fmla="*/ 1 h 2"/>
                <a:gd name="T6" fmla="*/ 2 w 2"/>
                <a:gd name="T7" fmla="*/ 1 h 2"/>
                <a:gd name="T8" fmla="*/ 2 w 2"/>
                <a:gd name="T9" fmla="*/ 0 h 2"/>
                <a:gd name="T10" fmla="*/ 0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lnTo>
                    <a:pt x="1" y="2"/>
                  </a:lnTo>
                  <a:lnTo>
                    <a:pt x="1" y="1"/>
                  </a:lnTo>
                  <a:lnTo>
                    <a:pt x="2" y="1"/>
                  </a:lnTo>
                  <a:lnTo>
                    <a:pt x="2" y="0"/>
                  </a:lnTo>
                  <a:lnTo>
                    <a:pt x="0" y="0"/>
                  </a:ln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267">
              <a:extLst>
                <a:ext uri="{FF2B5EF4-FFF2-40B4-BE49-F238E27FC236}">
                  <a16:creationId xmlns:a16="http://schemas.microsoft.com/office/drawing/2014/main" id="{80E76A9E-EF71-410B-B089-9DE91BB75B39}"/>
                </a:ext>
              </a:extLst>
            </p:cNvPr>
            <p:cNvSpPr>
              <a:spLocks/>
            </p:cNvSpPr>
            <p:nvPr/>
          </p:nvSpPr>
          <p:spPr bwMode="auto">
            <a:xfrm>
              <a:off x="3426" y="3585"/>
              <a:ext cx="3" cy="3"/>
            </a:xfrm>
            <a:custGeom>
              <a:avLst/>
              <a:gdLst>
                <a:gd name="T0" fmla="*/ 3 w 3"/>
                <a:gd name="T1" fmla="*/ 3 h 3"/>
                <a:gd name="T2" fmla="*/ 1 w 3"/>
                <a:gd name="T3" fmla="*/ 0 h 3"/>
                <a:gd name="T4" fmla="*/ 0 w 3"/>
                <a:gd name="T5" fmla="*/ 3 h 3"/>
                <a:gd name="T6" fmla="*/ 1 w 3"/>
                <a:gd name="T7" fmla="*/ 3 h 3"/>
                <a:gd name="T8" fmla="*/ 3 w 3"/>
                <a:gd name="T9" fmla="*/ 3 h 3"/>
                <a:gd name="T10" fmla="*/ 3 w 3"/>
                <a:gd name="T11" fmla="*/ 3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lnTo>
                    <a:pt x="1" y="0"/>
                  </a:lnTo>
                  <a:lnTo>
                    <a:pt x="0" y="3"/>
                  </a:lnTo>
                  <a:lnTo>
                    <a:pt x="1" y="3"/>
                  </a:lnTo>
                  <a:lnTo>
                    <a:pt x="3" y="3"/>
                  </a:lnTo>
                  <a:lnTo>
                    <a:pt x="3" y="3"/>
                  </a:lnTo>
                  <a:lnTo>
                    <a:pt x="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268">
              <a:extLst>
                <a:ext uri="{FF2B5EF4-FFF2-40B4-BE49-F238E27FC236}">
                  <a16:creationId xmlns:a16="http://schemas.microsoft.com/office/drawing/2014/main" id="{FE8DA114-1A05-4A10-A3B0-1FCD8D57D442}"/>
                </a:ext>
              </a:extLst>
            </p:cNvPr>
            <p:cNvSpPr>
              <a:spLocks/>
            </p:cNvSpPr>
            <p:nvPr/>
          </p:nvSpPr>
          <p:spPr bwMode="auto">
            <a:xfrm>
              <a:off x="3420" y="3589"/>
              <a:ext cx="3" cy="4"/>
            </a:xfrm>
            <a:custGeom>
              <a:avLst/>
              <a:gdLst>
                <a:gd name="T0" fmla="*/ 1 w 3"/>
                <a:gd name="T1" fmla="*/ 0 h 4"/>
                <a:gd name="T2" fmla="*/ 0 w 3"/>
                <a:gd name="T3" fmla="*/ 1 h 4"/>
                <a:gd name="T4" fmla="*/ 1 w 3"/>
                <a:gd name="T5" fmla="*/ 3 h 4"/>
                <a:gd name="T6" fmla="*/ 2 w 3"/>
                <a:gd name="T7" fmla="*/ 3 h 4"/>
                <a:gd name="T8" fmla="*/ 3 w 3"/>
                <a:gd name="T9" fmla="*/ 4 h 4"/>
                <a:gd name="T10" fmla="*/ 3 w 3"/>
                <a:gd name="T11" fmla="*/ 1 h 4"/>
                <a:gd name="T12" fmla="*/ 3 w 3"/>
                <a:gd name="T13" fmla="*/ 1 h 4"/>
                <a:gd name="T14" fmla="*/ 2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1"/>
                  </a:lnTo>
                  <a:lnTo>
                    <a:pt x="1" y="3"/>
                  </a:lnTo>
                  <a:lnTo>
                    <a:pt x="2" y="3"/>
                  </a:lnTo>
                  <a:lnTo>
                    <a:pt x="3" y="4"/>
                  </a:lnTo>
                  <a:lnTo>
                    <a:pt x="3" y="1"/>
                  </a:lnTo>
                  <a:lnTo>
                    <a:pt x="3" y="1"/>
                  </a:lnTo>
                  <a:lnTo>
                    <a:pt x="2" y="0"/>
                  </a:lnTo>
                  <a:lnTo>
                    <a:pt x="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269">
              <a:extLst>
                <a:ext uri="{FF2B5EF4-FFF2-40B4-BE49-F238E27FC236}">
                  <a16:creationId xmlns:a16="http://schemas.microsoft.com/office/drawing/2014/main" id="{E47DA268-E6AD-4C72-AECD-A2B9AAD97BA1}"/>
                </a:ext>
              </a:extLst>
            </p:cNvPr>
            <p:cNvSpPr>
              <a:spLocks/>
            </p:cNvSpPr>
            <p:nvPr/>
          </p:nvSpPr>
          <p:spPr bwMode="auto">
            <a:xfrm>
              <a:off x="3424" y="3584"/>
              <a:ext cx="5" cy="4"/>
            </a:xfrm>
            <a:custGeom>
              <a:avLst/>
              <a:gdLst>
                <a:gd name="T0" fmla="*/ 5 w 5"/>
                <a:gd name="T1" fmla="*/ 4 h 4"/>
                <a:gd name="T2" fmla="*/ 5 w 5"/>
                <a:gd name="T3" fmla="*/ 3 h 4"/>
                <a:gd name="T4" fmla="*/ 5 w 5"/>
                <a:gd name="T5" fmla="*/ 1 h 4"/>
                <a:gd name="T6" fmla="*/ 4 w 5"/>
                <a:gd name="T7" fmla="*/ 1 h 4"/>
                <a:gd name="T8" fmla="*/ 3 w 5"/>
                <a:gd name="T9" fmla="*/ 0 h 4"/>
                <a:gd name="T10" fmla="*/ 2 w 5"/>
                <a:gd name="T11" fmla="*/ 1 h 4"/>
                <a:gd name="T12" fmla="*/ 0 w 5"/>
                <a:gd name="T13" fmla="*/ 3 h 4"/>
                <a:gd name="T14" fmla="*/ 2 w 5"/>
                <a:gd name="T15" fmla="*/ 4 h 4"/>
                <a:gd name="T16" fmla="*/ 2 w 5"/>
                <a:gd name="T17" fmla="*/ 4 h 4"/>
                <a:gd name="T18" fmla="*/ 3 w 5"/>
                <a:gd name="T19" fmla="*/ 1 h 4"/>
                <a:gd name="T20" fmla="*/ 5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5" y="4"/>
                  </a:moveTo>
                  <a:lnTo>
                    <a:pt x="5" y="3"/>
                  </a:lnTo>
                  <a:lnTo>
                    <a:pt x="5" y="1"/>
                  </a:lnTo>
                  <a:lnTo>
                    <a:pt x="4" y="1"/>
                  </a:lnTo>
                  <a:lnTo>
                    <a:pt x="3" y="0"/>
                  </a:lnTo>
                  <a:lnTo>
                    <a:pt x="2" y="1"/>
                  </a:lnTo>
                  <a:lnTo>
                    <a:pt x="0" y="3"/>
                  </a:lnTo>
                  <a:lnTo>
                    <a:pt x="2" y="4"/>
                  </a:lnTo>
                  <a:lnTo>
                    <a:pt x="2" y="4"/>
                  </a:lnTo>
                  <a:lnTo>
                    <a:pt x="3" y="1"/>
                  </a:lnTo>
                  <a:lnTo>
                    <a:pt x="5"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270">
              <a:extLst>
                <a:ext uri="{FF2B5EF4-FFF2-40B4-BE49-F238E27FC236}">
                  <a16:creationId xmlns:a16="http://schemas.microsoft.com/office/drawing/2014/main" id="{627E91B6-D5DD-4CA2-B81A-C1B4FD1A1595}"/>
                </a:ext>
              </a:extLst>
            </p:cNvPr>
            <p:cNvSpPr>
              <a:spLocks/>
            </p:cNvSpPr>
            <p:nvPr/>
          </p:nvSpPr>
          <p:spPr bwMode="auto">
            <a:xfrm>
              <a:off x="3429" y="3588"/>
              <a:ext cx="2"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71">
              <a:extLst>
                <a:ext uri="{FF2B5EF4-FFF2-40B4-BE49-F238E27FC236}">
                  <a16:creationId xmlns:a16="http://schemas.microsoft.com/office/drawing/2014/main" id="{32963499-7F4C-4FB2-89F3-ABFEDAC0A635}"/>
                </a:ext>
              </a:extLst>
            </p:cNvPr>
            <p:cNvSpPr>
              <a:spLocks/>
            </p:cNvSpPr>
            <p:nvPr/>
          </p:nvSpPr>
          <p:spPr bwMode="auto">
            <a:xfrm>
              <a:off x="3422" y="3589"/>
              <a:ext cx="2" cy="1"/>
            </a:xfrm>
            <a:custGeom>
              <a:avLst/>
              <a:gdLst>
                <a:gd name="T0" fmla="*/ 0 w 2"/>
                <a:gd name="T1" fmla="*/ 0 h 1"/>
                <a:gd name="T2" fmla="*/ 0 w 2"/>
                <a:gd name="T3" fmla="*/ 0 h 1"/>
                <a:gd name="T4" fmla="*/ 1 w 2"/>
                <a:gd name="T5" fmla="*/ 1 h 1"/>
                <a:gd name="T6" fmla="*/ 2 w 2"/>
                <a:gd name="T7" fmla="*/ 0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1" y="1"/>
                  </a:lnTo>
                  <a:lnTo>
                    <a:pt x="2" y="0"/>
                  </a:lnTo>
                  <a:lnTo>
                    <a:pt x="1"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272">
              <a:extLst>
                <a:ext uri="{FF2B5EF4-FFF2-40B4-BE49-F238E27FC236}">
                  <a16:creationId xmlns:a16="http://schemas.microsoft.com/office/drawing/2014/main" id="{C9026527-F287-48F4-B8F2-E570848778BB}"/>
                </a:ext>
              </a:extLst>
            </p:cNvPr>
            <p:cNvSpPr>
              <a:spLocks/>
            </p:cNvSpPr>
            <p:nvPr/>
          </p:nvSpPr>
          <p:spPr bwMode="auto">
            <a:xfrm>
              <a:off x="3425" y="3588"/>
              <a:ext cx="2"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lnTo>
                    <a:pt x="2" y="0"/>
                  </a:lnTo>
                  <a:lnTo>
                    <a:pt x="1"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273">
              <a:extLst>
                <a:ext uri="{FF2B5EF4-FFF2-40B4-BE49-F238E27FC236}">
                  <a16:creationId xmlns:a16="http://schemas.microsoft.com/office/drawing/2014/main" id="{582F8DBE-E18F-4ABD-B9DD-6291CAAA1E9C}"/>
                </a:ext>
              </a:extLst>
            </p:cNvPr>
            <p:cNvSpPr>
              <a:spLocks/>
            </p:cNvSpPr>
            <p:nvPr/>
          </p:nvSpPr>
          <p:spPr bwMode="auto">
            <a:xfrm>
              <a:off x="3422" y="3515"/>
              <a:ext cx="14" cy="68"/>
            </a:xfrm>
            <a:custGeom>
              <a:avLst/>
              <a:gdLst>
                <a:gd name="T0" fmla="*/ 0 w 14"/>
                <a:gd name="T1" fmla="*/ 45 h 68"/>
                <a:gd name="T2" fmla="*/ 2 w 14"/>
                <a:gd name="T3" fmla="*/ 68 h 68"/>
                <a:gd name="T4" fmla="*/ 11 w 14"/>
                <a:gd name="T5" fmla="*/ 68 h 68"/>
                <a:gd name="T6" fmla="*/ 14 w 14"/>
                <a:gd name="T7" fmla="*/ 61 h 68"/>
                <a:gd name="T8" fmla="*/ 14 w 14"/>
                <a:gd name="T9" fmla="*/ 0 h 68"/>
                <a:gd name="T10" fmla="*/ 5 w 14"/>
                <a:gd name="T11" fmla="*/ 16 h 68"/>
                <a:gd name="T12" fmla="*/ 0 w 14"/>
                <a:gd name="T13" fmla="*/ 45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45"/>
                  </a:moveTo>
                  <a:lnTo>
                    <a:pt x="2" y="68"/>
                  </a:lnTo>
                  <a:lnTo>
                    <a:pt x="11" y="68"/>
                  </a:lnTo>
                  <a:lnTo>
                    <a:pt x="14" y="61"/>
                  </a:lnTo>
                  <a:lnTo>
                    <a:pt x="14" y="0"/>
                  </a:lnTo>
                  <a:lnTo>
                    <a:pt x="5" y="16"/>
                  </a:lnTo>
                  <a:lnTo>
                    <a:pt x="0"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274">
              <a:extLst>
                <a:ext uri="{FF2B5EF4-FFF2-40B4-BE49-F238E27FC236}">
                  <a16:creationId xmlns:a16="http://schemas.microsoft.com/office/drawing/2014/main" id="{4C27A2D3-2DD3-4977-9456-BFA5F20A9FE3}"/>
                </a:ext>
              </a:extLst>
            </p:cNvPr>
            <p:cNvSpPr>
              <a:spLocks noEditPoints="1"/>
            </p:cNvSpPr>
            <p:nvPr/>
          </p:nvSpPr>
          <p:spPr bwMode="auto">
            <a:xfrm>
              <a:off x="1372" y="186"/>
              <a:ext cx="39" cy="19"/>
            </a:xfrm>
            <a:custGeom>
              <a:avLst/>
              <a:gdLst>
                <a:gd name="T0" fmla="*/ 39 w 39"/>
                <a:gd name="T1" fmla="*/ 11 h 19"/>
                <a:gd name="T2" fmla="*/ 18 w 39"/>
                <a:gd name="T3" fmla="*/ 0 h 19"/>
                <a:gd name="T4" fmla="*/ 0 w 39"/>
                <a:gd name="T5" fmla="*/ 12 h 19"/>
                <a:gd name="T6" fmla="*/ 29 w 39"/>
                <a:gd name="T7" fmla="*/ 19 h 19"/>
                <a:gd name="T8" fmla="*/ 39 w 39"/>
                <a:gd name="T9" fmla="*/ 11 h 19"/>
                <a:gd name="T10" fmla="*/ 29 w 39"/>
                <a:gd name="T11" fmla="*/ 11 h 19"/>
                <a:gd name="T12" fmla="*/ 28 w 39"/>
                <a:gd name="T13" fmla="*/ 13 h 19"/>
                <a:gd name="T14" fmla="*/ 13 w 39"/>
                <a:gd name="T15" fmla="*/ 10 h 19"/>
                <a:gd name="T16" fmla="*/ 18 w 39"/>
                <a:gd name="T17" fmla="*/ 6 h 19"/>
                <a:gd name="T18" fmla="*/ 29 w 39"/>
                <a:gd name="T1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9">
                  <a:moveTo>
                    <a:pt x="39" y="11"/>
                  </a:moveTo>
                  <a:lnTo>
                    <a:pt x="18" y="0"/>
                  </a:lnTo>
                  <a:lnTo>
                    <a:pt x="0" y="12"/>
                  </a:lnTo>
                  <a:lnTo>
                    <a:pt x="29" y="19"/>
                  </a:lnTo>
                  <a:lnTo>
                    <a:pt x="39" y="11"/>
                  </a:lnTo>
                  <a:close/>
                  <a:moveTo>
                    <a:pt x="29" y="11"/>
                  </a:moveTo>
                  <a:lnTo>
                    <a:pt x="28" y="13"/>
                  </a:lnTo>
                  <a:lnTo>
                    <a:pt x="13" y="10"/>
                  </a:lnTo>
                  <a:lnTo>
                    <a:pt x="18" y="6"/>
                  </a:lnTo>
                  <a:lnTo>
                    <a:pt x="29"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275">
              <a:extLst>
                <a:ext uri="{FF2B5EF4-FFF2-40B4-BE49-F238E27FC236}">
                  <a16:creationId xmlns:a16="http://schemas.microsoft.com/office/drawing/2014/main" id="{ED2B6C0D-0DCB-4B96-9B8A-AA703F2E18B3}"/>
                </a:ext>
              </a:extLst>
            </p:cNvPr>
            <p:cNvSpPr>
              <a:spLocks/>
            </p:cNvSpPr>
            <p:nvPr/>
          </p:nvSpPr>
          <p:spPr bwMode="auto">
            <a:xfrm>
              <a:off x="1213" y="474"/>
              <a:ext cx="31" cy="21"/>
            </a:xfrm>
            <a:custGeom>
              <a:avLst/>
              <a:gdLst>
                <a:gd name="T0" fmla="*/ 31 w 31"/>
                <a:gd name="T1" fmla="*/ 21 h 21"/>
                <a:gd name="T2" fmla="*/ 21 w 31"/>
                <a:gd name="T3" fmla="*/ 6 h 21"/>
                <a:gd name="T4" fmla="*/ 15 w 31"/>
                <a:gd name="T5" fmla="*/ 9 h 21"/>
                <a:gd name="T6" fmla="*/ 10 w 31"/>
                <a:gd name="T7" fmla="*/ 0 h 21"/>
                <a:gd name="T8" fmla="*/ 0 w 31"/>
                <a:gd name="T9" fmla="*/ 0 h 21"/>
                <a:gd name="T10" fmla="*/ 4 w 31"/>
                <a:gd name="T11" fmla="*/ 8 h 21"/>
                <a:gd name="T12" fmla="*/ 13 w 31"/>
                <a:gd name="T13" fmla="*/ 10 h 21"/>
                <a:gd name="T14" fmla="*/ 12 w 31"/>
                <a:gd name="T15" fmla="*/ 11 h 21"/>
                <a:gd name="T16" fmla="*/ 31 w 3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31" y="21"/>
                  </a:moveTo>
                  <a:lnTo>
                    <a:pt x="21" y="6"/>
                  </a:lnTo>
                  <a:lnTo>
                    <a:pt x="15" y="9"/>
                  </a:lnTo>
                  <a:lnTo>
                    <a:pt x="10" y="0"/>
                  </a:lnTo>
                  <a:lnTo>
                    <a:pt x="0" y="0"/>
                  </a:lnTo>
                  <a:lnTo>
                    <a:pt x="4" y="8"/>
                  </a:lnTo>
                  <a:lnTo>
                    <a:pt x="13" y="10"/>
                  </a:lnTo>
                  <a:lnTo>
                    <a:pt x="12" y="11"/>
                  </a:lnTo>
                  <a:lnTo>
                    <a:pt x="31"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276">
              <a:extLst>
                <a:ext uri="{FF2B5EF4-FFF2-40B4-BE49-F238E27FC236}">
                  <a16:creationId xmlns:a16="http://schemas.microsoft.com/office/drawing/2014/main" id="{3E6FBFBC-AD4C-4CB2-B27B-E5F1920BD311}"/>
                </a:ext>
              </a:extLst>
            </p:cNvPr>
            <p:cNvSpPr>
              <a:spLocks/>
            </p:cNvSpPr>
            <p:nvPr/>
          </p:nvSpPr>
          <p:spPr bwMode="auto">
            <a:xfrm>
              <a:off x="1775" y="791"/>
              <a:ext cx="12" cy="16"/>
            </a:xfrm>
            <a:custGeom>
              <a:avLst/>
              <a:gdLst>
                <a:gd name="T0" fmla="*/ 12 w 12"/>
                <a:gd name="T1" fmla="*/ 0 h 16"/>
                <a:gd name="T2" fmla="*/ 0 w 12"/>
                <a:gd name="T3" fmla="*/ 0 h 16"/>
                <a:gd name="T4" fmla="*/ 7 w 12"/>
                <a:gd name="T5" fmla="*/ 16 h 16"/>
                <a:gd name="T6" fmla="*/ 12 w 12"/>
                <a:gd name="T7" fmla="*/ 0 h 16"/>
              </a:gdLst>
              <a:ahLst/>
              <a:cxnLst>
                <a:cxn ang="0">
                  <a:pos x="T0" y="T1"/>
                </a:cxn>
                <a:cxn ang="0">
                  <a:pos x="T2" y="T3"/>
                </a:cxn>
                <a:cxn ang="0">
                  <a:pos x="T4" y="T5"/>
                </a:cxn>
                <a:cxn ang="0">
                  <a:pos x="T6" y="T7"/>
                </a:cxn>
              </a:cxnLst>
              <a:rect l="0" t="0" r="r" b="b"/>
              <a:pathLst>
                <a:path w="12" h="16">
                  <a:moveTo>
                    <a:pt x="12" y="0"/>
                  </a:moveTo>
                  <a:lnTo>
                    <a:pt x="0" y="0"/>
                  </a:lnTo>
                  <a:lnTo>
                    <a:pt x="7" y="16"/>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277">
              <a:extLst>
                <a:ext uri="{FF2B5EF4-FFF2-40B4-BE49-F238E27FC236}">
                  <a16:creationId xmlns:a16="http://schemas.microsoft.com/office/drawing/2014/main" id="{E5E16080-CBCC-4E48-BD13-66DB1480D1EA}"/>
                </a:ext>
              </a:extLst>
            </p:cNvPr>
            <p:cNvSpPr>
              <a:spLocks/>
            </p:cNvSpPr>
            <p:nvPr/>
          </p:nvSpPr>
          <p:spPr bwMode="auto">
            <a:xfrm>
              <a:off x="1760" y="767"/>
              <a:ext cx="22" cy="20"/>
            </a:xfrm>
            <a:custGeom>
              <a:avLst/>
              <a:gdLst>
                <a:gd name="T0" fmla="*/ 14 w 22"/>
                <a:gd name="T1" fmla="*/ 0 h 20"/>
                <a:gd name="T2" fmla="*/ 0 w 22"/>
                <a:gd name="T3" fmla="*/ 6 h 20"/>
                <a:gd name="T4" fmla="*/ 22 w 22"/>
                <a:gd name="T5" fmla="*/ 20 h 20"/>
                <a:gd name="T6" fmla="*/ 14 w 22"/>
                <a:gd name="T7" fmla="*/ 0 h 20"/>
              </a:gdLst>
              <a:ahLst/>
              <a:cxnLst>
                <a:cxn ang="0">
                  <a:pos x="T0" y="T1"/>
                </a:cxn>
                <a:cxn ang="0">
                  <a:pos x="T2" y="T3"/>
                </a:cxn>
                <a:cxn ang="0">
                  <a:pos x="T4" y="T5"/>
                </a:cxn>
                <a:cxn ang="0">
                  <a:pos x="T6" y="T7"/>
                </a:cxn>
              </a:cxnLst>
              <a:rect l="0" t="0" r="r" b="b"/>
              <a:pathLst>
                <a:path w="22" h="20">
                  <a:moveTo>
                    <a:pt x="14" y="0"/>
                  </a:moveTo>
                  <a:lnTo>
                    <a:pt x="0" y="6"/>
                  </a:lnTo>
                  <a:lnTo>
                    <a:pt x="22" y="20"/>
                  </a:lnTo>
                  <a:lnTo>
                    <a:pt x="1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278">
              <a:extLst>
                <a:ext uri="{FF2B5EF4-FFF2-40B4-BE49-F238E27FC236}">
                  <a16:creationId xmlns:a16="http://schemas.microsoft.com/office/drawing/2014/main" id="{C5109F95-4F12-4291-B161-E72F23585B18}"/>
                </a:ext>
              </a:extLst>
            </p:cNvPr>
            <p:cNvSpPr>
              <a:spLocks/>
            </p:cNvSpPr>
            <p:nvPr/>
          </p:nvSpPr>
          <p:spPr bwMode="auto">
            <a:xfrm>
              <a:off x="1697" y="785"/>
              <a:ext cx="15" cy="15"/>
            </a:xfrm>
            <a:custGeom>
              <a:avLst/>
              <a:gdLst>
                <a:gd name="T0" fmla="*/ 15 w 15"/>
                <a:gd name="T1" fmla="*/ 12 h 15"/>
                <a:gd name="T2" fmla="*/ 12 w 15"/>
                <a:gd name="T3" fmla="*/ 0 h 15"/>
                <a:gd name="T4" fmla="*/ 0 w 15"/>
                <a:gd name="T5" fmla="*/ 5 h 15"/>
                <a:gd name="T6" fmla="*/ 7 w 15"/>
                <a:gd name="T7" fmla="*/ 15 h 15"/>
                <a:gd name="T8" fmla="*/ 15 w 15"/>
                <a:gd name="T9" fmla="*/ 12 h 15"/>
              </a:gdLst>
              <a:ahLst/>
              <a:cxnLst>
                <a:cxn ang="0">
                  <a:pos x="T0" y="T1"/>
                </a:cxn>
                <a:cxn ang="0">
                  <a:pos x="T2" y="T3"/>
                </a:cxn>
                <a:cxn ang="0">
                  <a:pos x="T4" y="T5"/>
                </a:cxn>
                <a:cxn ang="0">
                  <a:pos x="T6" y="T7"/>
                </a:cxn>
                <a:cxn ang="0">
                  <a:pos x="T8" y="T9"/>
                </a:cxn>
              </a:cxnLst>
              <a:rect l="0" t="0" r="r" b="b"/>
              <a:pathLst>
                <a:path w="15" h="15">
                  <a:moveTo>
                    <a:pt x="15" y="12"/>
                  </a:moveTo>
                  <a:lnTo>
                    <a:pt x="12" y="0"/>
                  </a:lnTo>
                  <a:lnTo>
                    <a:pt x="0" y="5"/>
                  </a:lnTo>
                  <a:lnTo>
                    <a:pt x="7" y="15"/>
                  </a:lnTo>
                  <a:lnTo>
                    <a:pt x="15" y="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79">
              <a:extLst>
                <a:ext uri="{FF2B5EF4-FFF2-40B4-BE49-F238E27FC236}">
                  <a16:creationId xmlns:a16="http://schemas.microsoft.com/office/drawing/2014/main" id="{EA1589F6-6181-4694-9C9D-92CAFECD4D6E}"/>
                </a:ext>
              </a:extLst>
            </p:cNvPr>
            <p:cNvSpPr>
              <a:spLocks/>
            </p:cNvSpPr>
            <p:nvPr/>
          </p:nvSpPr>
          <p:spPr bwMode="auto">
            <a:xfrm>
              <a:off x="877" y="-155"/>
              <a:ext cx="22" cy="16"/>
            </a:xfrm>
            <a:custGeom>
              <a:avLst/>
              <a:gdLst>
                <a:gd name="T0" fmla="*/ 19 w 22"/>
                <a:gd name="T1" fmla="*/ 16 h 16"/>
                <a:gd name="T2" fmla="*/ 22 w 22"/>
                <a:gd name="T3" fmla="*/ 0 h 16"/>
                <a:gd name="T4" fmla="*/ 0 w 22"/>
                <a:gd name="T5" fmla="*/ 16 h 16"/>
                <a:gd name="T6" fmla="*/ 19 w 22"/>
                <a:gd name="T7" fmla="*/ 16 h 16"/>
              </a:gdLst>
              <a:ahLst/>
              <a:cxnLst>
                <a:cxn ang="0">
                  <a:pos x="T0" y="T1"/>
                </a:cxn>
                <a:cxn ang="0">
                  <a:pos x="T2" y="T3"/>
                </a:cxn>
                <a:cxn ang="0">
                  <a:pos x="T4" y="T5"/>
                </a:cxn>
                <a:cxn ang="0">
                  <a:pos x="T6" y="T7"/>
                </a:cxn>
              </a:cxnLst>
              <a:rect l="0" t="0" r="r" b="b"/>
              <a:pathLst>
                <a:path w="22" h="16">
                  <a:moveTo>
                    <a:pt x="19" y="16"/>
                  </a:moveTo>
                  <a:lnTo>
                    <a:pt x="22" y="0"/>
                  </a:lnTo>
                  <a:lnTo>
                    <a:pt x="0" y="16"/>
                  </a:lnTo>
                  <a:lnTo>
                    <a:pt x="19"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281">
              <a:extLst>
                <a:ext uri="{FF2B5EF4-FFF2-40B4-BE49-F238E27FC236}">
                  <a16:creationId xmlns:a16="http://schemas.microsoft.com/office/drawing/2014/main" id="{96224C28-0109-44B9-A455-9B8FF787D70C}"/>
                </a:ext>
              </a:extLst>
            </p:cNvPr>
            <p:cNvSpPr>
              <a:spLocks/>
            </p:cNvSpPr>
            <p:nvPr/>
          </p:nvSpPr>
          <p:spPr bwMode="auto">
            <a:xfrm>
              <a:off x="3059" y="1022"/>
              <a:ext cx="23" cy="20"/>
            </a:xfrm>
            <a:custGeom>
              <a:avLst/>
              <a:gdLst>
                <a:gd name="T0" fmla="*/ 9 w 23"/>
                <a:gd name="T1" fmla="*/ 0 h 20"/>
                <a:gd name="T2" fmla="*/ 0 w 23"/>
                <a:gd name="T3" fmla="*/ 20 h 20"/>
                <a:gd name="T4" fmla="*/ 23 w 23"/>
                <a:gd name="T5" fmla="*/ 3 h 20"/>
                <a:gd name="T6" fmla="*/ 9 w 23"/>
                <a:gd name="T7" fmla="*/ 0 h 20"/>
              </a:gdLst>
              <a:ahLst/>
              <a:cxnLst>
                <a:cxn ang="0">
                  <a:pos x="T0" y="T1"/>
                </a:cxn>
                <a:cxn ang="0">
                  <a:pos x="T2" y="T3"/>
                </a:cxn>
                <a:cxn ang="0">
                  <a:pos x="T4" y="T5"/>
                </a:cxn>
                <a:cxn ang="0">
                  <a:pos x="T6" y="T7"/>
                </a:cxn>
              </a:cxnLst>
              <a:rect l="0" t="0" r="r" b="b"/>
              <a:pathLst>
                <a:path w="23" h="20">
                  <a:moveTo>
                    <a:pt x="9" y="0"/>
                  </a:moveTo>
                  <a:lnTo>
                    <a:pt x="0" y="20"/>
                  </a:lnTo>
                  <a:lnTo>
                    <a:pt x="23" y="3"/>
                  </a:lnTo>
                  <a:lnTo>
                    <a:pt x="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282">
              <a:extLst>
                <a:ext uri="{FF2B5EF4-FFF2-40B4-BE49-F238E27FC236}">
                  <a16:creationId xmlns:a16="http://schemas.microsoft.com/office/drawing/2014/main" id="{547302CE-2C77-4263-BBEF-6D0891490630}"/>
                </a:ext>
              </a:extLst>
            </p:cNvPr>
            <p:cNvSpPr>
              <a:spLocks/>
            </p:cNvSpPr>
            <p:nvPr/>
          </p:nvSpPr>
          <p:spPr bwMode="auto">
            <a:xfrm>
              <a:off x="3072" y="1027"/>
              <a:ext cx="17" cy="12"/>
            </a:xfrm>
            <a:custGeom>
              <a:avLst/>
              <a:gdLst>
                <a:gd name="T0" fmla="*/ 17 w 17"/>
                <a:gd name="T1" fmla="*/ 12 h 12"/>
                <a:gd name="T2" fmla="*/ 17 w 17"/>
                <a:gd name="T3" fmla="*/ 0 h 12"/>
                <a:gd name="T4" fmla="*/ 0 w 17"/>
                <a:gd name="T5" fmla="*/ 8 h 12"/>
                <a:gd name="T6" fmla="*/ 17 w 17"/>
                <a:gd name="T7" fmla="*/ 12 h 12"/>
              </a:gdLst>
              <a:ahLst/>
              <a:cxnLst>
                <a:cxn ang="0">
                  <a:pos x="T0" y="T1"/>
                </a:cxn>
                <a:cxn ang="0">
                  <a:pos x="T2" y="T3"/>
                </a:cxn>
                <a:cxn ang="0">
                  <a:pos x="T4" y="T5"/>
                </a:cxn>
                <a:cxn ang="0">
                  <a:pos x="T6" y="T7"/>
                </a:cxn>
              </a:cxnLst>
              <a:rect l="0" t="0" r="r" b="b"/>
              <a:pathLst>
                <a:path w="17" h="12">
                  <a:moveTo>
                    <a:pt x="17" y="12"/>
                  </a:moveTo>
                  <a:lnTo>
                    <a:pt x="17" y="0"/>
                  </a:lnTo>
                  <a:lnTo>
                    <a:pt x="0" y="8"/>
                  </a:lnTo>
                  <a:lnTo>
                    <a:pt x="17" y="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283">
              <a:extLst>
                <a:ext uri="{FF2B5EF4-FFF2-40B4-BE49-F238E27FC236}">
                  <a16:creationId xmlns:a16="http://schemas.microsoft.com/office/drawing/2014/main" id="{F47D0784-78F7-4F31-B470-F5D9FAD92180}"/>
                </a:ext>
              </a:extLst>
            </p:cNvPr>
            <p:cNvSpPr>
              <a:spLocks noEditPoints="1"/>
            </p:cNvSpPr>
            <p:nvPr/>
          </p:nvSpPr>
          <p:spPr bwMode="auto">
            <a:xfrm>
              <a:off x="3035" y="1025"/>
              <a:ext cx="191" cy="126"/>
            </a:xfrm>
            <a:custGeom>
              <a:avLst/>
              <a:gdLst>
                <a:gd name="T0" fmla="*/ 21 w 191"/>
                <a:gd name="T1" fmla="*/ 102 h 126"/>
                <a:gd name="T2" fmla="*/ 34 w 191"/>
                <a:gd name="T3" fmla="*/ 96 h 126"/>
                <a:gd name="T4" fmla="*/ 39 w 191"/>
                <a:gd name="T5" fmla="*/ 107 h 126"/>
                <a:gd name="T6" fmla="*/ 59 w 191"/>
                <a:gd name="T7" fmla="*/ 101 h 126"/>
                <a:gd name="T8" fmla="*/ 74 w 191"/>
                <a:gd name="T9" fmla="*/ 107 h 126"/>
                <a:gd name="T10" fmla="*/ 91 w 191"/>
                <a:gd name="T11" fmla="*/ 114 h 126"/>
                <a:gd name="T12" fmla="*/ 117 w 191"/>
                <a:gd name="T13" fmla="*/ 101 h 126"/>
                <a:gd name="T14" fmla="*/ 124 w 191"/>
                <a:gd name="T15" fmla="*/ 115 h 126"/>
                <a:gd name="T16" fmla="*/ 155 w 191"/>
                <a:gd name="T17" fmla="*/ 126 h 126"/>
                <a:gd name="T18" fmla="*/ 172 w 191"/>
                <a:gd name="T19" fmla="*/ 116 h 126"/>
                <a:gd name="T20" fmla="*/ 174 w 191"/>
                <a:gd name="T21" fmla="*/ 67 h 126"/>
                <a:gd name="T22" fmla="*/ 156 w 191"/>
                <a:gd name="T23" fmla="*/ 36 h 126"/>
                <a:gd name="T24" fmla="*/ 130 w 191"/>
                <a:gd name="T25" fmla="*/ 11 h 126"/>
                <a:gd name="T26" fmla="*/ 67 w 191"/>
                <a:gd name="T27" fmla="*/ 16 h 126"/>
                <a:gd name="T28" fmla="*/ 83 w 191"/>
                <a:gd name="T29" fmla="*/ 29 h 126"/>
                <a:gd name="T30" fmla="*/ 94 w 191"/>
                <a:gd name="T31" fmla="*/ 35 h 126"/>
                <a:gd name="T32" fmla="*/ 66 w 191"/>
                <a:gd name="T33" fmla="*/ 52 h 126"/>
                <a:gd name="T34" fmla="*/ 40 w 191"/>
                <a:gd name="T35" fmla="*/ 75 h 126"/>
                <a:gd name="T36" fmla="*/ 30 w 191"/>
                <a:gd name="T37" fmla="*/ 63 h 126"/>
                <a:gd name="T38" fmla="*/ 8 w 191"/>
                <a:gd name="T39" fmla="*/ 64 h 126"/>
                <a:gd name="T40" fmla="*/ 100 w 191"/>
                <a:gd name="T41" fmla="*/ 38 h 126"/>
                <a:gd name="T42" fmla="*/ 77 w 191"/>
                <a:gd name="T43" fmla="*/ 8 h 126"/>
                <a:gd name="T44" fmla="*/ 135 w 191"/>
                <a:gd name="T45" fmla="*/ 14 h 126"/>
                <a:gd name="T46" fmla="*/ 156 w 191"/>
                <a:gd name="T47" fmla="*/ 64 h 126"/>
                <a:gd name="T48" fmla="*/ 181 w 191"/>
                <a:gd name="T49" fmla="*/ 71 h 126"/>
                <a:gd name="T50" fmla="*/ 164 w 191"/>
                <a:gd name="T51" fmla="*/ 116 h 126"/>
                <a:gd name="T52" fmla="*/ 148 w 191"/>
                <a:gd name="T53" fmla="*/ 113 h 126"/>
                <a:gd name="T54" fmla="*/ 135 w 191"/>
                <a:gd name="T55" fmla="*/ 105 h 126"/>
                <a:gd name="T56" fmla="*/ 116 w 191"/>
                <a:gd name="T57" fmla="*/ 91 h 126"/>
                <a:gd name="T58" fmla="*/ 87 w 191"/>
                <a:gd name="T59" fmla="*/ 102 h 126"/>
                <a:gd name="T60" fmla="*/ 70 w 191"/>
                <a:gd name="T61" fmla="*/ 103 h 126"/>
                <a:gd name="T62" fmla="*/ 50 w 191"/>
                <a:gd name="T63" fmla="*/ 103 h 126"/>
                <a:gd name="T64" fmla="*/ 35 w 191"/>
                <a:gd name="T65" fmla="*/ 89 h 126"/>
                <a:gd name="T66" fmla="*/ 29 w 191"/>
                <a:gd name="T67" fmla="*/ 83 h 126"/>
                <a:gd name="T68" fmla="*/ 16 w 191"/>
                <a:gd name="T69" fmla="*/ 73 h 126"/>
                <a:gd name="T70" fmla="*/ 13 w 191"/>
                <a:gd name="T71" fmla="*/ 67 h 126"/>
                <a:gd name="T72" fmla="*/ 21 w 191"/>
                <a:gd name="T73" fmla="*/ 67 h 126"/>
                <a:gd name="T74" fmla="*/ 42 w 191"/>
                <a:gd name="T75" fmla="*/ 82 h 126"/>
                <a:gd name="T76" fmla="*/ 68 w 191"/>
                <a:gd name="T77" fmla="*/ 57 h 126"/>
                <a:gd name="T78" fmla="*/ 100 w 191"/>
                <a:gd name="T79" fmla="*/ 42 h 126"/>
                <a:gd name="T80" fmla="*/ 47 w 191"/>
                <a:gd name="T81" fmla="*/ 108 h 126"/>
                <a:gd name="T82" fmla="*/ 122 w 191"/>
                <a:gd name="T83" fmla="*/ 106 h 126"/>
                <a:gd name="T84" fmla="*/ 122 w 191"/>
                <a:gd name="T85" fmla="*/ 106 h 126"/>
                <a:gd name="T86" fmla="*/ 20 w 191"/>
                <a:gd name="T87"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1" h="126">
                  <a:moveTo>
                    <a:pt x="0" y="93"/>
                  </a:moveTo>
                  <a:lnTo>
                    <a:pt x="12" y="93"/>
                  </a:lnTo>
                  <a:lnTo>
                    <a:pt x="21" y="102"/>
                  </a:lnTo>
                  <a:lnTo>
                    <a:pt x="21" y="100"/>
                  </a:lnTo>
                  <a:lnTo>
                    <a:pt x="22" y="102"/>
                  </a:lnTo>
                  <a:lnTo>
                    <a:pt x="34" y="96"/>
                  </a:lnTo>
                  <a:lnTo>
                    <a:pt x="37" y="100"/>
                  </a:lnTo>
                  <a:lnTo>
                    <a:pt x="34" y="106"/>
                  </a:lnTo>
                  <a:lnTo>
                    <a:pt x="39" y="107"/>
                  </a:lnTo>
                  <a:lnTo>
                    <a:pt x="35" y="110"/>
                  </a:lnTo>
                  <a:lnTo>
                    <a:pt x="49" y="115"/>
                  </a:lnTo>
                  <a:lnTo>
                    <a:pt x="59" y="101"/>
                  </a:lnTo>
                  <a:lnTo>
                    <a:pt x="61" y="102"/>
                  </a:lnTo>
                  <a:lnTo>
                    <a:pt x="69" y="112"/>
                  </a:lnTo>
                  <a:lnTo>
                    <a:pt x="74" y="107"/>
                  </a:lnTo>
                  <a:lnTo>
                    <a:pt x="79" y="116"/>
                  </a:lnTo>
                  <a:lnTo>
                    <a:pt x="87" y="109"/>
                  </a:lnTo>
                  <a:lnTo>
                    <a:pt x="91" y="114"/>
                  </a:lnTo>
                  <a:lnTo>
                    <a:pt x="110" y="107"/>
                  </a:lnTo>
                  <a:lnTo>
                    <a:pt x="116" y="99"/>
                  </a:lnTo>
                  <a:lnTo>
                    <a:pt x="117" y="101"/>
                  </a:lnTo>
                  <a:lnTo>
                    <a:pt x="111" y="117"/>
                  </a:lnTo>
                  <a:lnTo>
                    <a:pt x="124" y="114"/>
                  </a:lnTo>
                  <a:lnTo>
                    <a:pt x="124" y="115"/>
                  </a:lnTo>
                  <a:lnTo>
                    <a:pt x="140" y="124"/>
                  </a:lnTo>
                  <a:lnTo>
                    <a:pt x="147" y="120"/>
                  </a:lnTo>
                  <a:lnTo>
                    <a:pt x="155" y="126"/>
                  </a:lnTo>
                  <a:lnTo>
                    <a:pt x="157" y="119"/>
                  </a:lnTo>
                  <a:lnTo>
                    <a:pt x="164" y="123"/>
                  </a:lnTo>
                  <a:lnTo>
                    <a:pt x="172" y="116"/>
                  </a:lnTo>
                  <a:lnTo>
                    <a:pt x="191" y="73"/>
                  </a:lnTo>
                  <a:lnTo>
                    <a:pt x="182" y="65"/>
                  </a:lnTo>
                  <a:lnTo>
                    <a:pt x="174" y="67"/>
                  </a:lnTo>
                  <a:lnTo>
                    <a:pt x="166" y="59"/>
                  </a:lnTo>
                  <a:lnTo>
                    <a:pt x="161" y="59"/>
                  </a:lnTo>
                  <a:lnTo>
                    <a:pt x="156" y="36"/>
                  </a:lnTo>
                  <a:lnTo>
                    <a:pt x="143" y="25"/>
                  </a:lnTo>
                  <a:lnTo>
                    <a:pt x="139" y="6"/>
                  </a:lnTo>
                  <a:lnTo>
                    <a:pt x="130" y="11"/>
                  </a:lnTo>
                  <a:lnTo>
                    <a:pt x="115" y="0"/>
                  </a:lnTo>
                  <a:lnTo>
                    <a:pt x="73" y="3"/>
                  </a:lnTo>
                  <a:lnTo>
                    <a:pt x="67" y="16"/>
                  </a:lnTo>
                  <a:lnTo>
                    <a:pt x="79" y="20"/>
                  </a:lnTo>
                  <a:lnTo>
                    <a:pt x="74" y="20"/>
                  </a:lnTo>
                  <a:lnTo>
                    <a:pt x="83" y="29"/>
                  </a:lnTo>
                  <a:lnTo>
                    <a:pt x="89" y="24"/>
                  </a:lnTo>
                  <a:lnTo>
                    <a:pt x="95" y="26"/>
                  </a:lnTo>
                  <a:lnTo>
                    <a:pt x="94" y="35"/>
                  </a:lnTo>
                  <a:lnTo>
                    <a:pt x="83" y="41"/>
                  </a:lnTo>
                  <a:lnTo>
                    <a:pt x="77" y="41"/>
                  </a:lnTo>
                  <a:lnTo>
                    <a:pt x="66" y="52"/>
                  </a:lnTo>
                  <a:lnTo>
                    <a:pt x="55" y="52"/>
                  </a:lnTo>
                  <a:lnTo>
                    <a:pt x="51" y="60"/>
                  </a:lnTo>
                  <a:lnTo>
                    <a:pt x="40" y="75"/>
                  </a:lnTo>
                  <a:lnTo>
                    <a:pt x="35" y="73"/>
                  </a:lnTo>
                  <a:lnTo>
                    <a:pt x="39" y="66"/>
                  </a:lnTo>
                  <a:lnTo>
                    <a:pt x="30" y="63"/>
                  </a:lnTo>
                  <a:lnTo>
                    <a:pt x="33" y="56"/>
                  </a:lnTo>
                  <a:lnTo>
                    <a:pt x="20" y="49"/>
                  </a:lnTo>
                  <a:lnTo>
                    <a:pt x="8" y="64"/>
                  </a:lnTo>
                  <a:lnTo>
                    <a:pt x="0" y="93"/>
                  </a:lnTo>
                  <a:close/>
                  <a:moveTo>
                    <a:pt x="96" y="40"/>
                  </a:moveTo>
                  <a:lnTo>
                    <a:pt x="100" y="38"/>
                  </a:lnTo>
                  <a:lnTo>
                    <a:pt x="101" y="22"/>
                  </a:lnTo>
                  <a:lnTo>
                    <a:pt x="75" y="12"/>
                  </a:lnTo>
                  <a:lnTo>
                    <a:pt x="77" y="8"/>
                  </a:lnTo>
                  <a:lnTo>
                    <a:pt x="114" y="5"/>
                  </a:lnTo>
                  <a:lnTo>
                    <a:pt x="129" y="17"/>
                  </a:lnTo>
                  <a:lnTo>
                    <a:pt x="135" y="14"/>
                  </a:lnTo>
                  <a:lnTo>
                    <a:pt x="137" y="28"/>
                  </a:lnTo>
                  <a:lnTo>
                    <a:pt x="151" y="40"/>
                  </a:lnTo>
                  <a:lnTo>
                    <a:pt x="156" y="64"/>
                  </a:lnTo>
                  <a:lnTo>
                    <a:pt x="164" y="64"/>
                  </a:lnTo>
                  <a:lnTo>
                    <a:pt x="171" y="73"/>
                  </a:lnTo>
                  <a:lnTo>
                    <a:pt x="181" y="71"/>
                  </a:lnTo>
                  <a:lnTo>
                    <a:pt x="184" y="75"/>
                  </a:lnTo>
                  <a:lnTo>
                    <a:pt x="167" y="112"/>
                  </a:lnTo>
                  <a:lnTo>
                    <a:pt x="164" y="116"/>
                  </a:lnTo>
                  <a:lnTo>
                    <a:pt x="155" y="110"/>
                  </a:lnTo>
                  <a:lnTo>
                    <a:pt x="152" y="117"/>
                  </a:lnTo>
                  <a:lnTo>
                    <a:pt x="148" y="113"/>
                  </a:lnTo>
                  <a:lnTo>
                    <a:pt x="140" y="117"/>
                  </a:lnTo>
                  <a:lnTo>
                    <a:pt x="131" y="113"/>
                  </a:lnTo>
                  <a:lnTo>
                    <a:pt x="135" y="105"/>
                  </a:lnTo>
                  <a:lnTo>
                    <a:pt x="123" y="102"/>
                  </a:lnTo>
                  <a:lnTo>
                    <a:pt x="124" y="100"/>
                  </a:lnTo>
                  <a:lnTo>
                    <a:pt x="116" y="91"/>
                  </a:lnTo>
                  <a:lnTo>
                    <a:pt x="107" y="102"/>
                  </a:lnTo>
                  <a:lnTo>
                    <a:pt x="93" y="107"/>
                  </a:lnTo>
                  <a:lnTo>
                    <a:pt x="87" y="102"/>
                  </a:lnTo>
                  <a:lnTo>
                    <a:pt x="80" y="107"/>
                  </a:lnTo>
                  <a:lnTo>
                    <a:pt x="75" y="96"/>
                  </a:lnTo>
                  <a:lnTo>
                    <a:pt x="70" y="103"/>
                  </a:lnTo>
                  <a:lnTo>
                    <a:pt x="65" y="96"/>
                  </a:lnTo>
                  <a:lnTo>
                    <a:pt x="56" y="95"/>
                  </a:lnTo>
                  <a:lnTo>
                    <a:pt x="50" y="103"/>
                  </a:lnTo>
                  <a:lnTo>
                    <a:pt x="42" y="102"/>
                  </a:lnTo>
                  <a:lnTo>
                    <a:pt x="44" y="98"/>
                  </a:lnTo>
                  <a:lnTo>
                    <a:pt x="35" y="89"/>
                  </a:lnTo>
                  <a:lnTo>
                    <a:pt x="30" y="91"/>
                  </a:lnTo>
                  <a:lnTo>
                    <a:pt x="26" y="91"/>
                  </a:lnTo>
                  <a:lnTo>
                    <a:pt x="29" y="83"/>
                  </a:lnTo>
                  <a:lnTo>
                    <a:pt x="20" y="84"/>
                  </a:lnTo>
                  <a:lnTo>
                    <a:pt x="21" y="75"/>
                  </a:lnTo>
                  <a:lnTo>
                    <a:pt x="16" y="73"/>
                  </a:lnTo>
                  <a:lnTo>
                    <a:pt x="9" y="87"/>
                  </a:lnTo>
                  <a:lnTo>
                    <a:pt x="8" y="87"/>
                  </a:lnTo>
                  <a:lnTo>
                    <a:pt x="13" y="67"/>
                  </a:lnTo>
                  <a:lnTo>
                    <a:pt x="21" y="56"/>
                  </a:lnTo>
                  <a:lnTo>
                    <a:pt x="26" y="59"/>
                  </a:lnTo>
                  <a:lnTo>
                    <a:pt x="21" y="67"/>
                  </a:lnTo>
                  <a:lnTo>
                    <a:pt x="30" y="70"/>
                  </a:lnTo>
                  <a:lnTo>
                    <a:pt x="27" y="75"/>
                  </a:lnTo>
                  <a:lnTo>
                    <a:pt x="42" y="82"/>
                  </a:lnTo>
                  <a:lnTo>
                    <a:pt x="56" y="63"/>
                  </a:lnTo>
                  <a:lnTo>
                    <a:pt x="59" y="57"/>
                  </a:lnTo>
                  <a:lnTo>
                    <a:pt x="68" y="57"/>
                  </a:lnTo>
                  <a:lnTo>
                    <a:pt x="80" y="47"/>
                  </a:lnTo>
                  <a:lnTo>
                    <a:pt x="99" y="47"/>
                  </a:lnTo>
                  <a:lnTo>
                    <a:pt x="100" y="42"/>
                  </a:lnTo>
                  <a:lnTo>
                    <a:pt x="96" y="40"/>
                  </a:lnTo>
                  <a:close/>
                  <a:moveTo>
                    <a:pt x="49" y="104"/>
                  </a:moveTo>
                  <a:lnTo>
                    <a:pt x="47" y="108"/>
                  </a:lnTo>
                  <a:lnTo>
                    <a:pt x="46" y="108"/>
                  </a:lnTo>
                  <a:lnTo>
                    <a:pt x="49" y="104"/>
                  </a:lnTo>
                  <a:close/>
                  <a:moveTo>
                    <a:pt x="122" y="106"/>
                  </a:moveTo>
                  <a:lnTo>
                    <a:pt x="121" y="109"/>
                  </a:lnTo>
                  <a:lnTo>
                    <a:pt x="120" y="110"/>
                  </a:lnTo>
                  <a:lnTo>
                    <a:pt x="122" y="106"/>
                  </a:lnTo>
                  <a:close/>
                  <a:moveTo>
                    <a:pt x="14" y="90"/>
                  </a:moveTo>
                  <a:lnTo>
                    <a:pt x="14" y="91"/>
                  </a:lnTo>
                  <a:lnTo>
                    <a:pt x="20" y="90"/>
                  </a:lnTo>
                  <a:lnTo>
                    <a:pt x="12" y="92"/>
                  </a:lnTo>
                  <a:lnTo>
                    <a:pt x="14" y="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284">
              <a:extLst>
                <a:ext uri="{FF2B5EF4-FFF2-40B4-BE49-F238E27FC236}">
                  <a16:creationId xmlns:a16="http://schemas.microsoft.com/office/drawing/2014/main" id="{8FA1CE48-5329-4DEB-BB62-9B236D92B589}"/>
                </a:ext>
              </a:extLst>
            </p:cNvPr>
            <p:cNvSpPr>
              <a:spLocks/>
            </p:cNvSpPr>
            <p:nvPr/>
          </p:nvSpPr>
          <p:spPr bwMode="auto">
            <a:xfrm>
              <a:off x="3084" y="1048"/>
              <a:ext cx="20" cy="25"/>
            </a:xfrm>
            <a:custGeom>
              <a:avLst/>
              <a:gdLst>
                <a:gd name="T0" fmla="*/ 5 w 20"/>
                <a:gd name="T1" fmla="*/ 25 h 25"/>
                <a:gd name="T2" fmla="*/ 7 w 20"/>
                <a:gd name="T3" fmla="*/ 20 h 25"/>
                <a:gd name="T4" fmla="*/ 9 w 20"/>
                <a:gd name="T5" fmla="*/ 22 h 25"/>
                <a:gd name="T6" fmla="*/ 20 w 20"/>
                <a:gd name="T7" fmla="*/ 14 h 25"/>
                <a:gd name="T8" fmla="*/ 7 w 20"/>
                <a:gd name="T9" fmla="*/ 0 h 25"/>
                <a:gd name="T10" fmla="*/ 0 w 20"/>
                <a:gd name="T11" fmla="*/ 12 h 25"/>
                <a:gd name="T12" fmla="*/ 5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5" y="25"/>
                  </a:moveTo>
                  <a:lnTo>
                    <a:pt x="7" y="20"/>
                  </a:lnTo>
                  <a:lnTo>
                    <a:pt x="9" y="22"/>
                  </a:lnTo>
                  <a:lnTo>
                    <a:pt x="20" y="14"/>
                  </a:lnTo>
                  <a:lnTo>
                    <a:pt x="7" y="0"/>
                  </a:lnTo>
                  <a:lnTo>
                    <a:pt x="0" y="12"/>
                  </a:lnTo>
                  <a:lnTo>
                    <a:pt x="5" y="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85">
              <a:extLst>
                <a:ext uri="{FF2B5EF4-FFF2-40B4-BE49-F238E27FC236}">
                  <a16:creationId xmlns:a16="http://schemas.microsoft.com/office/drawing/2014/main" id="{B1BFB720-02E5-4F49-B425-97597E0B78AA}"/>
                </a:ext>
              </a:extLst>
            </p:cNvPr>
            <p:cNvSpPr>
              <a:spLocks/>
            </p:cNvSpPr>
            <p:nvPr/>
          </p:nvSpPr>
          <p:spPr bwMode="auto">
            <a:xfrm>
              <a:off x="3284" y="1597"/>
              <a:ext cx="16" cy="12"/>
            </a:xfrm>
            <a:custGeom>
              <a:avLst/>
              <a:gdLst>
                <a:gd name="T0" fmla="*/ 16 w 16"/>
                <a:gd name="T1" fmla="*/ 0 h 12"/>
                <a:gd name="T2" fmla="*/ 0 w 16"/>
                <a:gd name="T3" fmla="*/ 4 h 12"/>
                <a:gd name="T4" fmla="*/ 16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4"/>
                  </a:lnTo>
                  <a:lnTo>
                    <a:pt x="16" y="12"/>
                  </a:lnTo>
                  <a:lnTo>
                    <a:pt x="1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86">
              <a:extLst>
                <a:ext uri="{FF2B5EF4-FFF2-40B4-BE49-F238E27FC236}">
                  <a16:creationId xmlns:a16="http://schemas.microsoft.com/office/drawing/2014/main" id="{24F6455C-DECE-4312-95BE-6982FBAA54BD}"/>
                </a:ext>
              </a:extLst>
            </p:cNvPr>
            <p:cNvSpPr>
              <a:spLocks/>
            </p:cNvSpPr>
            <p:nvPr/>
          </p:nvSpPr>
          <p:spPr bwMode="auto">
            <a:xfrm>
              <a:off x="3347" y="1682"/>
              <a:ext cx="22" cy="22"/>
            </a:xfrm>
            <a:custGeom>
              <a:avLst/>
              <a:gdLst>
                <a:gd name="T0" fmla="*/ 22 w 22"/>
                <a:gd name="T1" fmla="*/ 14 h 22"/>
                <a:gd name="T2" fmla="*/ 0 w 22"/>
                <a:gd name="T3" fmla="*/ 0 h 22"/>
                <a:gd name="T4" fmla="*/ 11 w 22"/>
                <a:gd name="T5" fmla="*/ 22 h 22"/>
                <a:gd name="T6" fmla="*/ 22 w 22"/>
                <a:gd name="T7" fmla="*/ 14 h 22"/>
              </a:gdLst>
              <a:ahLst/>
              <a:cxnLst>
                <a:cxn ang="0">
                  <a:pos x="T0" y="T1"/>
                </a:cxn>
                <a:cxn ang="0">
                  <a:pos x="T2" y="T3"/>
                </a:cxn>
                <a:cxn ang="0">
                  <a:pos x="T4" y="T5"/>
                </a:cxn>
                <a:cxn ang="0">
                  <a:pos x="T6" y="T7"/>
                </a:cxn>
              </a:cxnLst>
              <a:rect l="0" t="0" r="r" b="b"/>
              <a:pathLst>
                <a:path w="22" h="22">
                  <a:moveTo>
                    <a:pt x="22" y="14"/>
                  </a:moveTo>
                  <a:lnTo>
                    <a:pt x="0" y="0"/>
                  </a:lnTo>
                  <a:lnTo>
                    <a:pt x="11" y="22"/>
                  </a:lnTo>
                  <a:lnTo>
                    <a:pt x="22"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87">
              <a:extLst>
                <a:ext uri="{FF2B5EF4-FFF2-40B4-BE49-F238E27FC236}">
                  <a16:creationId xmlns:a16="http://schemas.microsoft.com/office/drawing/2014/main" id="{D5569F74-391B-42F1-ADB8-8A4D908CF734}"/>
                </a:ext>
              </a:extLst>
            </p:cNvPr>
            <p:cNvSpPr>
              <a:spLocks/>
            </p:cNvSpPr>
            <p:nvPr/>
          </p:nvSpPr>
          <p:spPr bwMode="auto">
            <a:xfrm>
              <a:off x="2726" y="776"/>
              <a:ext cx="20" cy="12"/>
            </a:xfrm>
            <a:custGeom>
              <a:avLst/>
              <a:gdLst>
                <a:gd name="T0" fmla="*/ 12 w 20"/>
                <a:gd name="T1" fmla="*/ 0 h 12"/>
                <a:gd name="T2" fmla="*/ 0 w 20"/>
                <a:gd name="T3" fmla="*/ 8 h 12"/>
                <a:gd name="T4" fmla="*/ 20 w 20"/>
                <a:gd name="T5" fmla="*/ 12 h 12"/>
                <a:gd name="T6" fmla="*/ 12 w 20"/>
                <a:gd name="T7" fmla="*/ 0 h 12"/>
              </a:gdLst>
              <a:ahLst/>
              <a:cxnLst>
                <a:cxn ang="0">
                  <a:pos x="T0" y="T1"/>
                </a:cxn>
                <a:cxn ang="0">
                  <a:pos x="T2" y="T3"/>
                </a:cxn>
                <a:cxn ang="0">
                  <a:pos x="T4" y="T5"/>
                </a:cxn>
                <a:cxn ang="0">
                  <a:pos x="T6" y="T7"/>
                </a:cxn>
              </a:cxnLst>
              <a:rect l="0" t="0" r="r" b="b"/>
              <a:pathLst>
                <a:path w="20" h="12">
                  <a:moveTo>
                    <a:pt x="12" y="0"/>
                  </a:moveTo>
                  <a:lnTo>
                    <a:pt x="0" y="8"/>
                  </a:lnTo>
                  <a:lnTo>
                    <a:pt x="20" y="12"/>
                  </a:lnTo>
                  <a:lnTo>
                    <a:pt x="1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88">
              <a:extLst>
                <a:ext uri="{FF2B5EF4-FFF2-40B4-BE49-F238E27FC236}">
                  <a16:creationId xmlns:a16="http://schemas.microsoft.com/office/drawing/2014/main" id="{66DD54AB-C0B5-49B0-9895-AE1454FF4337}"/>
                </a:ext>
              </a:extLst>
            </p:cNvPr>
            <p:cNvSpPr>
              <a:spLocks/>
            </p:cNvSpPr>
            <p:nvPr/>
          </p:nvSpPr>
          <p:spPr bwMode="auto">
            <a:xfrm>
              <a:off x="3034" y="1045"/>
              <a:ext cx="13" cy="13"/>
            </a:xfrm>
            <a:custGeom>
              <a:avLst/>
              <a:gdLst>
                <a:gd name="T0" fmla="*/ 4 w 13"/>
                <a:gd name="T1" fmla="*/ 0 h 13"/>
                <a:gd name="T2" fmla="*/ 0 w 13"/>
                <a:gd name="T3" fmla="*/ 13 h 13"/>
                <a:gd name="T4" fmla="*/ 13 w 13"/>
                <a:gd name="T5" fmla="*/ 9 h 13"/>
                <a:gd name="T6" fmla="*/ 4 w 13"/>
                <a:gd name="T7" fmla="*/ 0 h 13"/>
              </a:gdLst>
              <a:ahLst/>
              <a:cxnLst>
                <a:cxn ang="0">
                  <a:pos x="T0" y="T1"/>
                </a:cxn>
                <a:cxn ang="0">
                  <a:pos x="T2" y="T3"/>
                </a:cxn>
                <a:cxn ang="0">
                  <a:pos x="T4" y="T5"/>
                </a:cxn>
                <a:cxn ang="0">
                  <a:pos x="T6" y="T7"/>
                </a:cxn>
              </a:cxnLst>
              <a:rect l="0" t="0" r="r" b="b"/>
              <a:pathLst>
                <a:path w="13" h="13">
                  <a:moveTo>
                    <a:pt x="4" y="0"/>
                  </a:moveTo>
                  <a:lnTo>
                    <a:pt x="0" y="13"/>
                  </a:lnTo>
                  <a:lnTo>
                    <a:pt x="13" y="9"/>
                  </a:ln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89">
              <a:extLst>
                <a:ext uri="{FF2B5EF4-FFF2-40B4-BE49-F238E27FC236}">
                  <a16:creationId xmlns:a16="http://schemas.microsoft.com/office/drawing/2014/main" id="{49610F05-972E-444D-8F0C-B1D6ED70CA5C}"/>
                </a:ext>
              </a:extLst>
            </p:cNvPr>
            <p:cNvSpPr>
              <a:spLocks/>
            </p:cNvSpPr>
            <p:nvPr/>
          </p:nvSpPr>
          <p:spPr bwMode="auto">
            <a:xfrm>
              <a:off x="2980" y="1035"/>
              <a:ext cx="24" cy="17"/>
            </a:xfrm>
            <a:custGeom>
              <a:avLst/>
              <a:gdLst>
                <a:gd name="T0" fmla="*/ 24 w 24"/>
                <a:gd name="T1" fmla="*/ 17 h 17"/>
                <a:gd name="T2" fmla="*/ 12 w 24"/>
                <a:gd name="T3" fmla="*/ 0 h 17"/>
                <a:gd name="T4" fmla="*/ 0 w 24"/>
                <a:gd name="T5" fmla="*/ 0 h 17"/>
                <a:gd name="T6" fmla="*/ 5 w 24"/>
                <a:gd name="T7" fmla="*/ 10 h 17"/>
                <a:gd name="T8" fmla="*/ 24 w 24"/>
                <a:gd name="T9" fmla="*/ 17 h 17"/>
              </a:gdLst>
              <a:ahLst/>
              <a:cxnLst>
                <a:cxn ang="0">
                  <a:pos x="T0" y="T1"/>
                </a:cxn>
                <a:cxn ang="0">
                  <a:pos x="T2" y="T3"/>
                </a:cxn>
                <a:cxn ang="0">
                  <a:pos x="T4" y="T5"/>
                </a:cxn>
                <a:cxn ang="0">
                  <a:pos x="T6" y="T7"/>
                </a:cxn>
                <a:cxn ang="0">
                  <a:pos x="T8" y="T9"/>
                </a:cxn>
              </a:cxnLst>
              <a:rect l="0" t="0" r="r" b="b"/>
              <a:pathLst>
                <a:path w="24" h="17">
                  <a:moveTo>
                    <a:pt x="24" y="17"/>
                  </a:moveTo>
                  <a:lnTo>
                    <a:pt x="12" y="0"/>
                  </a:lnTo>
                  <a:lnTo>
                    <a:pt x="0" y="0"/>
                  </a:lnTo>
                  <a:lnTo>
                    <a:pt x="5" y="10"/>
                  </a:lnTo>
                  <a:lnTo>
                    <a:pt x="24" y="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90">
              <a:extLst>
                <a:ext uri="{FF2B5EF4-FFF2-40B4-BE49-F238E27FC236}">
                  <a16:creationId xmlns:a16="http://schemas.microsoft.com/office/drawing/2014/main" id="{A5600E4E-FBC6-4FB4-A782-C8FABFFE0A80}"/>
                </a:ext>
              </a:extLst>
            </p:cNvPr>
            <p:cNvSpPr>
              <a:spLocks/>
            </p:cNvSpPr>
            <p:nvPr/>
          </p:nvSpPr>
          <p:spPr bwMode="auto">
            <a:xfrm>
              <a:off x="3239" y="2507"/>
              <a:ext cx="13" cy="17"/>
            </a:xfrm>
            <a:custGeom>
              <a:avLst/>
              <a:gdLst>
                <a:gd name="T0" fmla="*/ 9 w 13"/>
                <a:gd name="T1" fmla="*/ 17 h 17"/>
                <a:gd name="T2" fmla="*/ 13 w 13"/>
                <a:gd name="T3" fmla="*/ 4 h 17"/>
                <a:gd name="T4" fmla="*/ 0 w 13"/>
                <a:gd name="T5" fmla="*/ 0 h 17"/>
                <a:gd name="T6" fmla="*/ 9 w 13"/>
                <a:gd name="T7" fmla="*/ 17 h 17"/>
              </a:gdLst>
              <a:ahLst/>
              <a:cxnLst>
                <a:cxn ang="0">
                  <a:pos x="T0" y="T1"/>
                </a:cxn>
                <a:cxn ang="0">
                  <a:pos x="T2" y="T3"/>
                </a:cxn>
                <a:cxn ang="0">
                  <a:pos x="T4" y="T5"/>
                </a:cxn>
                <a:cxn ang="0">
                  <a:pos x="T6" y="T7"/>
                </a:cxn>
              </a:cxnLst>
              <a:rect l="0" t="0" r="r" b="b"/>
              <a:pathLst>
                <a:path w="13" h="17">
                  <a:moveTo>
                    <a:pt x="9" y="17"/>
                  </a:moveTo>
                  <a:lnTo>
                    <a:pt x="13" y="4"/>
                  </a:lnTo>
                  <a:lnTo>
                    <a:pt x="0" y="0"/>
                  </a:lnTo>
                  <a:lnTo>
                    <a:pt x="9" y="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91">
              <a:extLst>
                <a:ext uri="{FF2B5EF4-FFF2-40B4-BE49-F238E27FC236}">
                  <a16:creationId xmlns:a16="http://schemas.microsoft.com/office/drawing/2014/main" id="{7CC8580F-B323-462A-B14B-DD826D534AD4}"/>
                </a:ext>
              </a:extLst>
            </p:cNvPr>
            <p:cNvSpPr>
              <a:spLocks/>
            </p:cNvSpPr>
            <p:nvPr/>
          </p:nvSpPr>
          <p:spPr bwMode="auto">
            <a:xfrm>
              <a:off x="3269" y="2428"/>
              <a:ext cx="21" cy="21"/>
            </a:xfrm>
            <a:custGeom>
              <a:avLst/>
              <a:gdLst>
                <a:gd name="T0" fmla="*/ 21 w 21"/>
                <a:gd name="T1" fmla="*/ 21 h 21"/>
                <a:gd name="T2" fmla="*/ 0 w 21"/>
                <a:gd name="T3" fmla="*/ 0 h 21"/>
                <a:gd name="T4" fmla="*/ 4 w 21"/>
                <a:gd name="T5" fmla="*/ 17 h 21"/>
                <a:gd name="T6" fmla="*/ 21 w 21"/>
                <a:gd name="T7" fmla="*/ 21 h 21"/>
              </a:gdLst>
              <a:ahLst/>
              <a:cxnLst>
                <a:cxn ang="0">
                  <a:pos x="T0" y="T1"/>
                </a:cxn>
                <a:cxn ang="0">
                  <a:pos x="T2" y="T3"/>
                </a:cxn>
                <a:cxn ang="0">
                  <a:pos x="T4" y="T5"/>
                </a:cxn>
                <a:cxn ang="0">
                  <a:pos x="T6" y="T7"/>
                </a:cxn>
              </a:cxnLst>
              <a:rect l="0" t="0" r="r" b="b"/>
              <a:pathLst>
                <a:path w="21" h="21">
                  <a:moveTo>
                    <a:pt x="21" y="21"/>
                  </a:moveTo>
                  <a:lnTo>
                    <a:pt x="0" y="0"/>
                  </a:lnTo>
                  <a:lnTo>
                    <a:pt x="4" y="17"/>
                  </a:lnTo>
                  <a:lnTo>
                    <a:pt x="21"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292">
              <a:extLst>
                <a:ext uri="{FF2B5EF4-FFF2-40B4-BE49-F238E27FC236}">
                  <a16:creationId xmlns:a16="http://schemas.microsoft.com/office/drawing/2014/main" id="{59344F83-A2CF-4AA2-9017-97568008F647}"/>
                </a:ext>
              </a:extLst>
            </p:cNvPr>
            <p:cNvSpPr>
              <a:spLocks/>
            </p:cNvSpPr>
            <p:nvPr/>
          </p:nvSpPr>
          <p:spPr bwMode="auto">
            <a:xfrm>
              <a:off x="3260" y="2334"/>
              <a:ext cx="15" cy="23"/>
            </a:xfrm>
            <a:custGeom>
              <a:avLst/>
              <a:gdLst>
                <a:gd name="T0" fmla="*/ 7 w 15"/>
                <a:gd name="T1" fmla="*/ 23 h 23"/>
                <a:gd name="T2" fmla="*/ 15 w 15"/>
                <a:gd name="T3" fmla="*/ 9 h 23"/>
                <a:gd name="T4" fmla="*/ 0 w 15"/>
                <a:gd name="T5" fmla="*/ 0 h 23"/>
                <a:gd name="T6" fmla="*/ 7 w 15"/>
                <a:gd name="T7" fmla="*/ 23 h 23"/>
              </a:gdLst>
              <a:ahLst/>
              <a:cxnLst>
                <a:cxn ang="0">
                  <a:pos x="T0" y="T1"/>
                </a:cxn>
                <a:cxn ang="0">
                  <a:pos x="T2" y="T3"/>
                </a:cxn>
                <a:cxn ang="0">
                  <a:pos x="T4" y="T5"/>
                </a:cxn>
                <a:cxn ang="0">
                  <a:pos x="T6" y="T7"/>
                </a:cxn>
              </a:cxnLst>
              <a:rect l="0" t="0" r="r" b="b"/>
              <a:pathLst>
                <a:path w="15" h="23">
                  <a:moveTo>
                    <a:pt x="7" y="23"/>
                  </a:moveTo>
                  <a:lnTo>
                    <a:pt x="15" y="9"/>
                  </a:lnTo>
                  <a:lnTo>
                    <a:pt x="0" y="0"/>
                  </a:lnTo>
                  <a:lnTo>
                    <a:pt x="7"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293">
              <a:extLst>
                <a:ext uri="{FF2B5EF4-FFF2-40B4-BE49-F238E27FC236}">
                  <a16:creationId xmlns:a16="http://schemas.microsoft.com/office/drawing/2014/main" id="{0A710B9D-9F09-41ED-B504-CFC469FBDBF8}"/>
                </a:ext>
              </a:extLst>
            </p:cNvPr>
            <p:cNvSpPr>
              <a:spLocks noEditPoints="1"/>
            </p:cNvSpPr>
            <p:nvPr/>
          </p:nvSpPr>
          <p:spPr bwMode="auto">
            <a:xfrm>
              <a:off x="1688" y="1234"/>
              <a:ext cx="2073" cy="2619"/>
            </a:xfrm>
            <a:custGeom>
              <a:avLst/>
              <a:gdLst>
                <a:gd name="T0" fmla="*/ 2306 w 2957"/>
                <a:gd name="T1" fmla="*/ 1743 h 3745"/>
                <a:gd name="T2" fmla="*/ 1949 w 2957"/>
                <a:gd name="T3" fmla="*/ 1703 h 3745"/>
                <a:gd name="T4" fmla="*/ 2334 w 2957"/>
                <a:gd name="T5" fmla="*/ 881 h 3745"/>
                <a:gd name="T6" fmla="*/ 2248 w 2957"/>
                <a:gd name="T7" fmla="*/ 476 h 3745"/>
                <a:gd name="T8" fmla="*/ 1776 w 2957"/>
                <a:gd name="T9" fmla="*/ 190 h 3745"/>
                <a:gd name="T10" fmla="*/ 1142 w 2957"/>
                <a:gd name="T11" fmla="*/ 237 h 3745"/>
                <a:gd name="T12" fmla="*/ 889 w 2957"/>
                <a:gd name="T13" fmla="*/ 744 h 3745"/>
                <a:gd name="T14" fmla="*/ 781 w 2957"/>
                <a:gd name="T15" fmla="*/ 635 h 3745"/>
                <a:gd name="T16" fmla="*/ 292 w 2957"/>
                <a:gd name="T17" fmla="*/ 1803 h 3745"/>
                <a:gd name="T18" fmla="*/ 1586 w 2957"/>
                <a:gd name="T19" fmla="*/ 3734 h 3745"/>
                <a:gd name="T20" fmla="*/ 2387 w 2957"/>
                <a:gd name="T21" fmla="*/ 3505 h 3745"/>
                <a:gd name="T22" fmla="*/ 2577 w 2957"/>
                <a:gd name="T23" fmla="*/ 3131 h 3745"/>
                <a:gd name="T24" fmla="*/ 2812 w 2957"/>
                <a:gd name="T25" fmla="*/ 2858 h 3745"/>
                <a:gd name="T26" fmla="*/ 2262 w 2957"/>
                <a:gd name="T27" fmla="*/ 1766 h 3745"/>
                <a:gd name="T28" fmla="*/ 2881 w 2957"/>
                <a:gd name="T29" fmla="*/ 2867 h 3745"/>
                <a:gd name="T30" fmla="*/ 2524 w 2957"/>
                <a:gd name="T31" fmla="*/ 2950 h 3745"/>
                <a:gd name="T32" fmla="*/ 2411 w 2957"/>
                <a:gd name="T33" fmla="*/ 3374 h 3745"/>
                <a:gd name="T34" fmla="*/ 2412 w 2957"/>
                <a:gd name="T35" fmla="*/ 3463 h 3745"/>
                <a:gd name="T36" fmla="*/ 2400 w 2957"/>
                <a:gd name="T37" fmla="*/ 3377 h 3745"/>
                <a:gd name="T38" fmla="*/ 438 w 2957"/>
                <a:gd name="T39" fmla="*/ 2829 h 3745"/>
                <a:gd name="T40" fmla="*/ 337 w 2957"/>
                <a:gd name="T41" fmla="*/ 2121 h 3745"/>
                <a:gd name="T42" fmla="*/ 547 w 2957"/>
                <a:gd name="T43" fmla="*/ 1487 h 3745"/>
                <a:gd name="T44" fmla="*/ 438 w 2957"/>
                <a:gd name="T45" fmla="*/ 1102 h 3745"/>
                <a:gd name="T46" fmla="*/ 765 w 2957"/>
                <a:gd name="T47" fmla="*/ 666 h 3745"/>
                <a:gd name="T48" fmla="*/ 533 w 2957"/>
                <a:gd name="T49" fmla="*/ 920 h 3745"/>
                <a:gd name="T50" fmla="*/ 810 w 2957"/>
                <a:gd name="T51" fmla="*/ 933 h 3745"/>
                <a:gd name="T52" fmla="*/ 1001 w 2957"/>
                <a:gd name="T53" fmla="*/ 878 h 3745"/>
                <a:gd name="T54" fmla="*/ 1237 w 2957"/>
                <a:gd name="T55" fmla="*/ 611 h 3745"/>
                <a:gd name="T56" fmla="*/ 1385 w 2957"/>
                <a:gd name="T57" fmla="*/ 62 h 3745"/>
                <a:gd name="T58" fmla="*/ 2257 w 2957"/>
                <a:gd name="T59" fmla="*/ 460 h 3745"/>
                <a:gd name="T60" fmla="*/ 2059 w 2957"/>
                <a:gd name="T61" fmla="*/ 355 h 3745"/>
                <a:gd name="T62" fmla="*/ 2308 w 2957"/>
                <a:gd name="T63" fmla="*/ 827 h 3745"/>
                <a:gd name="T64" fmla="*/ 2307 w 2957"/>
                <a:gd name="T65" fmla="*/ 835 h 3745"/>
                <a:gd name="T66" fmla="*/ 2162 w 2957"/>
                <a:gd name="T67" fmla="*/ 1478 h 3745"/>
                <a:gd name="T68" fmla="*/ 1923 w 2957"/>
                <a:gd name="T69" fmla="*/ 1844 h 3745"/>
                <a:gd name="T70" fmla="*/ 1658 w 2957"/>
                <a:gd name="T71" fmla="*/ 2355 h 3745"/>
                <a:gd name="T72" fmla="*/ 887 w 2957"/>
                <a:gd name="T73" fmla="*/ 3085 h 3745"/>
                <a:gd name="T74" fmla="*/ 2362 w 2957"/>
                <a:gd name="T75" fmla="*/ 3036 h 3745"/>
                <a:gd name="T76" fmla="*/ 1028 w 2957"/>
                <a:gd name="T77" fmla="*/ 2680 h 3745"/>
                <a:gd name="T78" fmla="*/ 1023 w 2957"/>
                <a:gd name="T79" fmla="*/ 888 h 3745"/>
                <a:gd name="T80" fmla="*/ 1938 w 2957"/>
                <a:gd name="T81" fmla="*/ 840 h 3745"/>
                <a:gd name="T82" fmla="*/ 1792 w 2957"/>
                <a:gd name="T83" fmla="*/ 1168 h 3745"/>
                <a:gd name="T84" fmla="*/ 1447 w 2957"/>
                <a:gd name="T85" fmla="*/ 3071 h 3745"/>
                <a:gd name="T86" fmla="*/ 1373 w 2957"/>
                <a:gd name="T87" fmla="*/ 1162 h 3745"/>
                <a:gd name="T88" fmla="*/ 981 w 2957"/>
                <a:gd name="T89" fmla="*/ 2118 h 3745"/>
                <a:gd name="T90" fmla="*/ 1487 w 2957"/>
                <a:gd name="T91" fmla="*/ 1960 h 3745"/>
                <a:gd name="T92" fmla="*/ 1089 w 2957"/>
                <a:gd name="T93" fmla="*/ 1488 h 3745"/>
                <a:gd name="T94" fmla="*/ 1788 w 2957"/>
                <a:gd name="T95" fmla="*/ 2425 h 3745"/>
                <a:gd name="T96" fmla="*/ 1813 w 2957"/>
                <a:gd name="T97" fmla="*/ 3065 h 3745"/>
                <a:gd name="T98" fmla="*/ 860 w 2957"/>
                <a:gd name="T99" fmla="*/ 1647 h 3745"/>
                <a:gd name="T100" fmla="*/ 1951 w 2957"/>
                <a:gd name="T101" fmla="*/ 2456 h 3745"/>
                <a:gd name="T102" fmla="*/ 1397 w 2957"/>
                <a:gd name="T103" fmla="*/ 540 h 3745"/>
                <a:gd name="T104" fmla="*/ 2556 w 2957"/>
                <a:gd name="T105" fmla="*/ 2309 h 3745"/>
                <a:gd name="T106" fmla="*/ 2561 w 2957"/>
                <a:gd name="T107" fmla="*/ 2258 h 3745"/>
                <a:gd name="T108" fmla="*/ 2322 w 2957"/>
                <a:gd name="T109" fmla="*/ 2312 h 3745"/>
                <a:gd name="T110" fmla="*/ 2003 w 2957"/>
                <a:gd name="T111" fmla="*/ 1162 h 3745"/>
                <a:gd name="T112" fmla="*/ 1395 w 2957"/>
                <a:gd name="T113" fmla="*/ 25 h 3745"/>
                <a:gd name="T114" fmla="*/ 273 w 2957"/>
                <a:gd name="T115" fmla="*/ 2111 h 3745"/>
                <a:gd name="T116" fmla="*/ 424 w 2957"/>
                <a:gd name="T117" fmla="*/ 3402 h 3745"/>
                <a:gd name="T118" fmla="*/ 1359 w 2957"/>
                <a:gd name="T119" fmla="*/ 3677 h 3745"/>
                <a:gd name="T120" fmla="*/ 2695 w 2957"/>
                <a:gd name="T121" fmla="*/ 1603 h 3745"/>
                <a:gd name="T122" fmla="*/ 2489 w 2957"/>
                <a:gd name="T123" fmla="*/ 3348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57" h="3745">
                  <a:moveTo>
                    <a:pt x="2957" y="2538"/>
                  </a:moveTo>
                  <a:cubicBezTo>
                    <a:pt x="2955" y="2505"/>
                    <a:pt x="2955" y="2505"/>
                    <a:pt x="2955" y="2505"/>
                  </a:cubicBezTo>
                  <a:cubicBezTo>
                    <a:pt x="2910" y="2417"/>
                    <a:pt x="2910" y="2417"/>
                    <a:pt x="2910" y="2417"/>
                  </a:cubicBezTo>
                  <a:cubicBezTo>
                    <a:pt x="2885" y="2321"/>
                    <a:pt x="2885" y="2321"/>
                    <a:pt x="2885" y="2321"/>
                  </a:cubicBezTo>
                  <a:cubicBezTo>
                    <a:pt x="2863" y="2114"/>
                    <a:pt x="2863" y="2114"/>
                    <a:pt x="2863" y="2114"/>
                  </a:cubicBezTo>
                  <a:cubicBezTo>
                    <a:pt x="2829" y="2021"/>
                    <a:pt x="2829" y="2021"/>
                    <a:pt x="2829" y="2021"/>
                  </a:cubicBezTo>
                  <a:cubicBezTo>
                    <a:pt x="2810" y="1910"/>
                    <a:pt x="2810" y="1910"/>
                    <a:pt x="2810" y="1910"/>
                  </a:cubicBezTo>
                  <a:cubicBezTo>
                    <a:pt x="2803" y="1804"/>
                    <a:pt x="2803" y="1804"/>
                    <a:pt x="2803" y="1804"/>
                  </a:cubicBezTo>
                  <a:cubicBezTo>
                    <a:pt x="2774" y="1723"/>
                    <a:pt x="2774" y="1723"/>
                    <a:pt x="2774" y="1723"/>
                  </a:cubicBezTo>
                  <a:cubicBezTo>
                    <a:pt x="2754" y="1694"/>
                    <a:pt x="2754" y="1694"/>
                    <a:pt x="2754" y="1694"/>
                  </a:cubicBezTo>
                  <a:cubicBezTo>
                    <a:pt x="2716" y="1614"/>
                    <a:pt x="2716" y="1614"/>
                    <a:pt x="2716" y="1614"/>
                  </a:cubicBezTo>
                  <a:cubicBezTo>
                    <a:pt x="2699" y="1596"/>
                    <a:pt x="2699" y="1596"/>
                    <a:pt x="2699" y="1596"/>
                  </a:cubicBezTo>
                  <a:cubicBezTo>
                    <a:pt x="2685" y="1594"/>
                    <a:pt x="2685" y="1594"/>
                    <a:pt x="2685" y="1594"/>
                  </a:cubicBezTo>
                  <a:cubicBezTo>
                    <a:pt x="2676" y="1578"/>
                    <a:pt x="2676" y="1578"/>
                    <a:pt x="2676" y="1578"/>
                  </a:cubicBezTo>
                  <a:cubicBezTo>
                    <a:pt x="2623" y="1562"/>
                    <a:pt x="2623" y="1562"/>
                    <a:pt x="2623" y="1562"/>
                  </a:cubicBezTo>
                  <a:cubicBezTo>
                    <a:pt x="2590" y="1539"/>
                    <a:pt x="2590" y="1539"/>
                    <a:pt x="2590" y="1539"/>
                  </a:cubicBezTo>
                  <a:cubicBezTo>
                    <a:pt x="2572" y="1547"/>
                    <a:pt x="2572" y="1547"/>
                    <a:pt x="2572" y="1547"/>
                  </a:cubicBezTo>
                  <a:cubicBezTo>
                    <a:pt x="2564" y="1541"/>
                    <a:pt x="2564" y="1541"/>
                    <a:pt x="2564" y="1541"/>
                  </a:cubicBezTo>
                  <a:cubicBezTo>
                    <a:pt x="2539" y="1560"/>
                    <a:pt x="2539" y="1560"/>
                    <a:pt x="2539" y="1560"/>
                  </a:cubicBezTo>
                  <a:cubicBezTo>
                    <a:pt x="2517" y="1564"/>
                    <a:pt x="2517" y="1564"/>
                    <a:pt x="2517" y="1564"/>
                  </a:cubicBezTo>
                  <a:cubicBezTo>
                    <a:pt x="2509" y="1588"/>
                    <a:pt x="2509" y="1588"/>
                    <a:pt x="2509" y="1588"/>
                  </a:cubicBezTo>
                  <a:cubicBezTo>
                    <a:pt x="2495" y="1604"/>
                    <a:pt x="2495" y="1604"/>
                    <a:pt x="2495" y="1604"/>
                  </a:cubicBezTo>
                  <a:cubicBezTo>
                    <a:pt x="2463" y="1602"/>
                    <a:pt x="2463" y="1602"/>
                    <a:pt x="2463" y="1602"/>
                  </a:cubicBezTo>
                  <a:cubicBezTo>
                    <a:pt x="2424" y="1622"/>
                    <a:pt x="2424" y="1622"/>
                    <a:pt x="2424" y="1622"/>
                  </a:cubicBezTo>
                  <a:cubicBezTo>
                    <a:pt x="2364" y="1630"/>
                    <a:pt x="2364" y="1630"/>
                    <a:pt x="2364" y="1630"/>
                  </a:cubicBezTo>
                  <a:cubicBezTo>
                    <a:pt x="2358" y="1664"/>
                    <a:pt x="2358" y="1664"/>
                    <a:pt x="2358" y="1664"/>
                  </a:cubicBezTo>
                  <a:cubicBezTo>
                    <a:pt x="2344" y="1680"/>
                    <a:pt x="2344" y="1680"/>
                    <a:pt x="2344" y="1680"/>
                  </a:cubicBezTo>
                  <a:cubicBezTo>
                    <a:pt x="2324" y="1687"/>
                    <a:pt x="2324" y="1687"/>
                    <a:pt x="2324" y="1687"/>
                  </a:cubicBezTo>
                  <a:cubicBezTo>
                    <a:pt x="2277" y="1690"/>
                    <a:pt x="2277" y="1690"/>
                    <a:pt x="2277" y="1690"/>
                  </a:cubicBezTo>
                  <a:cubicBezTo>
                    <a:pt x="2275" y="1695"/>
                    <a:pt x="2275" y="1695"/>
                    <a:pt x="2275" y="1695"/>
                  </a:cubicBezTo>
                  <a:cubicBezTo>
                    <a:pt x="2271" y="1696"/>
                    <a:pt x="2271" y="1696"/>
                    <a:pt x="2271" y="1696"/>
                  </a:cubicBezTo>
                  <a:cubicBezTo>
                    <a:pt x="2274" y="1696"/>
                    <a:pt x="2274" y="1696"/>
                    <a:pt x="2274" y="1696"/>
                  </a:cubicBezTo>
                  <a:cubicBezTo>
                    <a:pt x="2272" y="1701"/>
                    <a:pt x="2272" y="1701"/>
                    <a:pt x="2272" y="1701"/>
                  </a:cubicBezTo>
                  <a:cubicBezTo>
                    <a:pt x="2323" y="1708"/>
                    <a:pt x="2323" y="1708"/>
                    <a:pt x="2323" y="1708"/>
                  </a:cubicBezTo>
                  <a:cubicBezTo>
                    <a:pt x="2324" y="1720"/>
                    <a:pt x="2324" y="1720"/>
                    <a:pt x="2324" y="1720"/>
                  </a:cubicBezTo>
                  <a:cubicBezTo>
                    <a:pt x="2306" y="1743"/>
                    <a:pt x="2306" y="1743"/>
                    <a:pt x="2306" y="1743"/>
                  </a:cubicBezTo>
                  <a:cubicBezTo>
                    <a:pt x="2284" y="1753"/>
                    <a:pt x="2284" y="1753"/>
                    <a:pt x="2284" y="1753"/>
                  </a:cubicBezTo>
                  <a:cubicBezTo>
                    <a:pt x="2287" y="1765"/>
                    <a:pt x="2287" y="1765"/>
                    <a:pt x="2287" y="1765"/>
                  </a:cubicBezTo>
                  <a:cubicBezTo>
                    <a:pt x="2280" y="1782"/>
                    <a:pt x="2280" y="1782"/>
                    <a:pt x="2280" y="1782"/>
                  </a:cubicBezTo>
                  <a:cubicBezTo>
                    <a:pt x="2276" y="1788"/>
                    <a:pt x="2276" y="1788"/>
                    <a:pt x="2276" y="1788"/>
                  </a:cubicBezTo>
                  <a:cubicBezTo>
                    <a:pt x="2283" y="1774"/>
                    <a:pt x="2283" y="1774"/>
                    <a:pt x="2283" y="1774"/>
                  </a:cubicBezTo>
                  <a:cubicBezTo>
                    <a:pt x="2263" y="1757"/>
                    <a:pt x="2263" y="1757"/>
                    <a:pt x="2263" y="1757"/>
                  </a:cubicBezTo>
                  <a:cubicBezTo>
                    <a:pt x="2267" y="1753"/>
                    <a:pt x="2267" y="1753"/>
                    <a:pt x="2267" y="1753"/>
                  </a:cubicBezTo>
                  <a:cubicBezTo>
                    <a:pt x="2263" y="1740"/>
                    <a:pt x="2263" y="1740"/>
                    <a:pt x="2263" y="1740"/>
                  </a:cubicBezTo>
                  <a:cubicBezTo>
                    <a:pt x="2246" y="1743"/>
                    <a:pt x="2246" y="1743"/>
                    <a:pt x="2246" y="1743"/>
                  </a:cubicBezTo>
                  <a:cubicBezTo>
                    <a:pt x="2253" y="1766"/>
                    <a:pt x="2253" y="1766"/>
                    <a:pt x="2253" y="1766"/>
                  </a:cubicBezTo>
                  <a:cubicBezTo>
                    <a:pt x="2248" y="1759"/>
                    <a:pt x="2248" y="1759"/>
                    <a:pt x="2248" y="1759"/>
                  </a:cubicBezTo>
                  <a:cubicBezTo>
                    <a:pt x="2237" y="1794"/>
                    <a:pt x="2237" y="1794"/>
                    <a:pt x="2237" y="1794"/>
                  </a:cubicBezTo>
                  <a:cubicBezTo>
                    <a:pt x="2275" y="1789"/>
                    <a:pt x="2275" y="1789"/>
                    <a:pt x="2275" y="1789"/>
                  </a:cubicBezTo>
                  <a:cubicBezTo>
                    <a:pt x="2234" y="1855"/>
                    <a:pt x="2234" y="1855"/>
                    <a:pt x="2234" y="1855"/>
                  </a:cubicBezTo>
                  <a:cubicBezTo>
                    <a:pt x="2233" y="1856"/>
                    <a:pt x="2233" y="1856"/>
                    <a:pt x="2233" y="1856"/>
                  </a:cubicBezTo>
                  <a:cubicBezTo>
                    <a:pt x="2235" y="1867"/>
                    <a:pt x="2235" y="1867"/>
                    <a:pt x="2235" y="1867"/>
                  </a:cubicBezTo>
                  <a:cubicBezTo>
                    <a:pt x="2224" y="1887"/>
                    <a:pt x="2224" y="1887"/>
                    <a:pt x="2224" y="1887"/>
                  </a:cubicBezTo>
                  <a:cubicBezTo>
                    <a:pt x="2214" y="1890"/>
                    <a:pt x="2214" y="1890"/>
                    <a:pt x="2214" y="1890"/>
                  </a:cubicBezTo>
                  <a:cubicBezTo>
                    <a:pt x="2212" y="1870"/>
                    <a:pt x="2212" y="1870"/>
                    <a:pt x="2212" y="1870"/>
                  </a:cubicBezTo>
                  <a:cubicBezTo>
                    <a:pt x="2201" y="1866"/>
                    <a:pt x="2201" y="1866"/>
                    <a:pt x="2201" y="1866"/>
                  </a:cubicBezTo>
                  <a:cubicBezTo>
                    <a:pt x="2182" y="1903"/>
                    <a:pt x="2182" y="1903"/>
                    <a:pt x="2182" y="1903"/>
                  </a:cubicBezTo>
                  <a:cubicBezTo>
                    <a:pt x="2106" y="1993"/>
                    <a:pt x="2106" y="1993"/>
                    <a:pt x="2106" y="1993"/>
                  </a:cubicBezTo>
                  <a:cubicBezTo>
                    <a:pt x="2059" y="1961"/>
                    <a:pt x="2059" y="1961"/>
                    <a:pt x="2059" y="1961"/>
                  </a:cubicBezTo>
                  <a:cubicBezTo>
                    <a:pt x="2058" y="1961"/>
                    <a:pt x="2058" y="1961"/>
                    <a:pt x="2058" y="1961"/>
                  </a:cubicBezTo>
                  <a:cubicBezTo>
                    <a:pt x="2009" y="1952"/>
                    <a:pt x="2009" y="1952"/>
                    <a:pt x="2009" y="1952"/>
                  </a:cubicBezTo>
                  <a:cubicBezTo>
                    <a:pt x="1964" y="1929"/>
                    <a:pt x="1964" y="1929"/>
                    <a:pt x="1964" y="1929"/>
                  </a:cubicBezTo>
                  <a:cubicBezTo>
                    <a:pt x="1931" y="1873"/>
                    <a:pt x="1931" y="1873"/>
                    <a:pt x="1931" y="1873"/>
                  </a:cubicBezTo>
                  <a:cubicBezTo>
                    <a:pt x="1926" y="1852"/>
                    <a:pt x="1926" y="1852"/>
                    <a:pt x="1926" y="1852"/>
                  </a:cubicBezTo>
                  <a:cubicBezTo>
                    <a:pt x="1932" y="1852"/>
                    <a:pt x="1932" y="1852"/>
                    <a:pt x="1932" y="1852"/>
                  </a:cubicBezTo>
                  <a:cubicBezTo>
                    <a:pt x="1931" y="1842"/>
                    <a:pt x="1931" y="1842"/>
                    <a:pt x="1931" y="1842"/>
                  </a:cubicBezTo>
                  <a:cubicBezTo>
                    <a:pt x="1931" y="1841"/>
                    <a:pt x="1931" y="1841"/>
                    <a:pt x="1931" y="1841"/>
                  </a:cubicBezTo>
                  <a:cubicBezTo>
                    <a:pt x="1942" y="1826"/>
                    <a:pt x="1942" y="1826"/>
                    <a:pt x="1942" y="1826"/>
                  </a:cubicBezTo>
                  <a:cubicBezTo>
                    <a:pt x="1944" y="1763"/>
                    <a:pt x="1944" y="1763"/>
                    <a:pt x="1944" y="1763"/>
                  </a:cubicBezTo>
                  <a:cubicBezTo>
                    <a:pt x="1967" y="1766"/>
                    <a:pt x="1967" y="1766"/>
                    <a:pt x="1967" y="1766"/>
                  </a:cubicBezTo>
                  <a:cubicBezTo>
                    <a:pt x="1948" y="1750"/>
                    <a:pt x="1948" y="1750"/>
                    <a:pt x="1948" y="1750"/>
                  </a:cubicBezTo>
                  <a:cubicBezTo>
                    <a:pt x="1949" y="1703"/>
                    <a:pt x="1949" y="1703"/>
                    <a:pt x="1949" y="1703"/>
                  </a:cubicBezTo>
                  <a:cubicBezTo>
                    <a:pt x="1961" y="1695"/>
                    <a:pt x="1961" y="1695"/>
                    <a:pt x="1961" y="1695"/>
                  </a:cubicBezTo>
                  <a:cubicBezTo>
                    <a:pt x="1970" y="1663"/>
                    <a:pt x="1970" y="1663"/>
                    <a:pt x="1970" y="1663"/>
                  </a:cubicBezTo>
                  <a:cubicBezTo>
                    <a:pt x="1979" y="1658"/>
                    <a:pt x="1979" y="1658"/>
                    <a:pt x="1979" y="1658"/>
                  </a:cubicBezTo>
                  <a:cubicBezTo>
                    <a:pt x="1987" y="1636"/>
                    <a:pt x="1987" y="1636"/>
                    <a:pt x="1987" y="1636"/>
                  </a:cubicBezTo>
                  <a:cubicBezTo>
                    <a:pt x="1995" y="1628"/>
                    <a:pt x="1995" y="1628"/>
                    <a:pt x="1995" y="1628"/>
                  </a:cubicBezTo>
                  <a:cubicBezTo>
                    <a:pt x="2008" y="1627"/>
                    <a:pt x="2008" y="1627"/>
                    <a:pt x="2008" y="1627"/>
                  </a:cubicBezTo>
                  <a:cubicBezTo>
                    <a:pt x="2011" y="1644"/>
                    <a:pt x="2011" y="1644"/>
                    <a:pt x="2011" y="1644"/>
                  </a:cubicBezTo>
                  <a:cubicBezTo>
                    <a:pt x="2021" y="1633"/>
                    <a:pt x="2021" y="1633"/>
                    <a:pt x="2021" y="1633"/>
                  </a:cubicBezTo>
                  <a:cubicBezTo>
                    <a:pt x="2030" y="1639"/>
                    <a:pt x="2030" y="1639"/>
                    <a:pt x="2030" y="1639"/>
                  </a:cubicBezTo>
                  <a:cubicBezTo>
                    <a:pt x="2054" y="1637"/>
                    <a:pt x="2054" y="1637"/>
                    <a:pt x="2054" y="1637"/>
                  </a:cubicBezTo>
                  <a:cubicBezTo>
                    <a:pt x="2059" y="1621"/>
                    <a:pt x="2059" y="1621"/>
                    <a:pt x="2059" y="1621"/>
                  </a:cubicBezTo>
                  <a:cubicBezTo>
                    <a:pt x="2101" y="1638"/>
                    <a:pt x="2101" y="1638"/>
                    <a:pt x="2101" y="1638"/>
                  </a:cubicBezTo>
                  <a:cubicBezTo>
                    <a:pt x="2095" y="1601"/>
                    <a:pt x="2095" y="1601"/>
                    <a:pt x="2095" y="1601"/>
                  </a:cubicBezTo>
                  <a:cubicBezTo>
                    <a:pt x="2104" y="1596"/>
                    <a:pt x="2104" y="1596"/>
                    <a:pt x="2104" y="1596"/>
                  </a:cubicBezTo>
                  <a:cubicBezTo>
                    <a:pt x="2102" y="1586"/>
                    <a:pt x="2102" y="1586"/>
                    <a:pt x="2102" y="1586"/>
                  </a:cubicBezTo>
                  <a:cubicBezTo>
                    <a:pt x="2107" y="1582"/>
                    <a:pt x="2107" y="1582"/>
                    <a:pt x="2107" y="1582"/>
                  </a:cubicBezTo>
                  <a:cubicBezTo>
                    <a:pt x="2142" y="1571"/>
                    <a:pt x="2142" y="1571"/>
                    <a:pt x="2142" y="1571"/>
                  </a:cubicBezTo>
                  <a:cubicBezTo>
                    <a:pt x="2169" y="1581"/>
                    <a:pt x="2169" y="1581"/>
                    <a:pt x="2169" y="1581"/>
                  </a:cubicBezTo>
                  <a:cubicBezTo>
                    <a:pt x="2156" y="1545"/>
                    <a:pt x="2156" y="1545"/>
                    <a:pt x="2156" y="1545"/>
                  </a:cubicBezTo>
                  <a:cubicBezTo>
                    <a:pt x="2173" y="1522"/>
                    <a:pt x="2173" y="1522"/>
                    <a:pt x="2173" y="1522"/>
                  </a:cubicBezTo>
                  <a:cubicBezTo>
                    <a:pt x="2170" y="1478"/>
                    <a:pt x="2170" y="1478"/>
                    <a:pt x="2170" y="1478"/>
                  </a:cubicBezTo>
                  <a:cubicBezTo>
                    <a:pt x="2178" y="1420"/>
                    <a:pt x="2178" y="1420"/>
                    <a:pt x="2178" y="1420"/>
                  </a:cubicBezTo>
                  <a:cubicBezTo>
                    <a:pt x="2192" y="1383"/>
                    <a:pt x="2192" y="1383"/>
                    <a:pt x="2192" y="1383"/>
                  </a:cubicBezTo>
                  <a:cubicBezTo>
                    <a:pt x="2205" y="1371"/>
                    <a:pt x="2205" y="1371"/>
                    <a:pt x="2205" y="1371"/>
                  </a:cubicBezTo>
                  <a:cubicBezTo>
                    <a:pt x="2231" y="1367"/>
                    <a:pt x="2231" y="1367"/>
                    <a:pt x="2231" y="1367"/>
                  </a:cubicBezTo>
                  <a:cubicBezTo>
                    <a:pt x="2240" y="1375"/>
                    <a:pt x="2240" y="1375"/>
                    <a:pt x="2240" y="1375"/>
                  </a:cubicBezTo>
                  <a:cubicBezTo>
                    <a:pt x="2223" y="1394"/>
                    <a:pt x="2223" y="1394"/>
                    <a:pt x="2223" y="1394"/>
                  </a:cubicBezTo>
                  <a:cubicBezTo>
                    <a:pt x="2245" y="1390"/>
                    <a:pt x="2245" y="1390"/>
                    <a:pt x="2245" y="1390"/>
                  </a:cubicBezTo>
                  <a:cubicBezTo>
                    <a:pt x="2264" y="1351"/>
                    <a:pt x="2264" y="1351"/>
                    <a:pt x="2264" y="1351"/>
                  </a:cubicBezTo>
                  <a:cubicBezTo>
                    <a:pt x="2292" y="1317"/>
                    <a:pt x="2292" y="1317"/>
                    <a:pt x="2292" y="1317"/>
                  </a:cubicBezTo>
                  <a:cubicBezTo>
                    <a:pt x="2316" y="1321"/>
                    <a:pt x="2316" y="1321"/>
                    <a:pt x="2316" y="1321"/>
                  </a:cubicBezTo>
                  <a:cubicBezTo>
                    <a:pt x="2331" y="1116"/>
                    <a:pt x="2331" y="1116"/>
                    <a:pt x="2331" y="1116"/>
                  </a:cubicBezTo>
                  <a:cubicBezTo>
                    <a:pt x="2325" y="1067"/>
                    <a:pt x="2325" y="1067"/>
                    <a:pt x="2325" y="1067"/>
                  </a:cubicBezTo>
                  <a:cubicBezTo>
                    <a:pt x="2350" y="966"/>
                    <a:pt x="2350" y="966"/>
                    <a:pt x="2350" y="966"/>
                  </a:cubicBezTo>
                  <a:cubicBezTo>
                    <a:pt x="2332" y="931"/>
                    <a:pt x="2332" y="931"/>
                    <a:pt x="2332" y="931"/>
                  </a:cubicBezTo>
                  <a:cubicBezTo>
                    <a:pt x="2334" y="881"/>
                    <a:pt x="2334" y="881"/>
                    <a:pt x="2334" y="881"/>
                  </a:cubicBezTo>
                  <a:cubicBezTo>
                    <a:pt x="2334" y="880"/>
                    <a:pt x="2334" y="880"/>
                    <a:pt x="2334" y="880"/>
                  </a:cubicBezTo>
                  <a:cubicBezTo>
                    <a:pt x="2315" y="837"/>
                    <a:pt x="2315" y="837"/>
                    <a:pt x="2315" y="837"/>
                  </a:cubicBezTo>
                  <a:cubicBezTo>
                    <a:pt x="2319" y="809"/>
                    <a:pt x="2319" y="809"/>
                    <a:pt x="2319" y="809"/>
                  </a:cubicBezTo>
                  <a:cubicBezTo>
                    <a:pt x="2289" y="803"/>
                    <a:pt x="2289" y="803"/>
                    <a:pt x="2289" y="803"/>
                  </a:cubicBezTo>
                  <a:cubicBezTo>
                    <a:pt x="2263" y="788"/>
                    <a:pt x="2263" y="788"/>
                    <a:pt x="2263" y="788"/>
                  </a:cubicBezTo>
                  <a:cubicBezTo>
                    <a:pt x="2239" y="759"/>
                    <a:pt x="2239" y="759"/>
                    <a:pt x="2239" y="759"/>
                  </a:cubicBezTo>
                  <a:cubicBezTo>
                    <a:pt x="2230" y="719"/>
                    <a:pt x="2230" y="719"/>
                    <a:pt x="2230" y="719"/>
                  </a:cubicBezTo>
                  <a:cubicBezTo>
                    <a:pt x="2230" y="717"/>
                    <a:pt x="2230" y="717"/>
                    <a:pt x="2230" y="717"/>
                  </a:cubicBezTo>
                  <a:cubicBezTo>
                    <a:pt x="2220" y="710"/>
                    <a:pt x="2220" y="710"/>
                    <a:pt x="2220" y="710"/>
                  </a:cubicBezTo>
                  <a:cubicBezTo>
                    <a:pt x="2222" y="700"/>
                    <a:pt x="2222" y="700"/>
                    <a:pt x="2222" y="700"/>
                  </a:cubicBezTo>
                  <a:cubicBezTo>
                    <a:pt x="2238" y="702"/>
                    <a:pt x="2238" y="702"/>
                    <a:pt x="2238" y="702"/>
                  </a:cubicBezTo>
                  <a:cubicBezTo>
                    <a:pt x="2240" y="695"/>
                    <a:pt x="2240" y="695"/>
                    <a:pt x="2240" y="695"/>
                  </a:cubicBezTo>
                  <a:cubicBezTo>
                    <a:pt x="2224" y="685"/>
                    <a:pt x="2224" y="685"/>
                    <a:pt x="2224" y="685"/>
                  </a:cubicBezTo>
                  <a:cubicBezTo>
                    <a:pt x="2233" y="658"/>
                    <a:pt x="2233" y="658"/>
                    <a:pt x="2233" y="658"/>
                  </a:cubicBezTo>
                  <a:cubicBezTo>
                    <a:pt x="2263" y="639"/>
                    <a:pt x="2263" y="639"/>
                    <a:pt x="2263" y="639"/>
                  </a:cubicBezTo>
                  <a:cubicBezTo>
                    <a:pt x="2273" y="639"/>
                    <a:pt x="2273" y="639"/>
                    <a:pt x="2273" y="639"/>
                  </a:cubicBezTo>
                  <a:cubicBezTo>
                    <a:pt x="2274" y="651"/>
                    <a:pt x="2274" y="651"/>
                    <a:pt x="2274" y="651"/>
                  </a:cubicBezTo>
                  <a:cubicBezTo>
                    <a:pt x="2286" y="667"/>
                    <a:pt x="2286" y="667"/>
                    <a:pt x="2286" y="667"/>
                  </a:cubicBezTo>
                  <a:cubicBezTo>
                    <a:pt x="2323" y="682"/>
                    <a:pt x="2323" y="682"/>
                    <a:pt x="2323" y="682"/>
                  </a:cubicBezTo>
                  <a:cubicBezTo>
                    <a:pt x="2351" y="682"/>
                    <a:pt x="2351" y="682"/>
                    <a:pt x="2351" y="682"/>
                  </a:cubicBezTo>
                  <a:cubicBezTo>
                    <a:pt x="2338" y="659"/>
                    <a:pt x="2338" y="659"/>
                    <a:pt x="2338" y="659"/>
                  </a:cubicBezTo>
                  <a:cubicBezTo>
                    <a:pt x="2314" y="650"/>
                    <a:pt x="2314" y="650"/>
                    <a:pt x="2314" y="650"/>
                  </a:cubicBezTo>
                  <a:cubicBezTo>
                    <a:pt x="2314" y="646"/>
                    <a:pt x="2314" y="646"/>
                    <a:pt x="2314" y="646"/>
                  </a:cubicBezTo>
                  <a:cubicBezTo>
                    <a:pt x="2325" y="652"/>
                    <a:pt x="2325" y="652"/>
                    <a:pt x="2325" y="652"/>
                  </a:cubicBezTo>
                  <a:cubicBezTo>
                    <a:pt x="2332" y="633"/>
                    <a:pt x="2332" y="633"/>
                    <a:pt x="2332" y="633"/>
                  </a:cubicBezTo>
                  <a:cubicBezTo>
                    <a:pt x="2317" y="629"/>
                    <a:pt x="2317" y="629"/>
                    <a:pt x="2317" y="629"/>
                  </a:cubicBezTo>
                  <a:cubicBezTo>
                    <a:pt x="2313" y="637"/>
                    <a:pt x="2313" y="637"/>
                    <a:pt x="2313" y="637"/>
                  </a:cubicBezTo>
                  <a:cubicBezTo>
                    <a:pt x="2313" y="624"/>
                    <a:pt x="2313" y="624"/>
                    <a:pt x="2313" y="624"/>
                  </a:cubicBezTo>
                  <a:cubicBezTo>
                    <a:pt x="2323" y="619"/>
                    <a:pt x="2323" y="619"/>
                    <a:pt x="2323" y="619"/>
                  </a:cubicBezTo>
                  <a:cubicBezTo>
                    <a:pt x="2309" y="595"/>
                    <a:pt x="2309" y="595"/>
                    <a:pt x="2309" y="595"/>
                  </a:cubicBezTo>
                  <a:cubicBezTo>
                    <a:pt x="2311" y="571"/>
                    <a:pt x="2311" y="571"/>
                    <a:pt x="2311" y="571"/>
                  </a:cubicBezTo>
                  <a:cubicBezTo>
                    <a:pt x="2296" y="569"/>
                    <a:pt x="2296" y="569"/>
                    <a:pt x="2296" y="569"/>
                  </a:cubicBezTo>
                  <a:cubicBezTo>
                    <a:pt x="2283" y="553"/>
                    <a:pt x="2283" y="553"/>
                    <a:pt x="2283" y="553"/>
                  </a:cubicBezTo>
                  <a:cubicBezTo>
                    <a:pt x="2271" y="521"/>
                    <a:pt x="2271" y="521"/>
                    <a:pt x="2271" y="521"/>
                  </a:cubicBezTo>
                  <a:cubicBezTo>
                    <a:pt x="2252" y="496"/>
                    <a:pt x="2252" y="496"/>
                    <a:pt x="2252" y="496"/>
                  </a:cubicBezTo>
                  <a:cubicBezTo>
                    <a:pt x="2248" y="476"/>
                    <a:pt x="2248" y="476"/>
                    <a:pt x="2248" y="476"/>
                  </a:cubicBezTo>
                  <a:cubicBezTo>
                    <a:pt x="2246" y="474"/>
                    <a:pt x="2246" y="474"/>
                    <a:pt x="2246" y="474"/>
                  </a:cubicBezTo>
                  <a:cubicBezTo>
                    <a:pt x="2257" y="480"/>
                    <a:pt x="2257" y="480"/>
                    <a:pt x="2257" y="480"/>
                  </a:cubicBezTo>
                  <a:cubicBezTo>
                    <a:pt x="2267" y="457"/>
                    <a:pt x="2267" y="457"/>
                    <a:pt x="2267" y="457"/>
                  </a:cubicBezTo>
                  <a:cubicBezTo>
                    <a:pt x="2238" y="437"/>
                    <a:pt x="2238" y="437"/>
                    <a:pt x="2238" y="437"/>
                  </a:cubicBezTo>
                  <a:cubicBezTo>
                    <a:pt x="2218" y="411"/>
                    <a:pt x="2218" y="411"/>
                    <a:pt x="2218" y="411"/>
                  </a:cubicBezTo>
                  <a:cubicBezTo>
                    <a:pt x="2212" y="411"/>
                    <a:pt x="2212" y="411"/>
                    <a:pt x="2212" y="411"/>
                  </a:cubicBezTo>
                  <a:cubicBezTo>
                    <a:pt x="2210" y="399"/>
                    <a:pt x="2210" y="399"/>
                    <a:pt x="2210" y="399"/>
                  </a:cubicBezTo>
                  <a:cubicBezTo>
                    <a:pt x="2198" y="403"/>
                    <a:pt x="2198" y="403"/>
                    <a:pt x="2198" y="403"/>
                  </a:cubicBezTo>
                  <a:cubicBezTo>
                    <a:pt x="2197" y="399"/>
                    <a:pt x="2197" y="399"/>
                    <a:pt x="2197" y="399"/>
                  </a:cubicBezTo>
                  <a:cubicBezTo>
                    <a:pt x="2205" y="393"/>
                    <a:pt x="2205" y="393"/>
                    <a:pt x="2205" y="393"/>
                  </a:cubicBezTo>
                  <a:cubicBezTo>
                    <a:pt x="2186" y="367"/>
                    <a:pt x="2186" y="367"/>
                    <a:pt x="2186" y="367"/>
                  </a:cubicBezTo>
                  <a:cubicBezTo>
                    <a:pt x="2184" y="389"/>
                    <a:pt x="2184" y="389"/>
                    <a:pt x="2184" y="389"/>
                  </a:cubicBezTo>
                  <a:cubicBezTo>
                    <a:pt x="2159" y="374"/>
                    <a:pt x="2159" y="374"/>
                    <a:pt x="2159" y="374"/>
                  </a:cubicBezTo>
                  <a:cubicBezTo>
                    <a:pt x="2151" y="385"/>
                    <a:pt x="2151" y="385"/>
                    <a:pt x="2151" y="385"/>
                  </a:cubicBezTo>
                  <a:cubicBezTo>
                    <a:pt x="2125" y="385"/>
                    <a:pt x="2125" y="385"/>
                    <a:pt x="2125" y="385"/>
                  </a:cubicBezTo>
                  <a:cubicBezTo>
                    <a:pt x="2118" y="374"/>
                    <a:pt x="2118" y="374"/>
                    <a:pt x="2118" y="374"/>
                  </a:cubicBezTo>
                  <a:cubicBezTo>
                    <a:pt x="2104" y="374"/>
                    <a:pt x="2104" y="374"/>
                    <a:pt x="2104" y="374"/>
                  </a:cubicBezTo>
                  <a:cubicBezTo>
                    <a:pt x="2064" y="350"/>
                    <a:pt x="2064" y="350"/>
                    <a:pt x="2064" y="350"/>
                  </a:cubicBezTo>
                  <a:cubicBezTo>
                    <a:pt x="2047" y="329"/>
                    <a:pt x="2047" y="329"/>
                    <a:pt x="2047" y="329"/>
                  </a:cubicBezTo>
                  <a:cubicBezTo>
                    <a:pt x="2026" y="331"/>
                    <a:pt x="2026" y="331"/>
                    <a:pt x="2026" y="331"/>
                  </a:cubicBezTo>
                  <a:cubicBezTo>
                    <a:pt x="2026" y="334"/>
                    <a:pt x="2026" y="334"/>
                    <a:pt x="2026" y="334"/>
                  </a:cubicBezTo>
                  <a:cubicBezTo>
                    <a:pt x="2021" y="330"/>
                    <a:pt x="2021" y="330"/>
                    <a:pt x="2021" y="330"/>
                  </a:cubicBezTo>
                  <a:cubicBezTo>
                    <a:pt x="2010" y="336"/>
                    <a:pt x="2010" y="336"/>
                    <a:pt x="2010" y="336"/>
                  </a:cubicBezTo>
                  <a:cubicBezTo>
                    <a:pt x="2007" y="335"/>
                    <a:pt x="2007" y="335"/>
                    <a:pt x="2007" y="335"/>
                  </a:cubicBezTo>
                  <a:cubicBezTo>
                    <a:pt x="2023" y="324"/>
                    <a:pt x="2023" y="324"/>
                    <a:pt x="2023" y="324"/>
                  </a:cubicBezTo>
                  <a:cubicBezTo>
                    <a:pt x="1988" y="327"/>
                    <a:pt x="1988" y="327"/>
                    <a:pt x="1988" y="327"/>
                  </a:cubicBezTo>
                  <a:cubicBezTo>
                    <a:pt x="1978" y="319"/>
                    <a:pt x="1978" y="319"/>
                    <a:pt x="1978" y="319"/>
                  </a:cubicBezTo>
                  <a:cubicBezTo>
                    <a:pt x="1978" y="319"/>
                    <a:pt x="1978" y="319"/>
                    <a:pt x="1978" y="319"/>
                  </a:cubicBezTo>
                  <a:cubicBezTo>
                    <a:pt x="1977" y="318"/>
                    <a:pt x="1974" y="316"/>
                    <a:pt x="1969" y="311"/>
                  </a:cubicBezTo>
                  <a:cubicBezTo>
                    <a:pt x="1915" y="265"/>
                    <a:pt x="1915" y="265"/>
                    <a:pt x="1915" y="265"/>
                  </a:cubicBezTo>
                  <a:cubicBezTo>
                    <a:pt x="1838" y="256"/>
                    <a:pt x="1838" y="256"/>
                    <a:pt x="1838" y="256"/>
                  </a:cubicBezTo>
                  <a:cubicBezTo>
                    <a:pt x="1818" y="264"/>
                    <a:pt x="1818" y="264"/>
                    <a:pt x="1818" y="264"/>
                  </a:cubicBezTo>
                  <a:cubicBezTo>
                    <a:pt x="1798" y="256"/>
                    <a:pt x="1798" y="256"/>
                    <a:pt x="1798" y="256"/>
                  </a:cubicBezTo>
                  <a:cubicBezTo>
                    <a:pt x="1787" y="237"/>
                    <a:pt x="1787" y="237"/>
                    <a:pt x="1787" y="237"/>
                  </a:cubicBezTo>
                  <a:cubicBezTo>
                    <a:pt x="1776" y="191"/>
                    <a:pt x="1776" y="191"/>
                    <a:pt x="1776" y="191"/>
                  </a:cubicBezTo>
                  <a:cubicBezTo>
                    <a:pt x="1776" y="190"/>
                    <a:pt x="1776" y="190"/>
                    <a:pt x="1776" y="190"/>
                  </a:cubicBezTo>
                  <a:cubicBezTo>
                    <a:pt x="1723" y="133"/>
                    <a:pt x="1723" y="133"/>
                    <a:pt x="1723" y="133"/>
                  </a:cubicBezTo>
                  <a:cubicBezTo>
                    <a:pt x="1654" y="109"/>
                    <a:pt x="1654" y="109"/>
                    <a:pt x="1654" y="109"/>
                  </a:cubicBezTo>
                  <a:cubicBezTo>
                    <a:pt x="1619" y="116"/>
                    <a:pt x="1619" y="116"/>
                    <a:pt x="1619" y="116"/>
                  </a:cubicBezTo>
                  <a:cubicBezTo>
                    <a:pt x="1591" y="105"/>
                    <a:pt x="1591" y="105"/>
                    <a:pt x="1591" y="105"/>
                  </a:cubicBezTo>
                  <a:cubicBezTo>
                    <a:pt x="1572" y="114"/>
                    <a:pt x="1572" y="114"/>
                    <a:pt x="1572" y="114"/>
                  </a:cubicBezTo>
                  <a:cubicBezTo>
                    <a:pt x="1588" y="124"/>
                    <a:pt x="1588" y="124"/>
                    <a:pt x="1588" y="124"/>
                  </a:cubicBezTo>
                  <a:cubicBezTo>
                    <a:pt x="1587" y="125"/>
                    <a:pt x="1587" y="125"/>
                    <a:pt x="1587" y="125"/>
                  </a:cubicBezTo>
                  <a:cubicBezTo>
                    <a:pt x="1566" y="122"/>
                    <a:pt x="1566" y="122"/>
                    <a:pt x="1566" y="122"/>
                  </a:cubicBezTo>
                  <a:cubicBezTo>
                    <a:pt x="1506" y="70"/>
                    <a:pt x="1506" y="70"/>
                    <a:pt x="1506" y="70"/>
                  </a:cubicBezTo>
                  <a:cubicBezTo>
                    <a:pt x="1401" y="19"/>
                    <a:pt x="1401" y="19"/>
                    <a:pt x="1401" y="19"/>
                  </a:cubicBezTo>
                  <a:cubicBezTo>
                    <a:pt x="1394" y="0"/>
                    <a:pt x="1394" y="0"/>
                    <a:pt x="1394" y="0"/>
                  </a:cubicBezTo>
                  <a:cubicBezTo>
                    <a:pt x="1353" y="2"/>
                    <a:pt x="1353" y="2"/>
                    <a:pt x="1353" y="2"/>
                  </a:cubicBezTo>
                  <a:cubicBezTo>
                    <a:pt x="1347" y="11"/>
                    <a:pt x="1347" y="11"/>
                    <a:pt x="1347" y="11"/>
                  </a:cubicBezTo>
                  <a:cubicBezTo>
                    <a:pt x="1354" y="26"/>
                    <a:pt x="1354" y="26"/>
                    <a:pt x="1354" y="26"/>
                  </a:cubicBezTo>
                  <a:cubicBezTo>
                    <a:pt x="1342" y="37"/>
                    <a:pt x="1342" y="37"/>
                    <a:pt x="1342" y="37"/>
                  </a:cubicBezTo>
                  <a:cubicBezTo>
                    <a:pt x="1334" y="32"/>
                    <a:pt x="1334" y="32"/>
                    <a:pt x="1334" y="32"/>
                  </a:cubicBezTo>
                  <a:cubicBezTo>
                    <a:pt x="1321" y="37"/>
                    <a:pt x="1321" y="37"/>
                    <a:pt x="1321" y="37"/>
                  </a:cubicBezTo>
                  <a:cubicBezTo>
                    <a:pt x="1294" y="28"/>
                    <a:pt x="1294" y="28"/>
                    <a:pt x="1294" y="28"/>
                  </a:cubicBezTo>
                  <a:cubicBezTo>
                    <a:pt x="1280" y="37"/>
                    <a:pt x="1280" y="37"/>
                    <a:pt x="1280" y="37"/>
                  </a:cubicBezTo>
                  <a:cubicBezTo>
                    <a:pt x="1265" y="27"/>
                    <a:pt x="1265" y="27"/>
                    <a:pt x="1265" y="27"/>
                  </a:cubicBezTo>
                  <a:cubicBezTo>
                    <a:pt x="1212" y="27"/>
                    <a:pt x="1212" y="27"/>
                    <a:pt x="1212" y="27"/>
                  </a:cubicBezTo>
                  <a:cubicBezTo>
                    <a:pt x="1205" y="4"/>
                    <a:pt x="1205" y="4"/>
                    <a:pt x="1205" y="4"/>
                  </a:cubicBezTo>
                  <a:cubicBezTo>
                    <a:pt x="1199" y="27"/>
                    <a:pt x="1199" y="27"/>
                    <a:pt x="1199" y="27"/>
                  </a:cubicBezTo>
                  <a:cubicBezTo>
                    <a:pt x="1208" y="33"/>
                    <a:pt x="1208" y="33"/>
                    <a:pt x="1208" y="33"/>
                  </a:cubicBezTo>
                  <a:cubicBezTo>
                    <a:pt x="1208" y="34"/>
                    <a:pt x="1208" y="34"/>
                    <a:pt x="1208" y="34"/>
                  </a:cubicBezTo>
                  <a:cubicBezTo>
                    <a:pt x="1211" y="35"/>
                    <a:pt x="1211" y="35"/>
                    <a:pt x="1211" y="35"/>
                  </a:cubicBezTo>
                  <a:cubicBezTo>
                    <a:pt x="1216" y="38"/>
                    <a:pt x="1216" y="38"/>
                    <a:pt x="1216" y="38"/>
                  </a:cubicBezTo>
                  <a:cubicBezTo>
                    <a:pt x="1216" y="37"/>
                    <a:pt x="1216" y="37"/>
                    <a:pt x="1216" y="37"/>
                  </a:cubicBezTo>
                  <a:cubicBezTo>
                    <a:pt x="1243" y="48"/>
                    <a:pt x="1243" y="48"/>
                    <a:pt x="1243" y="48"/>
                  </a:cubicBezTo>
                  <a:cubicBezTo>
                    <a:pt x="1254" y="65"/>
                    <a:pt x="1254" y="65"/>
                    <a:pt x="1254" y="65"/>
                  </a:cubicBezTo>
                  <a:cubicBezTo>
                    <a:pt x="1253" y="72"/>
                    <a:pt x="1253" y="72"/>
                    <a:pt x="1253" y="72"/>
                  </a:cubicBezTo>
                  <a:cubicBezTo>
                    <a:pt x="1222" y="100"/>
                    <a:pt x="1222" y="100"/>
                    <a:pt x="1222" y="100"/>
                  </a:cubicBezTo>
                  <a:cubicBezTo>
                    <a:pt x="1213" y="123"/>
                    <a:pt x="1213" y="123"/>
                    <a:pt x="1213" y="123"/>
                  </a:cubicBezTo>
                  <a:cubicBezTo>
                    <a:pt x="1168" y="148"/>
                    <a:pt x="1168" y="148"/>
                    <a:pt x="1168" y="148"/>
                  </a:cubicBezTo>
                  <a:cubicBezTo>
                    <a:pt x="1140" y="194"/>
                    <a:pt x="1140" y="194"/>
                    <a:pt x="1140" y="194"/>
                  </a:cubicBezTo>
                  <a:cubicBezTo>
                    <a:pt x="1142" y="237"/>
                    <a:pt x="1142" y="237"/>
                    <a:pt x="1142" y="237"/>
                  </a:cubicBezTo>
                  <a:cubicBezTo>
                    <a:pt x="1157" y="284"/>
                    <a:pt x="1157" y="284"/>
                    <a:pt x="1157" y="284"/>
                  </a:cubicBezTo>
                  <a:cubicBezTo>
                    <a:pt x="1188" y="323"/>
                    <a:pt x="1188" y="323"/>
                    <a:pt x="1188" y="323"/>
                  </a:cubicBezTo>
                  <a:cubicBezTo>
                    <a:pt x="1239" y="347"/>
                    <a:pt x="1239" y="347"/>
                    <a:pt x="1239" y="347"/>
                  </a:cubicBezTo>
                  <a:cubicBezTo>
                    <a:pt x="1237" y="336"/>
                    <a:pt x="1237" y="336"/>
                    <a:pt x="1237" y="336"/>
                  </a:cubicBezTo>
                  <a:cubicBezTo>
                    <a:pt x="1262" y="340"/>
                    <a:pt x="1262" y="340"/>
                    <a:pt x="1262" y="340"/>
                  </a:cubicBezTo>
                  <a:cubicBezTo>
                    <a:pt x="1271" y="347"/>
                    <a:pt x="1271" y="347"/>
                    <a:pt x="1271" y="347"/>
                  </a:cubicBezTo>
                  <a:cubicBezTo>
                    <a:pt x="1271" y="359"/>
                    <a:pt x="1271" y="359"/>
                    <a:pt x="1271" y="359"/>
                  </a:cubicBezTo>
                  <a:cubicBezTo>
                    <a:pt x="1226" y="381"/>
                    <a:pt x="1226" y="381"/>
                    <a:pt x="1226" y="381"/>
                  </a:cubicBezTo>
                  <a:cubicBezTo>
                    <a:pt x="1213" y="379"/>
                    <a:pt x="1213" y="379"/>
                    <a:pt x="1213" y="379"/>
                  </a:cubicBezTo>
                  <a:cubicBezTo>
                    <a:pt x="1195" y="388"/>
                    <a:pt x="1195" y="388"/>
                    <a:pt x="1195" y="388"/>
                  </a:cubicBezTo>
                  <a:cubicBezTo>
                    <a:pt x="1133" y="377"/>
                    <a:pt x="1133" y="377"/>
                    <a:pt x="1133" y="377"/>
                  </a:cubicBezTo>
                  <a:cubicBezTo>
                    <a:pt x="1091" y="388"/>
                    <a:pt x="1091" y="388"/>
                    <a:pt x="1091" y="388"/>
                  </a:cubicBezTo>
                  <a:cubicBezTo>
                    <a:pt x="1060" y="410"/>
                    <a:pt x="1060" y="410"/>
                    <a:pt x="1060" y="410"/>
                  </a:cubicBezTo>
                  <a:cubicBezTo>
                    <a:pt x="1047" y="429"/>
                    <a:pt x="1047" y="429"/>
                    <a:pt x="1047" y="429"/>
                  </a:cubicBezTo>
                  <a:cubicBezTo>
                    <a:pt x="1027" y="425"/>
                    <a:pt x="1027" y="425"/>
                    <a:pt x="1027" y="425"/>
                  </a:cubicBezTo>
                  <a:cubicBezTo>
                    <a:pt x="991" y="461"/>
                    <a:pt x="991" y="461"/>
                    <a:pt x="991" y="461"/>
                  </a:cubicBezTo>
                  <a:cubicBezTo>
                    <a:pt x="991" y="461"/>
                    <a:pt x="978" y="475"/>
                    <a:pt x="978" y="475"/>
                  </a:cubicBezTo>
                  <a:cubicBezTo>
                    <a:pt x="978" y="476"/>
                    <a:pt x="978" y="476"/>
                    <a:pt x="978" y="476"/>
                  </a:cubicBezTo>
                  <a:cubicBezTo>
                    <a:pt x="969" y="509"/>
                    <a:pt x="969" y="509"/>
                    <a:pt x="969" y="509"/>
                  </a:cubicBezTo>
                  <a:cubicBezTo>
                    <a:pt x="968" y="510"/>
                    <a:pt x="968" y="510"/>
                    <a:pt x="968" y="510"/>
                  </a:cubicBezTo>
                  <a:cubicBezTo>
                    <a:pt x="974" y="588"/>
                    <a:pt x="974" y="588"/>
                    <a:pt x="974" y="588"/>
                  </a:cubicBezTo>
                  <a:cubicBezTo>
                    <a:pt x="984" y="623"/>
                    <a:pt x="984" y="623"/>
                    <a:pt x="984" y="623"/>
                  </a:cubicBezTo>
                  <a:cubicBezTo>
                    <a:pt x="967" y="781"/>
                    <a:pt x="967" y="781"/>
                    <a:pt x="967" y="781"/>
                  </a:cubicBezTo>
                  <a:cubicBezTo>
                    <a:pt x="925" y="878"/>
                    <a:pt x="925" y="878"/>
                    <a:pt x="925" y="878"/>
                  </a:cubicBezTo>
                  <a:cubicBezTo>
                    <a:pt x="897" y="902"/>
                    <a:pt x="897" y="902"/>
                    <a:pt x="897" y="902"/>
                  </a:cubicBezTo>
                  <a:cubicBezTo>
                    <a:pt x="895" y="932"/>
                    <a:pt x="895" y="932"/>
                    <a:pt x="895" y="932"/>
                  </a:cubicBezTo>
                  <a:cubicBezTo>
                    <a:pt x="880" y="949"/>
                    <a:pt x="880" y="949"/>
                    <a:pt x="880" y="949"/>
                  </a:cubicBezTo>
                  <a:cubicBezTo>
                    <a:pt x="864" y="945"/>
                    <a:pt x="864" y="945"/>
                    <a:pt x="864" y="945"/>
                  </a:cubicBezTo>
                  <a:cubicBezTo>
                    <a:pt x="859" y="937"/>
                    <a:pt x="859" y="937"/>
                    <a:pt x="859" y="937"/>
                  </a:cubicBezTo>
                  <a:cubicBezTo>
                    <a:pt x="867" y="923"/>
                    <a:pt x="867" y="923"/>
                    <a:pt x="867" y="923"/>
                  </a:cubicBezTo>
                  <a:cubicBezTo>
                    <a:pt x="871" y="895"/>
                    <a:pt x="871" y="895"/>
                    <a:pt x="871" y="895"/>
                  </a:cubicBezTo>
                  <a:cubicBezTo>
                    <a:pt x="908" y="855"/>
                    <a:pt x="908" y="855"/>
                    <a:pt x="908" y="855"/>
                  </a:cubicBezTo>
                  <a:cubicBezTo>
                    <a:pt x="914" y="766"/>
                    <a:pt x="914" y="766"/>
                    <a:pt x="914" y="766"/>
                  </a:cubicBezTo>
                  <a:cubicBezTo>
                    <a:pt x="929" y="764"/>
                    <a:pt x="929" y="764"/>
                    <a:pt x="929" y="764"/>
                  </a:cubicBezTo>
                  <a:cubicBezTo>
                    <a:pt x="922" y="726"/>
                    <a:pt x="922" y="726"/>
                    <a:pt x="922" y="726"/>
                  </a:cubicBezTo>
                  <a:cubicBezTo>
                    <a:pt x="889" y="744"/>
                    <a:pt x="889" y="744"/>
                    <a:pt x="889" y="744"/>
                  </a:cubicBezTo>
                  <a:cubicBezTo>
                    <a:pt x="879" y="786"/>
                    <a:pt x="879" y="786"/>
                    <a:pt x="879" y="786"/>
                  </a:cubicBezTo>
                  <a:cubicBezTo>
                    <a:pt x="857" y="815"/>
                    <a:pt x="857" y="815"/>
                    <a:pt x="857" y="815"/>
                  </a:cubicBezTo>
                  <a:cubicBezTo>
                    <a:pt x="864" y="831"/>
                    <a:pt x="864" y="831"/>
                    <a:pt x="864" y="831"/>
                  </a:cubicBezTo>
                  <a:cubicBezTo>
                    <a:pt x="876" y="821"/>
                    <a:pt x="876" y="821"/>
                    <a:pt x="876" y="821"/>
                  </a:cubicBezTo>
                  <a:cubicBezTo>
                    <a:pt x="880" y="823"/>
                    <a:pt x="880" y="823"/>
                    <a:pt x="880" y="823"/>
                  </a:cubicBezTo>
                  <a:cubicBezTo>
                    <a:pt x="847" y="890"/>
                    <a:pt x="847" y="890"/>
                    <a:pt x="847" y="890"/>
                  </a:cubicBezTo>
                  <a:cubicBezTo>
                    <a:pt x="839" y="932"/>
                    <a:pt x="839" y="932"/>
                    <a:pt x="839" y="932"/>
                  </a:cubicBezTo>
                  <a:cubicBezTo>
                    <a:pt x="830" y="933"/>
                    <a:pt x="830" y="933"/>
                    <a:pt x="830" y="933"/>
                  </a:cubicBezTo>
                  <a:cubicBezTo>
                    <a:pt x="818" y="928"/>
                    <a:pt x="818" y="928"/>
                    <a:pt x="818" y="928"/>
                  </a:cubicBezTo>
                  <a:cubicBezTo>
                    <a:pt x="821" y="905"/>
                    <a:pt x="821" y="905"/>
                    <a:pt x="821" y="905"/>
                  </a:cubicBezTo>
                  <a:cubicBezTo>
                    <a:pt x="808" y="867"/>
                    <a:pt x="808" y="867"/>
                    <a:pt x="808" y="867"/>
                  </a:cubicBezTo>
                  <a:cubicBezTo>
                    <a:pt x="812" y="829"/>
                    <a:pt x="812" y="829"/>
                    <a:pt x="812" y="829"/>
                  </a:cubicBezTo>
                  <a:cubicBezTo>
                    <a:pt x="825" y="800"/>
                    <a:pt x="825" y="800"/>
                    <a:pt x="825" y="800"/>
                  </a:cubicBezTo>
                  <a:cubicBezTo>
                    <a:pt x="839" y="796"/>
                    <a:pt x="839" y="796"/>
                    <a:pt x="839" y="796"/>
                  </a:cubicBezTo>
                  <a:cubicBezTo>
                    <a:pt x="843" y="726"/>
                    <a:pt x="843" y="726"/>
                    <a:pt x="843" y="726"/>
                  </a:cubicBezTo>
                  <a:cubicBezTo>
                    <a:pt x="816" y="749"/>
                    <a:pt x="816" y="749"/>
                    <a:pt x="816" y="749"/>
                  </a:cubicBezTo>
                  <a:cubicBezTo>
                    <a:pt x="813" y="743"/>
                    <a:pt x="813" y="743"/>
                    <a:pt x="813" y="743"/>
                  </a:cubicBezTo>
                  <a:cubicBezTo>
                    <a:pt x="838" y="705"/>
                    <a:pt x="838" y="705"/>
                    <a:pt x="838" y="705"/>
                  </a:cubicBezTo>
                  <a:cubicBezTo>
                    <a:pt x="846" y="681"/>
                    <a:pt x="846" y="681"/>
                    <a:pt x="846" y="681"/>
                  </a:cubicBezTo>
                  <a:cubicBezTo>
                    <a:pt x="862" y="691"/>
                    <a:pt x="862" y="691"/>
                    <a:pt x="862" y="691"/>
                  </a:cubicBezTo>
                  <a:cubicBezTo>
                    <a:pt x="862" y="668"/>
                    <a:pt x="862" y="668"/>
                    <a:pt x="862" y="668"/>
                  </a:cubicBezTo>
                  <a:cubicBezTo>
                    <a:pt x="840" y="639"/>
                    <a:pt x="840" y="639"/>
                    <a:pt x="840" y="639"/>
                  </a:cubicBezTo>
                  <a:cubicBezTo>
                    <a:pt x="832" y="608"/>
                    <a:pt x="832" y="608"/>
                    <a:pt x="832" y="608"/>
                  </a:cubicBezTo>
                  <a:cubicBezTo>
                    <a:pt x="848" y="587"/>
                    <a:pt x="848" y="587"/>
                    <a:pt x="848" y="587"/>
                  </a:cubicBezTo>
                  <a:cubicBezTo>
                    <a:pt x="852" y="586"/>
                    <a:pt x="852" y="586"/>
                    <a:pt x="852" y="586"/>
                  </a:cubicBezTo>
                  <a:cubicBezTo>
                    <a:pt x="860" y="602"/>
                    <a:pt x="860" y="602"/>
                    <a:pt x="860" y="602"/>
                  </a:cubicBezTo>
                  <a:cubicBezTo>
                    <a:pt x="867" y="601"/>
                    <a:pt x="867" y="601"/>
                    <a:pt x="867" y="601"/>
                  </a:cubicBezTo>
                  <a:cubicBezTo>
                    <a:pt x="867" y="581"/>
                    <a:pt x="867" y="581"/>
                    <a:pt x="867" y="581"/>
                  </a:cubicBezTo>
                  <a:cubicBezTo>
                    <a:pt x="888" y="557"/>
                    <a:pt x="888" y="557"/>
                    <a:pt x="888" y="557"/>
                  </a:cubicBezTo>
                  <a:cubicBezTo>
                    <a:pt x="872" y="523"/>
                    <a:pt x="872" y="523"/>
                    <a:pt x="872" y="523"/>
                  </a:cubicBezTo>
                  <a:cubicBezTo>
                    <a:pt x="844" y="554"/>
                    <a:pt x="844" y="554"/>
                    <a:pt x="844" y="554"/>
                  </a:cubicBezTo>
                  <a:cubicBezTo>
                    <a:pt x="822" y="548"/>
                    <a:pt x="822" y="548"/>
                    <a:pt x="822" y="548"/>
                  </a:cubicBezTo>
                  <a:cubicBezTo>
                    <a:pt x="805" y="576"/>
                    <a:pt x="805" y="576"/>
                    <a:pt x="805" y="576"/>
                  </a:cubicBezTo>
                  <a:cubicBezTo>
                    <a:pt x="804" y="576"/>
                    <a:pt x="788" y="605"/>
                    <a:pt x="783" y="614"/>
                  </a:cubicBezTo>
                  <a:cubicBezTo>
                    <a:pt x="783" y="614"/>
                    <a:pt x="783" y="614"/>
                    <a:pt x="783" y="614"/>
                  </a:cubicBezTo>
                  <a:cubicBezTo>
                    <a:pt x="781" y="635"/>
                    <a:pt x="781" y="635"/>
                    <a:pt x="781" y="635"/>
                  </a:cubicBezTo>
                  <a:cubicBezTo>
                    <a:pt x="761" y="659"/>
                    <a:pt x="761" y="659"/>
                    <a:pt x="761" y="659"/>
                  </a:cubicBezTo>
                  <a:cubicBezTo>
                    <a:pt x="739" y="672"/>
                    <a:pt x="739" y="672"/>
                    <a:pt x="739" y="672"/>
                  </a:cubicBezTo>
                  <a:cubicBezTo>
                    <a:pt x="716" y="711"/>
                    <a:pt x="716" y="711"/>
                    <a:pt x="716" y="711"/>
                  </a:cubicBezTo>
                  <a:cubicBezTo>
                    <a:pt x="716" y="743"/>
                    <a:pt x="716" y="743"/>
                    <a:pt x="716" y="743"/>
                  </a:cubicBezTo>
                  <a:cubicBezTo>
                    <a:pt x="705" y="763"/>
                    <a:pt x="705" y="763"/>
                    <a:pt x="705" y="763"/>
                  </a:cubicBezTo>
                  <a:cubicBezTo>
                    <a:pt x="672" y="776"/>
                    <a:pt x="672" y="776"/>
                    <a:pt x="672" y="776"/>
                  </a:cubicBezTo>
                  <a:cubicBezTo>
                    <a:pt x="664" y="775"/>
                    <a:pt x="664" y="775"/>
                    <a:pt x="664" y="775"/>
                  </a:cubicBezTo>
                  <a:cubicBezTo>
                    <a:pt x="646" y="749"/>
                    <a:pt x="646" y="749"/>
                    <a:pt x="646" y="749"/>
                  </a:cubicBezTo>
                  <a:cubicBezTo>
                    <a:pt x="618" y="747"/>
                    <a:pt x="618" y="747"/>
                    <a:pt x="618" y="747"/>
                  </a:cubicBezTo>
                  <a:cubicBezTo>
                    <a:pt x="592" y="807"/>
                    <a:pt x="592" y="807"/>
                    <a:pt x="592" y="807"/>
                  </a:cubicBezTo>
                  <a:cubicBezTo>
                    <a:pt x="570" y="808"/>
                    <a:pt x="570" y="808"/>
                    <a:pt x="570" y="808"/>
                  </a:cubicBezTo>
                  <a:cubicBezTo>
                    <a:pt x="555" y="791"/>
                    <a:pt x="555" y="791"/>
                    <a:pt x="555" y="791"/>
                  </a:cubicBezTo>
                  <a:cubicBezTo>
                    <a:pt x="528" y="808"/>
                    <a:pt x="528" y="808"/>
                    <a:pt x="528" y="808"/>
                  </a:cubicBezTo>
                  <a:cubicBezTo>
                    <a:pt x="530" y="885"/>
                    <a:pt x="530" y="885"/>
                    <a:pt x="530" y="885"/>
                  </a:cubicBezTo>
                  <a:cubicBezTo>
                    <a:pt x="520" y="953"/>
                    <a:pt x="520" y="953"/>
                    <a:pt x="520" y="953"/>
                  </a:cubicBezTo>
                  <a:cubicBezTo>
                    <a:pt x="503" y="967"/>
                    <a:pt x="503" y="967"/>
                    <a:pt x="503" y="967"/>
                  </a:cubicBezTo>
                  <a:cubicBezTo>
                    <a:pt x="478" y="964"/>
                    <a:pt x="478" y="964"/>
                    <a:pt x="478" y="964"/>
                  </a:cubicBezTo>
                  <a:cubicBezTo>
                    <a:pt x="413" y="998"/>
                    <a:pt x="413" y="998"/>
                    <a:pt x="413" y="998"/>
                  </a:cubicBezTo>
                  <a:cubicBezTo>
                    <a:pt x="411" y="1000"/>
                    <a:pt x="411" y="1000"/>
                    <a:pt x="411" y="1000"/>
                  </a:cubicBezTo>
                  <a:cubicBezTo>
                    <a:pt x="409" y="1036"/>
                    <a:pt x="409" y="1036"/>
                    <a:pt x="409" y="1036"/>
                  </a:cubicBezTo>
                  <a:cubicBezTo>
                    <a:pt x="409" y="1036"/>
                    <a:pt x="409" y="1036"/>
                    <a:pt x="409" y="1036"/>
                  </a:cubicBezTo>
                  <a:cubicBezTo>
                    <a:pt x="430" y="1103"/>
                    <a:pt x="430" y="1103"/>
                    <a:pt x="430" y="1103"/>
                  </a:cubicBezTo>
                  <a:cubicBezTo>
                    <a:pt x="428" y="1139"/>
                    <a:pt x="428" y="1139"/>
                    <a:pt x="428" y="1139"/>
                  </a:cubicBezTo>
                  <a:cubicBezTo>
                    <a:pt x="413" y="1195"/>
                    <a:pt x="413" y="1195"/>
                    <a:pt x="413" y="1195"/>
                  </a:cubicBezTo>
                  <a:cubicBezTo>
                    <a:pt x="415" y="1194"/>
                    <a:pt x="415" y="1194"/>
                    <a:pt x="415" y="1194"/>
                  </a:cubicBezTo>
                  <a:cubicBezTo>
                    <a:pt x="414" y="1195"/>
                    <a:pt x="414" y="1195"/>
                    <a:pt x="414" y="1195"/>
                  </a:cubicBezTo>
                  <a:cubicBezTo>
                    <a:pt x="412" y="1252"/>
                    <a:pt x="412" y="1252"/>
                    <a:pt x="412" y="1252"/>
                  </a:cubicBezTo>
                  <a:cubicBezTo>
                    <a:pt x="400" y="1317"/>
                    <a:pt x="400" y="1317"/>
                    <a:pt x="400" y="1317"/>
                  </a:cubicBezTo>
                  <a:cubicBezTo>
                    <a:pt x="302" y="1508"/>
                    <a:pt x="302" y="1508"/>
                    <a:pt x="302" y="1508"/>
                  </a:cubicBezTo>
                  <a:cubicBezTo>
                    <a:pt x="285" y="1532"/>
                    <a:pt x="285" y="1532"/>
                    <a:pt x="285" y="1532"/>
                  </a:cubicBezTo>
                  <a:cubicBezTo>
                    <a:pt x="235" y="1576"/>
                    <a:pt x="235" y="1576"/>
                    <a:pt x="235" y="1576"/>
                  </a:cubicBezTo>
                  <a:cubicBezTo>
                    <a:pt x="235" y="1593"/>
                    <a:pt x="235" y="1593"/>
                    <a:pt x="235" y="1593"/>
                  </a:cubicBezTo>
                  <a:cubicBezTo>
                    <a:pt x="273" y="1673"/>
                    <a:pt x="273" y="1673"/>
                    <a:pt x="273" y="1673"/>
                  </a:cubicBezTo>
                  <a:cubicBezTo>
                    <a:pt x="275" y="1675"/>
                    <a:pt x="275" y="1675"/>
                    <a:pt x="275" y="1675"/>
                  </a:cubicBezTo>
                  <a:cubicBezTo>
                    <a:pt x="273" y="1676"/>
                    <a:pt x="273" y="1676"/>
                    <a:pt x="273" y="1676"/>
                  </a:cubicBezTo>
                  <a:cubicBezTo>
                    <a:pt x="292" y="1803"/>
                    <a:pt x="292" y="1803"/>
                    <a:pt x="292" y="1803"/>
                  </a:cubicBezTo>
                  <a:cubicBezTo>
                    <a:pt x="273" y="1860"/>
                    <a:pt x="273" y="1860"/>
                    <a:pt x="273" y="1860"/>
                  </a:cubicBezTo>
                  <a:cubicBezTo>
                    <a:pt x="227" y="1923"/>
                    <a:pt x="227" y="1923"/>
                    <a:pt x="227" y="1923"/>
                  </a:cubicBezTo>
                  <a:cubicBezTo>
                    <a:pt x="217" y="1955"/>
                    <a:pt x="217" y="1955"/>
                    <a:pt x="217" y="1955"/>
                  </a:cubicBezTo>
                  <a:cubicBezTo>
                    <a:pt x="221" y="1995"/>
                    <a:pt x="221" y="1995"/>
                    <a:pt x="221" y="1995"/>
                  </a:cubicBezTo>
                  <a:cubicBezTo>
                    <a:pt x="250" y="2057"/>
                    <a:pt x="250" y="2057"/>
                    <a:pt x="250" y="2057"/>
                  </a:cubicBezTo>
                  <a:cubicBezTo>
                    <a:pt x="287" y="2196"/>
                    <a:pt x="287" y="2196"/>
                    <a:pt x="287" y="2196"/>
                  </a:cubicBezTo>
                  <a:cubicBezTo>
                    <a:pt x="346" y="2339"/>
                    <a:pt x="346" y="2339"/>
                    <a:pt x="346" y="2339"/>
                  </a:cubicBezTo>
                  <a:cubicBezTo>
                    <a:pt x="349" y="2338"/>
                    <a:pt x="349" y="2338"/>
                    <a:pt x="349" y="2338"/>
                  </a:cubicBezTo>
                  <a:cubicBezTo>
                    <a:pt x="347" y="2339"/>
                    <a:pt x="347" y="2339"/>
                    <a:pt x="347" y="2339"/>
                  </a:cubicBezTo>
                  <a:cubicBezTo>
                    <a:pt x="390" y="2439"/>
                    <a:pt x="390" y="2439"/>
                    <a:pt x="390" y="2439"/>
                  </a:cubicBezTo>
                  <a:cubicBezTo>
                    <a:pt x="398" y="2457"/>
                    <a:pt x="398" y="2457"/>
                    <a:pt x="398" y="2457"/>
                  </a:cubicBezTo>
                  <a:cubicBezTo>
                    <a:pt x="419" y="2559"/>
                    <a:pt x="419" y="2559"/>
                    <a:pt x="419" y="2559"/>
                  </a:cubicBezTo>
                  <a:cubicBezTo>
                    <a:pt x="432" y="2789"/>
                    <a:pt x="432" y="2789"/>
                    <a:pt x="432" y="2789"/>
                  </a:cubicBezTo>
                  <a:cubicBezTo>
                    <a:pt x="430" y="2827"/>
                    <a:pt x="430" y="2827"/>
                    <a:pt x="430" y="2827"/>
                  </a:cubicBezTo>
                  <a:cubicBezTo>
                    <a:pt x="414" y="2894"/>
                    <a:pt x="414" y="2894"/>
                    <a:pt x="414" y="2894"/>
                  </a:cubicBezTo>
                  <a:cubicBezTo>
                    <a:pt x="418" y="2921"/>
                    <a:pt x="418" y="2921"/>
                    <a:pt x="418" y="2921"/>
                  </a:cubicBezTo>
                  <a:cubicBezTo>
                    <a:pt x="396" y="3045"/>
                    <a:pt x="396" y="3045"/>
                    <a:pt x="396" y="3045"/>
                  </a:cubicBezTo>
                  <a:cubicBezTo>
                    <a:pt x="350" y="3184"/>
                    <a:pt x="350" y="3184"/>
                    <a:pt x="350" y="3184"/>
                  </a:cubicBezTo>
                  <a:cubicBezTo>
                    <a:pt x="325" y="3236"/>
                    <a:pt x="325" y="3236"/>
                    <a:pt x="325" y="3236"/>
                  </a:cubicBezTo>
                  <a:cubicBezTo>
                    <a:pt x="241" y="3357"/>
                    <a:pt x="241" y="3357"/>
                    <a:pt x="241" y="3357"/>
                  </a:cubicBezTo>
                  <a:cubicBezTo>
                    <a:pt x="157" y="3549"/>
                    <a:pt x="157" y="3549"/>
                    <a:pt x="157" y="3549"/>
                  </a:cubicBezTo>
                  <a:cubicBezTo>
                    <a:pt x="92" y="3617"/>
                    <a:pt x="92" y="3617"/>
                    <a:pt x="92" y="3617"/>
                  </a:cubicBezTo>
                  <a:cubicBezTo>
                    <a:pt x="0" y="3683"/>
                    <a:pt x="0" y="3683"/>
                    <a:pt x="0" y="3683"/>
                  </a:cubicBezTo>
                  <a:cubicBezTo>
                    <a:pt x="414" y="3684"/>
                    <a:pt x="414" y="3684"/>
                    <a:pt x="414" y="3684"/>
                  </a:cubicBezTo>
                  <a:cubicBezTo>
                    <a:pt x="414" y="3686"/>
                    <a:pt x="414" y="3686"/>
                    <a:pt x="414" y="3686"/>
                  </a:cubicBezTo>
                  <a:cubicBezTo>
                    <a:pt x="617" y="3686"/>
                    <a:pt x="617" y="3686"/>
                    <a:pt x="617" y="3686"/>
                  </a:cubicBezTo>
                  <a:cubicBezTo>
                    <a:pt x="617" y="3686"/>
                    <a:pt x="617" y="3686"/>
                    <a:pt x="617" y="3686"/>
                  </a:cubicBezTo>
                  <a:cubicBezTo>
                    <a:pt x="619" y="3686"/>
                    <a:pt x="626" y="3686"/>
                    <a:pt x="645" y="3687"/>
                  </a:cubicBezTo>
                  <a:cubicBezTo>
                    <a:pt x="709" y="3688"/>
                    <a:pt x="709" y="3688"/>
                    <a:pt x="709" y="3688"/>
                  </a:cubicBezTo>
                  <a:cubicBezTo>
                    <a:pt x="1112" y="3688"/>
                    <a:pt x="1112" y="3688"/>
                    <a:pt x="1112" y="3688"/>
                  </a:cubicBezTo>
                  <a:cubicBezTo>
                    <a:pt x="1112" y="3688"/>
                    <a:pt x="1112" y="3688"/>
                    <a:pt x="1336" y="3686"/>
                  </a:cubicBezTo>
                  <a:cubicBezTo>
                    <a:pt x="1373" y="3686"/>
                    <a:pt x="1373" y="3686"/>
                    <a:pt x="1373" y="3686"/>
                  </a:cubicBezTo>
                  <a:cubicBezTo>
                    <a:pt x="1373" y="3745"/>
                    <a:pt x="1373" y="3745"/>
                    <a:pt x="1373" y="3745"/>
                  </a:cubicBezTo>
                  <a:cubicBezTo>
                    <a:pt x="1467" y="3740"/>
                    <a:pt x="1467" y="3740"/>
                    <a:pt x="1467" y="3740"/>
                  </a:cubicBezTo>
                  <a:cubicBezTo>
                    <a:pt x="1503" y="3738"/>
                    <a:pt x="1503" y="3738"/>
                    <a:pt x="1503" y="3738"/>
                  </a:cubicBezTo>
                  <a:cubicBezTo>
                    <a:pt x="1586" y="3734"/>
                    <a:pt x="1586" y="3734"/>
                    <a:pt x="1586" y="3734"/>
                  </a:cubicBezTo>
                  <a:cubicBezTo>
                    <a:pt x="1586" y="3734"/>
                    <a:pt x="1586" y="3734"/>
                    <a:pt x="1654" y="3731"/>
                  </a:cubicBezTo>
                  <a:cubicBezTo>
                    <a:pt x="1678" y="3729"/>
                    <a:pt x="1678" y="3729"/>
                    <a:pt x="1678" y="3729"/>
                  </a:cubicBezTo>
                  <a:cubicBezTo>
                    <a:pt x="1828" y="3724"/>
                    <a:pt x="1828" y="3724"/>
                    <a:pt x="1828" y="3724"/>
                  </a:cubicBezTo>
                  <a:cubicBezTo>
                    <a:pt x="1828" y="3724"/>
                    <a:pt x="1922" y="3718"/>
                    <a:pt x="1922" y="3718"/>
                  </a:cubicBezTo>
                  <a:cubicBezTo>
                    <a:pt x="1923" y="3718"/>
                    <a:pt x="1923" y="3718"/>
                    <a:pt x="1967" y="3716"/>
                  </a:cubicBezTo>
                  <a:cubicBezTo>
                    <a:pt x="1967" y="3716"/>
                    <a:pt x="1967" y="3716"/>
                    <a:pt x="2001" y="3715"/>
                  </a:cubicBezTo>
                  <a:cubicBezTo>
                    <a:pt x="2027" y="3713"/>
                    <a:pt x="2036" y="3712"/>
                    <a:pt x="2039" y="3711"/>
                  </a:cubicBezTo>
                  <a:cubicBezTo>
                    <a:pt x="2039" y="3711"/>
                    <a:pt x="2039" y="3711"/>
                    <a:pt x="2039" y="3711"/>
                  </a:cubicBezTo>
                  <a:cubicBezTo>
                    <a:pt x="2039" y="3711"/>
                    <a:pt x="2069" y="3709"/>
                    <a:pt x="2069" y="3709"/>
                  </a:cubicBezTo>
                  <a:cubicBezTo>
                    <a:pt x="2069" y="3709"/>
                    <a:pt x="2069" y="3709"/>
                    <a:pt x="2069" y="3709"/>
                  </a:cubicBezTo>
                  <a:cubicBezTo>
                    <a:pt x="2070" y="3709"/>
                    <a:pt x="2071" y="3709"/>
                    <a:pt x="2071" y="3709"/>
                  </a:cubicBezTo>
                  <a:cubicBezTo>
                    <a:pt x="2078" y="3709"/>
                    <a:pt x="2078" y="3709"/>
                    <a:pt x="2078" y="3709"/>
                  </a:cubicBezTo>
                  <a:cubicBezTo>
                    <a:pt x="2078" y="3710"/>
                    <a:pt x="2078" y="3710"/>
                    <a:pt x="2078" y="3710"/>
                  </a:cubicBezTo>
                  <a:cubicBezTo>
                    <a:pt x="2084" y="3709"/>
                    <a:pt x="2084" y="3709"/>
                    <a:pt x="2084" y="3709"/>
                  </a:cubicBezTo>
                  <a:cubicBezTo>
                    <a:pt x="2086" y="3709"/>
                    <a:pt x="2086" y="3709"/>
                    <a:pt x="2086" y="3709"/>
                  </a:cubicBezTo>
                  <a:cubicBezTo>
                    <a:pt x="2086" y="3709"/>
                    <a:pt x="2086" y="3709"/>
                    <a:pt x="2086" y="3709"/>
                  </a:cubicBezTo>
                  <a:cubicBezTo>
                    <a:pt x="2218" y="3699"/>
                    <a:pt x="2218" y="3699"/>
                    <a:pt x="2218" y="3699"/>
                  </a:cubicBezTo>
                  <a:cubicBezTo>
                    <a:pt x="2275" y="3696"/>
                    <a:pt x="2275" y="3696"/>
                    <a:pt x="2275" y="3696"/>
                  </a:cubicBezTo>
                  <a:cubicBezTo>
                    <a:pt x="2289" y="3682"/>
                    <a:pt x="2289" y="3682"/>
                    <a:pt x="2289" y="3682"/>
                  </a:cubicBezTo>
                  <a:cubicBezTo>
                    <a:pt x="2282" y="3694"/>
                    <a:pt x="2282" y="3694"/>
                    <a:pt x="2282" y="3694"/>
                  </a:cubicBezTo>
                  <a:cubicBezTo>
                    <a:pt x="2299" y="3694"/>
                    <a:pt x="2299" y="3694"/>
                    <a:pt x="2299" y="3694"/>
                  </a:cubicBezTo>
                  <a:cubicBezTo>
                    <a:pt x="2294" y="3672"/>
                    <a:pt x="2294" y="3672"/>
                    <a:pt x="2294" y="3672"/>
                  </a:cubicBezTo>
                  <a:cubicBezTo>
                    <a:pt x="2290" y="3680"/>
                    <a:pt x="2290" y="3680"/>
                    <a:pt x="2290" y="3680"/>
                  </a:cubicBezTo>
                  <a:cubicBezTo>
                    <a:pt x="2286" y="3671"/>
                    <a:pt x="2286" y="3671"/>
                    <a:pt x="2286" y="3671"/>
                  </a:cubicBezTo>
                  <a:cubicBezTo>
                    <a:pt x="2300" y="3669"/>
                    <a:pt x="2300" y="3669"/>
                    <a:pt x="2300" y="3669"/>
                  </a:cubicBezTo>
                  <a:cubicBezTo>
                    <a:pt x="2306" y="3691"/>
                    <a:pt x="2306" y="3691"/>
                    <a:pt x="2306" y="3691"/>
                  </a:cubicBezTo>
                  <a:cubicBezTo>
                    <a:pt x="2319" y="3691"/>
                    <a:pt x="2319" y="3691"/>
                    <a:pt x="2319" y="3691"/>
                  </a:cubicBezTo>
                  <a:cubicBezTo>
                    <a:pt x="2306" y="3621"/>
                    <a:pt x="2306" y="3621"/>
                    <a:pt x="2306" y="3621"/>
                  </a:cubicBezTo>
                  <a:cubicBezTo>
                    <a:pt x="2322" y="3609"/>
                    <a:pt x="2322" y="3609"/>
                    <a:pt x="2322" y="3609"/>
                  </a:cubicBezTo>
                  <a:cubicBezTo>
                    <a:pt x="2342" y="3570"/>
                    <a:pt x="2342" y="3570"/>
                    <a:pt x="2342" y="3570"/>
                  </a:cubicBezTo>
                  <a:cubicBezTo>
                    <a:pt x="2362" y="3558"/>
                    <a:pt x="2362" y="3558"/>
                    <a:pt x="2362" y="3558"/>
                  </a:cubicBezTo>
                  <a:cubicBezTo>
                    <a:pt x="2358" y="3547"/>
                    <a:pt x="2358" y="3547"/>
                    <a:pt x="2358" y="3547"/>
                  </a:cubicBezTo>
                  <a:cubicBezTo>
                    <a:pt x="2363" y="3547"/>
                    <a:pt x="2363" y="3547"/>
                    <a:pt x="2363" y="3547"/>
                  </a:cubicBezTo>
                  <a:cubicBezTo>
                    <a:pt x="2371" y="3564"/>
                    <a:pt x="2371" y="3564"/>
                    <a:pt x="2371" y="3564"/>
                  </a:cubicBezTo>
                  <a:cubicBezTo>
                    <a:pt x="2379" y="3518"/>
                    <a:pt x="2379" y="3518"/>
                    <a:pt x="2379" y="3518"/>
                  </a:cubicBezTo>
                  <a:cubicBezTo>
                    <a:pt x="2387" y="3505"/>
                    <a:pt x="2387" y="3505"/>
                    <a:pt x="2387" y="3505"/>
                  </a:cubicBezTo>
                  <a:cubicBezTo>
                    <a:pt x="2397" y="3500"/>
                    <a:pt x="2397" y="3500"/>
                    <a:pt x="2397" y="3500"/>
                  </a:cubicBezTo>
                  <a:cubicBezTo>
                    <a:pt x="2419" y="3507"/>
                    <a:pt x="2419" y="3507"/>
                    <a:pt x="2419" y="3507"/>
                  </a:cubicBezTo>
                  <a:cubicBezTo>
                    <a:pt x="2427" y="3497"/>
                    <a:pt x="2427" y="3497"/>
                    <a:pt x="2427" y="3497"/>
                  </a:cubicBezTo>
                  <a:cubicBezTo>
                    <a:pt x="2431" y="3471"/>
                    <a:pt x="2431" y="3471"/>
                    <a:pt x="2431" y="3471"/>
                  </a:cubicBezTo>
                  <a:cubicBezTo>
                    <a:pt x="2431" y="3470"/>
                    <a:pt x="2431" y="3470"/>
                    <a:pt x="2431" y="3470"/>
                  </a:cubicBezTo>
                  <a:cubicBezTo>
                    <a:pt x="2458" y="3445"/>
                    <a:pt x="2458" y="3445"/>
                    <a:pt x="2458" y="3445"/>
                  </a:cubicBezTo>
                  <a:cubicBezTo>
                    <a:pt x="2458" y="3417"/>
                    <a:pt x="2458" y="3417"/>
                    <a:pt x="2458" y="3417"/>
                  </a:cubicBezTo>
                  <a:cubicBezTo>
                    <a:pt x="2464" y="3419"/>
                    <a:pt x="2464" y="3419"/>
                    <a:pt x="2464" y="3419"/>
                  </a:cubicBezTo>
                  <a:cubicBezTo>
                    <a:pt x="2467" y="3422"/>
                    <a:pt x="2467" y="3422"/>
                    <a:pt x="2467" y="3422"/>
                  </a:cubicBezTo>
                  <a:cubicBezTo>
                    <a:pt x="2470" y="3397"/>
                    <a:pt x="2470" y="3397"/>
                    <a:pt x="2470" y="3397"/>
                  </a:cubicBezTo>
                  <a:cubicBezTo>
                    <a:pt x="2468" y="3391"/>
                    <a:pt x="2468" y="3391"/>
                    <a:pt x="2468" y="3391"/>
                  </a:cubicBezTo>
                  <a:cubicBezTo>
                    <a:pt x="2471" y="3387"/>
                    <a:pt x="2471" y="3387"/>
                    <a:pt x="2471" y="3387"/>
                  </a:cubicBezTo>
                  <a:cubicBezTo>
                    <a:pt x="2474" y="3387"/>
                    <a:pt x="2474" y="3387"/>
                    <a:pt x="2474" y="3387"/>
                  </a:cubicBezTo>
                  <a:cubicBezTo>
                    <a:pt x="2474" y="3383"/>
                    <a:pt x="2474" y="3383"/>
                    <a:pt x="2474" y="3383"/>
                  </a:cubicBezTo>
                  <a:cubicBezTo>
                    <a:pt x="2476" y="3379"/>
                    <a:pt x="2476" y="3379"/>
                    <a:pt x="2476" y="3379"/>
                  </a:cubicBezTo>
                  <a:cubicBezTo>
                    <a:pt x="2479" y="3382"/>
                    <a:pt x="2479" y="3382"/>
                    <a:pt x="2479" y="3382"/>
                  </a:cubicBezTo>
                  <a:cubicBezTo>
                    <a:pt x="2479" y="3372"/>
                    <a:pt x="2479" y="3372"/>
                    <a:pt x="2479" y="3372"/>
                  </a:cubicBezTo>
                  <a:cubicBezTo>
                    <a:pt x="2486" y="3378"/>
                    <a:pt x="2486" y="3378"/>
                    <a:pt x="2486" y="3378"/>
                  </a:cubicBezTo>
                  <a:cubicBezTo>
                    <a:pt x="2486" y="3373"/>
                    <a:pt x="2486" y="3373"/>
                    <a:pt x="2486" y="3373"/>
                  </a:cubicBezTo>
                  <a:cubicBezTo>
                    <a:pt x="2488" y="3375"/>
                    <a:pt x="2488" y="3375"/>
                    <a:pt x="2488" y="3375"/>
                  </a:cubicBezTo>
                  <a:cubicBezTo>
                    <a:pt x="2488" y="3371"/>
                    <a:pt x="2488" y="3371"/>
                    <a:pt x="2488" y="3371"/>
                  </a:cubicBezTo>
                  <a:cubicBezTo>
                    <a:pt x="2495" y="3370"/>
                    <a:pt x="2495" y="3370"/>
                    <a:pt x="2495" y="3370"/>
                  </a:cubicBezTo>
                  <a:cubicBezTo>
                    <a:pt x="2488" y="3363"/>
                    <a:pt x="2488" y="3363"/>
                    <a:pt x="2488" y="3363"/>
                  </a:cubicBezTo>
                  <a:cubicBezTo>
                    <a:pt x="2488" y="3362"/>
                    <a:pt x="2488" y="3362"/>
                    <a:pt x="2488" y="3362"/>
                  </a:cubicBezTo>
                  <a:cubicBezTo>
                    <a:pt x="2492" y="3361"/>
                    <a:pt x="2492" y="3361"/>
                    <a:pt x="2492" y="3361"/>
                  </a:cubicBezTo>
                  <a:cubicBezTo>
                    <a:pt x="2497" y="3350"/>
                    <a:pt x="2497" y="3350"/>
                    <a:pt x="2497" y="3350"/>
                  </a:cubicBezTo>
                  <a:cubicBezTo>
                    <a:pt x="2497" y="3245"/>
                    <a:pt x="2497" y="3245"/>
                    <a:pt x="2497" y="3245"/>
                  </a:cubicBezTo>
                  <a:cubicBezTo>
                    <a:pt x="2494" y="3250"/>
                    <a:pt x="2494" y="3250"/>
                    <a:pt x="2494" y="3250"/>
                  </a:cubicBezTo>
                  <a:cubicBezTo>
                    <a:pt x="2497" y="3241"/>
                    <a:pt x="2497" y="3241"/>
                    <a:pt x="2497" y="3241"/>
                  </a:cubicBezTo>
                  <a:cubicBezTo>
                    <a:pt x="2492" y="3224"/>
                    <a:pt x="2492" y="3224"/>
                    <a:pt x="2492" y="3224"/>
                  </a:cubicBezTo>
                  <a:cubicBezTo>
                    <a:pt x="2503" y="3217"/>
                    <a:pt x="2503" y="3217"/>
                    <a:pt x="2503" y="3217"/>
                  </a:cubicBezTo>
                  <a:cubicBezTo>
                    <a:pt x="2515" y="3197"/>
                    <a:pt x="2515" y="3197"/>
                    <a:pt x="2515" y="3197"/>
                  </a:cubicBezTo>
                  <a:cubicBezTo>
                    <a:pt x="2512" y="3190"/>
                    <a:pt x="2512" y="3190"/>
                    <a:pt x="2512" y="3190"/>
                  </a:cubicBezTo>
                  <a:cubicBezTo>
                    <a:pt x="2535" y="3157"/>
                    <a:pt x="2535" y="3157"/>
                    <a:pt x="2535" y="3157"/>
                  </a:cubicBezTo>
                  <a:cubicBezTo>
                    <a:pt x="2563" y="3141"/>
                    <a:pt x="2563" y="3141"/>
                    <a:pt x="2563" y="3141"/>
                  </a:cubicBezTo>
                  <a:cubicBezTo>
                    <a:pt x="2577" y="3131"/>
                    <a:pt x="2577" y="3131"/>
                    <a:pt x="2577" y="3131"/>
                  </a:cubicBezTo>
                  <a:cubicBezTo>
                    <a:pt x="2581" y="3138"/>
                    <a:pt x="2581" y="3138"/>
                    <a:pt x="2581" y="3138"/>
                  </a:cubicBezTo>
                  <a:cubicBezTo>
                    <a:pt x="2587" y="3135"/>
                    <a:pt x="2587" y="3135"/>
                    <a:pt x="2587" y="3135"/>
                  </a:cubicBezTo>
                  <a:cubicBezTo>
                    <a:pt x="2592" y="3135"/>
                    <a:pt x="2592" y="3135"/>
                    <a:pt x="2592" y="3135"/>
                  </a:cubicBezTo>
                  <a:cubicBezTo>
                    <a:pt x="2595" y="3130"/>
                    <a:pt x="2595" y="3130"/>
                    <a:pt x="2595" y="3130"/>
                  </a:cubicBezTo>
                  <a:cubicBezTo>
                    <a:pt x="2598" y="3130"/>
                    <a:pt x="2598" y="3130"/>
                    <a:pt x="2598" y="3130"/>
                  </a:cubicBezTo>
                  <a:cubicBezTo>
                    <a:pt x="2600" y="3128"/>
                    <a:pt x="2600" y="3128"/>
                    <a:pt x="2600" y="3128"/>
                  </a:cubicBezTo>
                  <a:cubicBezTo>
                    <a:pt x="2604" y="3127"/>
                    <a:pt x="2604" y="3127"/>
                    <a:pt x="2604" y="3127"/>
                  </a:cubicBezTo>
                  <a:cubicBezTo>
                    <a:pt x="2608" y="3124"/>
                    <a:pt x="2608" y="3124"/>
                    <a:pt x="2608" y="3124"/>
                  </a:cubicBezTo>
                  <a:cubicBezTo>
                    <a:pt x="2608" y="3124"/>
                    <a:pt x="2608" y="3124"/>
                    <a:pt x="2608" y="3124"/>
                  </a:cubicBezTo>
                  <a:cubicBezTo>
                    <a:pt x="2610" y="3123"/>
                    <a:pt x="2610" y="3123"/>
                    <a:pt x="2610" y="3123"/>
                  </a:cubicBezTo>
                  <a:cubicBezTo>
                    <a:pt x="2612" y="3124"/>
                    <a:pt x="2612" y="3124"/>
                    <a:pt x="2612" y="3124"/>
                  </a:cubicBezTo>
                  <a:cubicBezTo>
                    <a:pt x="2612" y="3121"/>
                    <a:pt x="2612" y="3121"/>
                    <a:pt x="2612" y="3121"/>
                  </a:cubicBezTo>
                  <a:cubicBezTo>
                    <a:pt x="2617" y="3117"/>
                    <a:pt x="2617" y="3117"/>
                    <a:pt x="2617" y="3117"/>
                  </a:cubicBezTo>
                  <a:cubicBezTo>
                    <a:pt x="2613" y="3116"/>
                    <a:pt x="2613" y="3116"/>
                    <a:pt x="2613" y="3116"/>
                  </a:cubicBezTo>
                  <a:cubicBezTo>
                    <a:pt x="2633" y="3113"/>
                    <a:pt x="2633" y="3113"/>
                    <a:pt x="2633" y="3113"/>
                  </a:cubicBezTo>
                  <a:cubicBezTo>
                    <a:pt x="2657" y="3082"/>
                    <a:pt x="2657" y="3082"/>
                    <a:pt x="2657" y="3082"/>
                  </a:cubicBezTo>
                  <a:cubicBezTo>
                    <a:pt x="2672" y="3024"/>
                    <a:pt x="2672" y="3024"/>
                    <a:pt x="2672" y="3024"/>
                  </a:cubicBezTo>
                  <a:cubicBezTo>
                    <a:pt x="2674" y="3024"/>
                    <a:pt x="2674" y="3024"/>
                    <a:pt x="2674" y="3024"/>
                  </a:cubicBezTo>
                  <a:cubicBezTo>
                    <a:pt x="2663" y="3004"/>
                    <a:pt x="2663" y="3004"/>
                    <a:pt x="2663" y="3004"/>
                  </a:cubicBezTo>
                  <a:cubicBezTo>
                    <a:pt x="2665" y="2962"/>
                    <a:pt x="2665" y="2962"/>
                    <a:pt x="2665" y="2962"/>
                  </a:cubicBezTo>
                  <a:cubicBezTo>
                    <a:pt x="2690" y="2921"/>
                    <a:pt x="2690" y="2921"/>
                    <a:pt x="2690" y="2921"/>
                  </a:cubicBezTo>
                  <a:cubicBezTo>
                    <a:pt x="2712" y="2916"/>
                    <a:pt x="2712" y="2916"/>
                    <a:pt x="2712" y="2916"/>
                  </a:cubicBezTo>
                  <a:cubicBezTo>
                    <a:pt x="2726" y="2925"/>
                    <a:pt x="2726" y="2925"/>
                    <a:pt x="2726" y="2925"/>
                  </a:cubicBezTo>
                  <a:cubicBezTo>
                    <a:pt x="2726" y="2898"/>
                    <a:pt x="2726" y="2898"/>
                    <a:pt x="2726" y="2898"/>
                  </a:cubicBezTo>
                  <a:cubicBezTo>
                    <a:pt x="2736" y="2891"/>
                    <a:pt x="2736" y="2891"/>
                    <a:pt x="2736" y="2891"/>
                  </a:cubicBezTo>
                  <a:cubicBezTo>
                    <a:pt x="2703" y="2869"/>
                    <a:pt x="2703" y="2869"/>
                    <a:pt x="2703" y="2869"/>
                  </a:cubicBezTo>
                  <a:cubicBezTo>
                    <a:pt x="2703" y="2856"/>
                    <a:pt x="2703" y="2856"/>
                    <a:pt x="2703" y="2856"/>
                  </a:cubicBezTo>
                  <a:cubicBezTo>
                    <a:pt x="2712" y="2841"/>
                    <a:pt x="2712" y="2841"/>
                    <a:pt x="2712" y="2841"/>
                  </a:cubicBezTo>
                  <a:cubicBezTo>
                    <a:pt x="2739" y="2835"/>
                    <a:pt x="2739" y="2835"/>
                    <a:pt x="2739" y="2835"/>
                  </a:cubicBezTo>
                  <a:cubicBezTo>
                    <a:pt x="2746" y="2821"/>
                    <a:pt x="2746" y="2821"/>
                    <a:pt x="2746" y="2821"/>
                  </a:cubicBezTo>
                  <a:cubicBezTo>
                    <a:pt x="2782" y="2804"/>
                    <a:pt x="2782" y="2804"/>
                    <a:pt x="2782" y="2804"/>
                  </a:cubicBezTo>
                  <a:cubicBezTo>
                    <a:pt x="2805" y="2823"/>
                    <a:pt x="2805" y="2823"/>
                    <a:pt x="2805" y="2823"/>
                  </a:cubicBezTo>
                  <a:cubicBezTo>
                    <a:pt x="2823" y="2822"/>
                    <a:pt x="2823" y="2822"/>
                    <a:pt x="2823" y="2822"/>
                  </a:cubicBezTo>
                  <a:cubicBezTo>
                    <a:pt x="2822" y="2834"/>
                    <a:pt x="2822" y="2834"/>
                    <a:pt x="2822" y="2834"/>
                  </a:cubicBezTo>
                  <a:cubicBezTo>
                    <a:pt x="2802" y="2856"/>
                    <a:pt x="2802" y="2856"/>
                    <a:pt x="2802" y="2856"/>
                  </a:cubicBezTo>
                  <a:cubicBezTo>
                    <a:pt x="2812" y="2858"/>
                    <a:pt x="2812" y="2858"/>
                    <a:pt x="2812" y="2858"/>
                  </a:cubicBezTo>
                  <a:cubicBezTo>
                    <a:pt x="2811" y="2866"/>
                    <a:pt x="2811" y="2866"/>
                    <a:pt x="2811" y="2866"/>
                  </a:cubicBezTo>
                  <a:cubicBezTo>
                    <a:pt x="2817" y="2869"/>
                    <a:pt x="2817" y="2869"/>
                    <a:pt x="2817" y="2869"/>
                  </a:cubicBezTo>
                  <a:cubicBezTo>
                    <a:pt x="2822" y="2863"/>
                    <a:pt x="2822" y="2863"/>
                    <a:pt x="2822" y="2863"/>
                  </a:cubicBezTo>
                  <a:cubicBezTo>
                    <a:pt x="2832" y="2868"/>
                    <a:pt x="2832" y="2868"/>
                    <a:pt x="2832" y="2868"/>
                  </a:cubicBezTo>
                  <a:cubicBezTo>
                    <a:pt x="2815" y="2889"/>
                    <a:pt x="2815" y="2889"/>
                    <a:pt x="2815" y="2889"/>
                  </a:cubicBezTo>
                  <a:cubicBezTo>
                    <a:pt x="2788" y="2913"/>
                    <a:pt x="2788" y="2913"/>
                    <a:pt x="2788" y="2913"/>
                  </a:cubicBezTo>
                  <a:cubicBezTo>
                    <a:pt x="2808" y="2913"/>
                    <a:pt x="2808" y="2913"/>
                    <a:pt x="2808" y="2913"/>
                  </a:cubicBezTo>
                  <a:cubicBezTo>
                    <a:pt x="2820" y="2899"/>
                    <a:pt x="2820" y="2899"/>
                    <a:pt x="2820" y="2899"/>
                  </a:cubicBezTo>
                  <a:cubicBezTo>
                    <a:pt x="2834" y="2914"/>
                    <a:pt x="2834" y="2914"/>
                    <a:pt x="2834" y="2914"/>
                  </a:cubicBezTo>
                  <a:cubicBezTo>
                    <a:pt x="2828" y="2915"/>
                    <a:pt x="2828" y="2915"/>
                    <a:pt x="2828" y="2915"/>
                  </a:cubicBezTo>
                  <a:cubicBezTo>
                    <a:pt x="2828" y="2915"/>
                    <a:pt x="2828" y="2915"/>
                    <a:pt x="2828" y="2915"/>
                  </a:cubicBezTo>
                  <a:cubicBezTo>
                    <a:pt x="2821" y="2916"/>
                    <a:pt x="2821" y="2916"/>
                    <a:pt x="2821" y="2916"/>
                  </a:cubicBezTo>
                  <a:cubicBezTo>
                    <a:pt x="2817" y="2915"/>
                    <a:pt x="2817" y="2915"/>
                    <a:pt x="2817" y="2915"/>
                  </a:cubicBezTo>
                  <a:cubicBezTo>
                    <a:pt x="2815" y="2917"/>
                    <a:pt x="2815" y="2917"/>
                    <a:pt x="2815" y="2917"/>
                  </a:cubicBezTo>
                  <a:cubicBezTo>
                    <a:pt x="2811" y="2917"/>
                    <a:pt x="2811" y="2917"/>
                    <a:pt x="2811" y="2917"/>
                  </a:cubicBezTo>
                  <a:cubicBezTo>
                    <a:pt x="2796" y="2938"/>
                    <a:pt x="2796" y="2938"/>
                    <a:pt x="2796" y="2938"/>
                  </a:cubicBezTo>
                  <a:cubicBezTo>
                    <a:pt x="2802" y="2943"/>
                    <a:pt x="2802" y="2943"/>
                    <a:pt x="2802" y="2943"/>
                  </a:cubicBezTo>
                  <a:cubicBezTo>
                    <a:pt x="2819" y="2924"/>
                    <a:pt x="2819" y="2924"/>
                    <a:pt x="2819" y="2924"/>
                  </a:cubicBezTo>
                  <a:cubicBezTo>
                    <a:pt x="2821" y="2924"/>
                    <a:pt x="2821" y="2924"/>
                    <a:pt x="2821" y="2924"/>
                  </a:cubicBezTo>
                  <a:cubicBezTo>
                    <a:pt x="2850" y="2929"/>
                    <a:pt x="2850" y="2929"/>
                    <a:pt x="2850" y="2929"/>
                  </a:cubicBezTo>
                  <a:cubicBezTo>
                    <a:pt x="2899" y="2867"/>
                    <a:pt x="2899" y="2867"/>
                    <a:pt x="2899" y="2867"/>
                  </a:cubicBezTo>
                  <a:cubicBezTo>
                    <a:pt x="2895" y="2863"/>
                    <a:pt x="2895" y="2863"/>
                    <a:pt x="2895" y="2863"/>
                  </a:cubicBezTo>
                  <a:cubicBezTo>
                    <a:pt x="2903" y="2855"/>
                    <a:pt x="2903" y="2855"/>
                    <a:pt x="2903" y="2855"/>
                  </a:cubicBezTo>
                  <a:cubicBezTo>
                    <a:pt x="2919" y="2751"/>
                    <a:pt x="2919" y="2751"/>
                    <a:pt x="2919" y="2751"/>
                  </a:cubicBezTo>
                  <a:cubicBezTo>
                    <a:pt x="2930" y="2734"/>
                    <a:pt x="2930" y="2734"/>
                    <a:pt x="2930" y="2734"/>
                  </a:cubicBezTo>
                  <a:cubicBezTo>
                    <a:pt x="2919" y="2682"/>
                    <a:pt x="2919" y="2682"/>
                    <a:pt x="2919" y="2682"/>
                  </a:cubicBezTo>
                  <a:cubicBezTo>
                    <a:pt x="2926" y="2650"/>
                    <a:pt x="2926" y="2650"/>
                    <a:pt x="2926" y="2650"/>
                  </a:cubicBezTo>
                  <a:cubicBezTo>
                    <a:pt x="2926" y="2649"/>
                    <a:pt x="2926" y="2649"/>
                    <a:pt x="2926" y="2649"/>
                  </a:cubicBezTo>
                  <a:cubicBezTo>
                    <a:pt x="2923" y="2612"/>
                    <a:pt x="2923" y="2612"/>
                    <a:pt x="2923" y="2612"/>
                  </a:cubicBezTo>
                  <a:cubicBezTo>
                    <a:pt x="2933" y="2572"/>
                    <a:pt x="2933" y="2572"/>
                    <a:pt x="2933" y="2572"/>
                  </a:cubicBezTo>
                  <a:lnTo>
                    <a:pt x="2957" y="2538"/>
                  </a:lnTo>
                  <a:close/>
                  <a:moveTo>
                    <a:pt x="2257" y="1783"/>
                  </a:moveTo>
                  <a:cubicBezTo>
                    <a:pt x="2248" y="1784"/>
                    <a:pt x="2248" y="1784"/>
                    <a:pt x="2248" y="1784"/>
                  </a:cubicBezTo>
                  <a:cubicBezTo>
                    <a:pt x="2251" y="1776"/>
                    <a:pt x="2251" y="1776"/>
                    <a:pt x="2251" y="1776"/>
                  </a:cubicBezTo>
                  <a:lnTo>
                    <a:pt x="2257" y="1783"/>
                  </a:lnTo>
                  <a:close/>
                  <a:moveTo>
                    <a:pt x="2262" y="1766"/>
                  </a:moveTo>
                  <a:cubicBezTo>
                    <a:pt x="2273" y="1776"/>
                    <a:pt x="2273" y="1776"/>
                    <a:pt x="2273" y="1776"/>
                  </a:cubicBezTo>
                  <a:cubicBezTo>
                    <a:pt x="2270" y="1782"/>
                    <a:pt x="2270" y="1782"/>
                    <a:pt x="2270" y="1782"/>
                  </a:cubicBezTo>
                  <a:cubicBezTo>
                    <a:pt x="2262" y="1783"/>
                    <a:pt x="2262" y="1783"/>
                    <a:pt x="2262" y="1783"/>
                  </a:cubicBezTo>
                  <a:cubicBezTo>
                    <a:pt x="2262" y="1769"/>
                    <a:pt x="2262" y="1769"/>
                    <a:pt x="2262" y="1769"/>
                  </a:cubicBezTo>
                  <a:lnTo>
                    <a:pt x="2262" y="1766"/>
                  </a:lnTo>
                  <a:close/>
                  <a:moveTo>
                    <a:pt x="2294" y="3645"/>
                  </a:moveTo>
                  <a:cubicBezTo>
                    <a:pt x="2294" y="3644"/>
                    <a:pt x="2294" y="3644"/>
                    <a:pt x="2294" y="3644"/>
                  </a:cubicBezTo>
                  <a:cubicBezTo>
                    <a:pt x="2295" y="3647"/>
                    <a:pt x="2295" y="3647"/>
                    <a:pt x="2295" y="3647"/>
                  </a:cubicBezTo>
                  <a:lnTo>
                    <a:pt x="2294" y="3645"/>
                  </a:lnTo>
                  <a:close/>
                  <a:moveTo>
                    <a:pt x="2849" y="2918"/>
                  </a:moveTo>
                  <a:cubicBezTo>
                    <a:pt x="2847" y="2920"/>
                    <a:pt x="2847" y="2920"/>
                    <a:pt x="2847" y="2920"/>
                  </a:cubicBezTo>
                  <a:cubicBezTo>
                    <a:pt x="2842" y="2920"/>
                    <a:pt x="2842" y="2920"/>
                    <a:pt x="2842" y="2920"/>
                  </a:cubicBezTo>
                  <a:cubicBezTo>
                    <a:pt x="2842" y="2916"/>
                    <a:pt x="2842" y="2916"/>
                    <a:pt x="2842" y="2916"/>
                  </a:cubicBezTo>
                  <a:lnTo>
                    <a:pt x="2849" y="2918"/>
                  </a:lnTo>
                  <a:close/>
                  <a:moveTo>
                    <a:pt x="2834" y="2877"/>
                  </a:moveTo>
                  <a:cubicBezTo>
                    <a:pt x="2839" y="2871"/>
                    <a:pt x="2839" y="2871"/>
                    <a:pt x="2839" y="2871"/>
                  </a:cubicBezTo>
                  <a:cubicBezTo>
                    <a:pt x="2837" y="2877"/>
                    <a:pt x="2837" y="2877"/>
                    <a:pt x="2837" y="2877"/>
                  </a:cubicBezTo>
                  <a:lnTo>
                    <a:pt x="2834" y="2877"/>
                  </a:lnTo>
                  <a:close/>
                  <a:moveTo>
                    <a:pt x="2846" y="2902"/>
                  </a:moveTo>
                  <a:cubicBezTo>
                    <a:pt x="2837" y="2906"/>
                    <a:pt x="2837" y="2906"/>
                    <a:pt x="2837" y="2906"/>
                  </a:cubicBezTo>
                  <a:cubicBezTo>
                    <a:pt x="2825" y="2892"/>
                    <a:pt x="2825" y="2892"/>
                    <a:pt x="2825" y="2892"/>
                  </a:cubicBezTo>
                  <a:cubicBezTo>
                    <a:pt x="2842" y="2889"/>
                    <a:pt x="2842" y="2889"/>
                    <a:pt x="2842" y="2889"/>
                  </a:cubicBezTo>
                  <a:cubicBezTo>
                    <a:pt x="2851" y="2871"/>
                    <a:pt x="2851" y="2871"/>
                    <a:pt x="2851" y="2871"/>
                  </a:cubicBezTo>
                  <a:cubicBezTo>
                    <a:pt x="2867" y="2870"/>
                    <a:pt x="2867" y="2870"/>
                    <a:pt x="2867" y="2870"/>
                  </a:cubicBezTo>
                  <a:cubicBezTo>
                    <a:pt x="2878" y="2881"/>
                    <a:pt x="2878" y="2881"/>
                    <a:pt x="2878" y="2881"/>
                  </a:cubicBezTo>
                  <a:cubicBezTo>
                    <a:pt x="2854" y="2912"/>
                    <a:pt x="2854" y="2912"/>
                    <a:pt x="2854" y="2912"/>
                  </a:cubicBezTo>
                  <a:lnTo>
                    <a:pt x="2846" y="2902"/>
                  </a:lnTo>
                  <a:close/>
                  <a:moveTo>
                    <a:pt x="2926" y="2568"/>
                  </a:moveTo>
                  <a:cubicBezTo>
                    <a:pt x="2915" y="2611"/>
                    <a:pt x="2915" y="2611"/>
                    <a:pt x="2915" y="2611"/>
                  </a:cubicBezTo>
                  <a:cubicBezTo>
                    <a:pt x="2914" y="2611"/>
                    <a:pt x="2914" y="2611"/>
                    <a:pt x="2914" y="2611"/>
                  </a:cubicBezTo>
                  <a:cubicBezTo>
                    <a:pt x="2918" y="2649"/>
                    <a:pt x="2918" y="2649"/>
                    <a:pt x="2918" y="2649"/>
                  </a:cubicBezTo>
                  <a:cubicBezTo>
                    <a:pt x="2911" y="2681"/>
                    <a:pt x="2911" y="2681"/>
                    <a:pt x="2911" y="2681"/>
                  </a:cubicBezTo>
                  <a:cubicBezTo>
                    <a:pt x="2921" y="2733"/>
                    <a:pt x="2921" y="2733"/>
                    <a:pt x="2921" y="2733"/>
                  </a:cubicBezTo>
                  <a:cubicBezTo>
                    <a:pt x="2911" y="2748"/>
                    <a:pt x="2911" y="2748"/>
                    <a:pt x="2911" y="2748"/>
                  </a:cubicBezTo>
                  <a:cubicBezTo>
                    <a:pt x="2895" y="2851"/>
                    <a:pt x="2895" y="2851"/>
                    <a:pt x="2895" y="2851"/>
                  </a:cubicBezTo>
                  <a:cubicBezTo>
                    <a:pt x="2881" y="2867"/>
                    <a:pt x="2881" y="2867"/>
                    <a:pt x="2881" y="2867"/>
                  </a:cubicBezTo>
                  <a:cubicBezTo>
                    <a:pt x="2874" y="2860"/>
                    <a:pt x="2874" y="2860"/>
                    <a:pt x="2874" y="2860"/>
                  </a:cubicBezTo>
                  <a:cubicBezTo>
                    <a:pt x="2817" y="2851"/>
                    <a:pt x="2817" y="2851"/>
                    <a:pt x="2817" y="2851"/>
                  </a:cubicBezTo>
                  <a:cubicBezTo>
                    <a:pt x="2829" y="2837"/>
                    <a:pt x="2829" y="2837"/>
                    <a:pt x="2829" y="2837"/>
                  </a:cubicBezTo>
                  <a:cubicBezTo>
                    <a:pt x="2832" y="2813"/>
                    <a:pt x="2832" y="2813"/>
                    <a:pt x="2832" y="2813"/>
                  </a:cubicBezTo>
                  <a:cubicBezTo>
                    <a:pt x="2807" y="2815"/>
                    <a:pt x="2807" y="2815"/>
                    <a:pt x="2807" y="2815"/>
                  </a:cubicBezTo>
                  <a:cubicBezTo>
                    <a:pt x="2783" y="2795"/>
                    <a:pt x="2783" y="2795"/>
                    <a:pt x="2783" y="2795"/>
                  </a:cubicBezTo>
                  <a:cubicBezTo>
                    <a:pt x="2760" y="2805"/>
                    <a:pt x="2760" y="2805"/>
                    <a:pt x="2760" y="2805"/>
                  </a:cubicBezTo>
                  <a:cubicBezTo>
                    <a:pt x="2745" y="2608"/>
                    <a:pt x="2745" y="2608"/>
                    <a:pt x="2745" y="2608"/>
                  </a:cubicBezTo>
                  <a:cubicBezTo>
                    <a:pt x="2729" y="2609"/>
                    <a:pt x="2729" y="2609"/>
                    <a:pt x="2729" y="2609"/>
                  </a:cubicBezTo>
                  <a:cubicBezTo>
                    <a:pt x="2705" y="2610"/>
                    <a:pt x="2656" y="2612"/>
                    <a:pt x="2656" y="2612"/>
                  </a:cubicBezTo>
                  <a:cubicBezTo>
                    <a:pt x="2583" y="2616"/>
                    <a:pt x="2583" y="2616"/>
                    <a:pt x="2583" y="2616"/>
                  </a:cubicBezTo>
                  <a:cubicBezTo>
                    <a:pt x="2579" y="2541"/>
                    <a:pt x="2579" y="2541"/>
                    <a:pt x="2579" y="2541"/>
                  </a:cubicBezTo>
                  <a:cubicBezTo>
                    <a:pt x="2579" y="2540"/>
                    <a:pt x="2570" y="2410"/>
                    <a:pt x="2569" y="2386"/>
                  </a:cubicBezTo>
                  <a:cubicBezTo>
                    <a:pt x="2797" y="2370"/>
                    <a:pt x="2797" y="2370"/>
                    <a:pt x="2797" y="2370"/>
                  </a:cubicBezTo>
                  <a:cubicBezTo>
                    <a:pt x="2797" y="2370"/>
                    <a:pt x="2797" y="2370"/>
                    <a:pt x="2835" y="2367"/>
                  </a:cubicBezTo>
                  <a:cubicBezTo>
                    <a:pt x="2887" y="2363"/>
                    <a:pt x="2887" y="2363"/>
                    <a:pt x="2887" y="2363"/>
                  </a:cubicBezTo>
                  <a:cubicBezTo>
                    <a:pt x="2902" y="2420"/>
                    <a:pt x="2902" y="2420"/>
                    <a:pt x="2902" y="2420"/>
                  </a:cubicBezTo>
                  <a:cubicBezTo>
                    <a:pt x="2947" y="2507"/>
                    <a:pt x="2947" y="2507"/>
                    <a:pt x="2947" y="2507"/>
                  </a:cubicBezTo>
                  <a:cubicBezTo>
                    <a:pt x="2948" y="2536"/>
                    <a:pt x="2948" y="2536"/>
                    <a:pt x="2948" y="2536"/>
                  </a:cubicBezTo>
                  <a:lnTo>
                    <a:pt x="2926" y="2568"/>
                  </a:lnTo>
                  <a:close/>
                  <a:moveTo>
                    <a:pt x="2695" y="2854"/>
                  </a:moveTo>
                  <a:cubicBezTo>
                    <a:pt x="2695" y="2873"/>
                    <a:pt x="2695" y="2873"/>
                    <a:pt x="2695" y="2873"/>
                  </a:cubicBezTo>
                  <a:cubicBezTo>
                    <a:pt x="2722" y="2891"/>
                    <a:pt x="2722" y="2891"/>
                    <a:pt x="2722" y="2891"/>
                  </a:cubicBezTo>
                  <a:cubicBezTo>
                    <a:pt x="2718" y="2894"/>
                    <a:pt x="2718" y="2894"/>
                    <a:pt x="2718" y="2894"/>
                  </a:cubicBezTo>
                  <a:cubicBezTo>
                    <a:pt x="2718" y="2911"/>
                    <a:pt x="2718" y="2911"/>
                    <a:pt x="2718" y="2911"/>
                  </a:cubicBezTo>
                  <a:cubicBezTo>
                    <a:pt x="2714" y="2908"/>
                    <a:pt x="2714" y="2908"/>
                    <a:pt x="2714" y="2908"/>
                  </a:cubicBezTo>
                  <a:cubicBezTo>
                    <a:pt x="2685" y="2914"/>
                    <a:pt x="2685" y="2914"/>
                    <a:pt x="2685" y="2914"/>
                  </a:cubicBezTo>
                  <a:cubicBezTo>
                    <a:pt x="2658" y="2958"/>
                    <a:pt x="2658" y="2958"/>
                    <a:pt x="2658" y="2958"/>
                  </a:cubicBezTo>
                  <a:cubicBezTo>
                    <a:pt x="2657" y="2959"/>
                    <a:pt x="2657" y="2959"/>
                    <a:pt x="2657" y="2959"/>
                  </a:cubicBezTo>
                  <a:cubicBezTo>
                    <a:pt x="2655" y="3005"/>
                    <a:pt x="2655" y="3005"/>
                    <a:pt x="2655" y="3005"/>
                  </a:cubicBezTo>
                  <a:cubicBezTo>
                    <a:pt x="2655" y="3006"/>
                    <a:pt x="2655" y="3006"/>
                    <a:pt x="2655" y="3006"/>
                  </a:cubicBezTo>
                  <a:cubicBezTo>
                    <a:pt x="2661" y="3017"/>
                    <a:pt x="2661" y="3017"/>
                    <a:pt x="2661" y="3017"/>
                  </a:cubicBezTo>
                  <a:cubicBezTo>
                    <a:pt x="2600" y="3023"/>
                    <a:pt x="2600" y="3023"/>
                    <a:pt x="2600" y="3023"/>
                  </a:cubicBezTo>
                  <a:cubicBezTo>
                    <a:pt x="2600" y="3023"/>
                    <a:pt x="2598" y="3024"/>
                    <a:pt x="2595" y="3024"/>
                  </a:cubicBezTo>
                  <a:cubicBezTo>
                    <a:pt x="2527" y="3027"/>
                    <a:pt x="2527" y="3027"/>
                    <a:pt x="2527" y="3027"/>
                  </a:cubicBezTo>
                  <a:cubicBezTo>
                    <a:pt x="2524" y="2950"/>
                    <a:pt x="2524" y="2950"/>
                    <a:pt x="2524" y="2950"/>
                  </a:cubicBezTo>
                  <a:cubicBezTo>
                    <a:pt x="2524" y="2950"/>
                    <a:pt x="2518" y="2870"/>
                    <a:pt x="2518" y="2870"/>
                  </a:cubicBezTo>
                  <a:cubicBezTo>
                    <a:pt x="2518" y="2868"/>
                    <a:pt x="2510" y="2707"/>
                    <a:pt x="2510" y="2707"/>
                  </a:cubicBezTo>
                  <a:cubicBezTo>
                    <a:pt x="2510" y="2707"/>
                    <a:pt x="2510" y="2707"/>
                    <a:pt x="2507" y="2667"/>
                  </a:cubicBezTo>
                  <a:cubicBezTo>
                    <a:pt x="2504" y="2630"/>
                    <a:pt x="2504" y="2630"/>
                    <a:pt x="2504" y="2630"/>
                  </a:cubicBezTo>
                  <a:cubicBezTo>
                    <a:pt x="2577" y="2624"/>
                    <a:pt x="2577" y="2624"/>
                    <a:pt x="2577" y="2624"/>
                  </a:cubicBezTo>
                  <a:cubicBezTo>
                    <a:pt x="2656" y="2620"/>
                    <a:pt x="2656" y="2620"/>
                    <a:pt x="2656" y="2620"/>
                  </a:cubicBezTo>
                  <a:cubicBezTo>
                    <a:pt x="2656" y="2620"/>
                    <a:pt x="2721" y="2617"/>
                    <a:pt x="2738" y="2617"/>
                  </a:cubicBezTo>
                  <a:cubicBezTo>
                    <a:pt x="2753" y="2809"/>
                    <a:pt x="2753" y="2809"/>
                    <a:pt x="2753" y="2809"/>
                  </a:cubicBezTo>
                  <a:cubicBezTo>
                    <a:pt x="2740" y="2814"/>
                    <a:pt x="2740" y="2814"/>
                    <a:pt x="2740" y="2814"/>
                  </a:cubicBezTo>
                  <a:cubicBezTo>
                    <a:pt x="2733" y="2828"/>
                    <a:pt x="2733" y="2828"/>
                    <a:pt x="2733" y="2828"/>
                  </a:cubicBezTo>
                  <a:cubicBezTo>
                    <a:pt x="2707" y="2834"/>
                    <a:pt x="2707" y="2834"/>
                    <a:pt x="2707" y="2834"/>
                  </a:cubicBezTo>
                  <a:lnTo>
                    <a:pt x="2695" y="2854"/>
                  </a:lnTo>
                  <a:close/>
                  <a:moveTo>
                    <a:pt x="2530" y="3151"/>
                  </a:moveTo>
                  <a:cubicBezTo>
                    <a:pt x="2503" y="3189"/>
                    <a:pt x="2503" y="3189"/>
                    <a:pt x="2503" y="3189"/>
                  </a:cubicBezTo>
                  <a:cubicBezTo>
                    <a:pt x="2506" y="3196"/>
                    <a:pt x="2506" y="3196"/>
                    <a:pt x="2506" y="3196"/>
                  </a:cubicBezTo>
                  <a:cubicBezTo>
                    <a:pt x="2497" y="3211"/>
                    <a:pt x="2497" y="3211"/>
                    <a:pt x="2497" y="3211"/>
                  </a:cubicBezTo>
                  <a:cubicBezTo>
                    <a:pt x="2483" y="3220"/>
                    <a:pt x="2483" y="3220"/>
                    <a:pt x="2483" y="3220"/>
                  </a:cubicBezTo>
                  <a:cubicBezTo>
                    <a:pt x="2489" y="3241"/>
                    <a:pt x="2489" y="3241"/>
                    <a:pt x="2489" y="3241"/>
                  </a:cubicBezTo>
                  <a:cubicBezTo>
                    <a:pt x="2460" y="3331"/>
                    <a:pt x="2460" y="3331"/>
                    <a:pt x="2460" y="3331"/>
                  </a:cubicBezTo>
                  <a:cubicBezTo>
                    <a:pt x="2460" y="3332"/>
                    <a:pt x="2460" y="3332"/>
                    <a:pt x="2460" y="3332"/>
                  </a:cubicBezTo>
                  <a:cubicBezTo>
                    <a:pt x="2462" y="3361"/>
                    <a:pt x="2462" y="3361"/>
                    <a:pt x="2462" y="3361"/>
                  </a:cubicBezTo>
                  <a:cubicBezTo>
                    <a:pt x="2462" y="3363"/>
                    <a:pt x="2462" y="3363"/>
                    <a:pt x="2462" y="3363"/>
                  </a:cubicBezTo>
                  <a:cubicBezTo>
                    <a:pt x="2451" y="3357"/>
                    <a:pt x="2451" y="3357"/>
                    <a:pt x="2451" y="3357"/>
                  </a:cubicBezTo>
                  <a:cubicBezTo>
                    <a:pt x="2462" y="3397"/>
                    <a:pt x="2462" y="3397"/>
                    <a:pt x="2462" y="3397"/>
                  </a:cubicBezTo>
                  <a:cubicBezTo>
                    <a:pt x="2461" y="3405"/>
                    <a:pt x="2461" y="3405"/>
                    <a:pt x="2461" y="3405"/>
                  </a:cubicBezTo>
                  <a:cubicBezTo>
                    <a:pt x="2455" y="3399"/>
                    <a:pt x="2455" y="3399"/>
                    <a:pt x="2455" y="3399"/>
                  </a:cubicBezTo>
                  <a:cubicBezTo>
                    <a:pt x="2449" y="3399"/>
                    <a:pt x="2449" y="3399"/>
                    <a:pt x="2449" y="3399"/>
                  </a:cubicBezTo>
                  <a:cubicBezTo>
                    <a:pt x="2448" y="3397"/>
                    <a:pt x="2448" y="3397"/>
                    <a:pt x="2448" y="3397"/>
                  </a:cubicBezTo>
                  <a:cubicBezTo>
                    <a:pt x="2443" y="3392"/>
                    <a:pt x="2443" y="3392"/>
                    <a:pt x="2443" y="3392"/>
                  </a:cubicBezTo>
                  <a:cubicBezTo>
                    <a:pt x="2440" y="3392"/>
                    <a:pt x="2440" y="3392"/>
                    <a:pt x="2440" y="3392"/>
                  </a:cubicBezTo>
                  <a:cubicBezTo>
                    <a:pt x="2439" y="3390"/>
                    <a:pt x="2439" y="3390"/>
                    <a:pt x="2439" y="3390"/>
                  </a:cubicBezTo>
                  <a:cubicBezTo>
                    <a:pt x="2434" y="3385"/>
                    <a:pt x="2434" y="3385"/>
                    <a:pt x="2434" y="3385"/>
                  </a:cubicBezTo>
                  <a:cubicBezTo>
                    <a:pt x="2427" y="3383"/>
                    <a:pt x="2427" y="3383"/>
                    <a:pt x="2427" y="3383"/>
                  </a:cubicBezTo>
                  <a:cubicBezTo>
                    <a:pt x="2425" y="3381"/>
                    <a:pt x="2425" y="3381"/>
                    <a:pt x="2425" y="3381"/>
                  </a:cubicBezTo>
                  <a:cubicBezTo>
                    <a:pt x="2418" y="3372"/>
                    <a:pt x="2418" y="3372"/>
                    <a:pt x="2418" y="3372"/>
                  </a:cubicBezTo>
                  <a:cubicBezTo>
                    <a:pt x="2411" y="3374"/>
                    <a:pt x="2411" y="3374"/>
                    <a:pt x="2411" y="3374"/>
                  </a:cubicBezTo>
                  <a:cubicBezTo>
                    <a:pt x="2407" y="3372"/>
                    <a:pt x="2407" y="3372"/>
                    <a:pt x="2407" y="3372"/>
                  </a:cubicBezTo>
                  <a:cubicBezTo>
                    <a:pt x="2406" y="3366"/>
                    <a:pt x="2406" y="3366"/>
                    <a:pt x="2406" y="3366"/>
                  </a:cubicBezTo>
                  <a:cubicBezTo>
                    <a:pt x="2401" y="3359"/>
                    <a:pt x="2401" y="3359"/>
                    <a:pt x="2401" y="3359"/>
                  </a:cubicBezTo>
                  <a:cubicBezTo>
                    <a:pt x="2392" y="3355"/>
                    <a:pt x="2392" y="3355"/>
                    <a:pt x="2392" y="3355"/>
                  </a:cubicBezTo>
                  <a:cubicBezTo>
                    <a:pt x="2382" y="3354"/>
                    <a:pt x="2382" y="3354"/>
                    <a:pt x="2382" y="3354"/>
                  </a:cubicBezTo>
                  <a:cubicBezTo>
                    <a:pt x="2382" y="3354"/>
                    <a:pt x="2382" y="3354"/>
                    <a:pt x="2305" y="3358"/>
                  </a:cubicBezTo>
                  <a:cubicBezTo>
                    <a:pt x="2301" y="3358"/>
                    <a:pt x="2301" y="3358"/>
                    <a:pt x="2301" y="3358"/>
                  </a:cubicBezTo>
                  <a:cubicBezTo>
                    <a:pt x="2301" y="3362"/>
                    <a:pt x="2301" y="3362"/>
                    <a:pt x="2301" y="3362"/>
                  </a:cubicBezTo>
                  <a:cubicBezTo>
                    <a:pt x="2230" y="3365"/>
                    <a:pt x="2230" y="3365"/>
                    <a:pt x="2230" y="3365"/>
                  </a:cubicBezTo>
                  <a:cubicBezTo>
                    <a:pt x="2227" y="3288"/>
                    <a:pt x="2227" y="3288"/>
                    <a:pt x="2227" y="3288"/>
                  </a:cubicBezTo>
                  <a:cubicBezTo>
                    <a:pt x="2227" y="3288"/>
                    <a:pt x="2218" y="3133"/>
                    <a:pt x="2218" y="3129"/>
                  </a:cubicBezTo>
                  <a:cubicBezTo>
                    <a:pt x="2218" y="3128"/>
                    <a:pt x="2218" y="3128"/>
                    <a:pt x="2218" y="3128"/>
                  </a:cubicBezTo>
                  <a:cubicBezTo>
                    <a:pt x="2218" y="3128"/>
                    <a:pt x="2218" y="3128"/>
                    <a:pt x="2218" y="3128"/>
                  </a:cubicBezTo>
                  <a:cubicBezTo>
                    <a:pt x="2218" y="3122"/>
                    <a:pt x="2217" y="3106"/>
                    <a:pt x="2215" y="3054"/>
                  </a:cubicBezTo>
                  <a:cubicBezTo>
                    <a:pt x="2281" y="3048"/>
                    <a:pt x="2281" y="3048"/>
                    <a:pt x="2281" y="3048"/>
                  </a:cubicBezTo>
                  <a:cubicBezTo>
                    <a:pt x="2286" y="3047"/>
                    <a:pt x="2286" y="3047"/>
                    <a:pt x="2286" y="3047"/>
                  </a:cubicBezTo>
                  <a:cubicBezTo>
                    <a:pt x="2286" y="3047"/>
                    <a:pt x="2286" y="3047"/>
                    <a:pt x="2363" y="3044"/>
                  </a:cubicBezTo>
                  <a:cubicBezTo>
                    <a:pt x="2363" y="3044"/>
                    <a:pt x="2516" y="3035"/>
                    <a:pt x="2524" y="3035"/>
                  </a:cubicBezTo>
                  <a:cubicBezTo>
                    <a:pt x="2601" y="3031"/>
                    <a:pt x="2601" y="3031"/>
                    <a:pt x="2601" y="3031"/>
                  </a:cubicBezTo>
                  <a:cubicBezTo>
                    <a:pt x="2657" y="3025"/>
                    <a:pt x="2657" y="3025"/>
                    <a:pt x="2657" y="3025"/>
                  </a:cubicBezTo>
                  <a:cubicBezTo>
                    <a:pt x="2663" y="3025"/>
                    <a:pt x="2663" y="3025"/>
                    <a:pt x="2663" y="3025"/>
                  </a:cubicBezTo>
                  <a:cubicBezTo>
                    <a:pt x="2650" y="3078"/>
                    <a:pt x="2650" y="3078"/>
                    <a:pt x="2650" y="3078"/>
                  </a:cubicBezTo>
                  <a:cubicBezTo>
                    <a:pt x="2628" y="3105"/>
                    <a:pt x="2628" y="3105"/>
                    <a:pt x="2628" y="3105"/>
                  </a:cubicBezTo>
                  <a:cubicBezTo>
                    <a:pt x="2592" y="3110"/>
                    <a:pt x="2592" y="3110"/>
                    <a:pt x="2592" y="3110"/>
                  </a:cubicBezTo>
                  <a:cubicBezTo>
                    <a:pt x="2559" y="3134"/>
                    <a:pt x="2559" y="3134"/>
                    <a:pt x="2559" y="3134"/>
                  </a:cubicBezTo>
                  <a:lnTo>
                    <a:pt x="2530" y="3151"/>
                  </a:lnTo>
                  <a:close/>
                  <a:moveTo>
                    <a:pt x="2468" y="3333"/>
                  </a:moveTo>
                  <a:cubicBezTo>
                    <a:pt x="2469" y="3329"/>
                    <a:pt x="2469" y="3329"/>
                    <a:pt x="2469" y="3329"/>
                  </a:cubicBezTo>
                  <a:cubicBezTo>
                    <a:pt x="2473" y="3362"/>
                    <a:pt x="2473" y="3362"/>
                    <a:pt x="2473" y="3362"/>
                  </a:cubicBezTo>
                  <a:cubicBezTo>
                    <a:pt x="2471" y="3363"/>
                    <a:pt x="2471" y="3363"/>
                    <a:pt x="2471" y="3363"/>
                  </a:cubicBezTo>
                  <a:cubicBezTo>
                    <a:pt x="2470" y="3363"/>
                    <a:pt x="2470" y="3363"/>
                    <a:pt x="2470" y="3363"/>
                  </a:cubicBezTo>
                  <a:cubicBezTo>
                    <a:pt x="2470" y="3362"/>
                    <a:pt x="2470" y="3362"/>
                    <a:pt x="2470" y="3362"/>
                  </a:cubicBezTo>
                  <a:cubicBezTo>
                    <a:pt x="2470" y="3361"/>
                    <a:pt x="2470" y="3361"/>
                    <a:pt x="2470" y="3361"/>
                  </a:cubicBezTo>
                  <a:lnTo>
                    <a:pt x="2468" y="3333"/>
                  </a:lnTo>
                  <a:close/>
                  <a:moveTo>
                    <a:pt x="2416" y="3457"/>
                  </a:moveTo>
                  <a:cubicBezTo>
                    <a:pt x="2412" y="3463"/>
                    <a:pt x="2412" y="3463"/>
                    <a:pt x="2412" y="3463"/>
                  </a:cubicBezTo>
                  <a:cubicBezTo>
                    <a:pt x="2422" y="3473"/>
                    <a:pt x="2422" y="3473"/>
                    <a:pt x="2422" y="3473"/>
                  </a:cubicBezTo>
                  <a:cubicBezTo>
                    <a:pt x="2419" y="3494"/>
                    <a:pt x="2419" y="3494"/>
                    <a:pt x="2419" y="3494"/>
                  </a:cubicBezTo>
                  <a:cubicBezTo>
                    <a:pt x="2416" y="3498"/>
                    <a:pt x="2416" y="3498"/>
                    <a:pt x="2416" y="3498"/>
                  </a:cubicBezTo>
                  <a:cubicBezTo>
                    <a:pt x="2396" y="3491"/>
                    <a:pt x="2396" y="3491"/>
                    <a:pt x="2396" y="3491"/>
                  </a:cubicBezTo>
                  <a:cubicBezTo>
                    <a:pt x="2381" y="3499"/>
                    <a:pt x="2381" y="3499"/>
                    <a:pt x="2381" y="3499"/>
                  </a:cubicBezTo>
                  <a:cubicBezTo>
                    <a:pt x="2371" y="3515"/>
                    <a:pt x="2371" y="3515"/>
                    <a:pt x="2371" y="3515"/>
                  </a:cubicBezTo>
                  <a:cubicBezTo>
                    <a:pt x="2367" y="3540"/>
                    <a:pt x="2367" y="3540"/>
                    <a:pt x="2367" y="3540"/>
                  </a:cubicBezTo>
                  <a:cubicBezTo>
                    <a:pt x="2345" y="3537"/>
                    <a:pt x="2345" y="3537"/>
                    <a:pt x="2345" y="3537"/>
                  </a:cubicBezTo>
                  <a:cubicBezTo>
                    <a:pt x="2352" y="3554"/>
                    <a:pt x="2352" y="3554"/>
                    <a:pt x="2352" y="3554"/>
                  </a:cubicBezTo>
                  <a:cubicBezTo>
                    <a:pt x="2336" y="3564"/>
                    <a:pt x="2336" y="3564"/>
                    <a:pt x="2336" y="3564"/>
                  </a:cubicBezTo>
                  <a:cubicBezTo>
                    <a:pt x="2316" y="3604"/>
                    <a:pt x="2316" y="3604"/>
                    <a:pt x="2316" y="3604"/>
                  </a:cubicBezTo>
                  <a:cubicBezTo>
                    <a:pt x="2297" y="3617"/>
                    <a:pt x="2297" y="3617"/>
                    <a:pt x="2297" y="3617"/>
                  </a:cubicBezTo>
                  <a:cubicBezTo>
                    <a:pt x="2302" y="3643"/>
                    <a:pt x="2302" y="3643"/>
                    <a:pt x="2302" y="3643"/>
                  </a:cubicBezTo>
                  <a:cubicBezTo>
                    <a:pt x="2298" y="3629"/>
                    <a:pt x="2298" y="3629"/>
                    <a:pt x="2298" y="3629"/>
                  </a:cubicBezTo>
                  <a:cubicBezTo>
                    <a:pt x="2284" y="3643"/>
                    <a:pt x="2284" y="3643"/>
                    <a:pt x="2284" y="3643"/>
                  </a:cubicBezTo>
                  <a:cubicBezTo>
                    <a:pt x="2292" y="3662"/>
                    <a:pt x="2292" y="3662"/>
                    <a:pt x="2292" y="3662"/>
                  </a:cubicBezTo>
                  <a:cubicBezTo>
                    <a:pt x="2274" y="3664"/>
                    <a:pt x="2274" y="3664"/>
                    <a:pt x="2274" y="3664"/>
                  </a:cubicBezTo>
                  <a:cubicBezTo>
                    <a:pt x="2281" y="3679"/>
                    <a:pt x="2281" y="3679"/>
                    <a:pt x="2281" y="3679"/>
                  </a:cubicBezTo>
                  <a:cubicBezTo>
                    <a:pt x="2272" y="3687"/>
                    <a:pt x="2272" y="3687"/>
                    <a:pt x="2272" y="3687"/>
                  </a:cubicBezTo>
                  <a:cubicBezTo>
                    <a:pt x="2217" y="3691"/>
                    <a:pt x="2217" y="3691"/>
                    <a:pt x="2217" y="3691"/>
                  </a:cubicBezTo>
                  <a:cubicBezTo>
                    <a:pt x="2217" y="3691"/>
                    <a:pt x="2159" y="3694"/>
                    <a:pt x="2119" y="3696"/>
                  </a:cubicBezTo>
                  <a:cubicBezTo>
                    <a:pt x="2085" y="3698"/>
                    <a:pt x="2085" y="3698"/>
                    <a:pt x="2085" y="3698"/>
                  </a:cubicBezTo>
                  <a:cubicBezTo>
                    <a:pt x="2078" y="3537"/>
                    <a:pt x="2078" y="3537"/>
                    <a:pt x="2078" y="3537"/>
                  </a:cubicBezTo>
                  <a:cubicBezTo>
                    <a:pt x="2078" y="3537"/>
                    <a:pt x="2078" y="3537"/>
                    <a:pt x="2077" y="3516"/>
                  </a:cubicBezTo>
                  <a:cubicBezTo>
                    <a:pt x="2071" y="3380"/>
                    <a:pt x="2071" y="3380"/>
                    <a:pt x="2071" y="3380"/>
                  </a:cubicBezTo>
                  <a:cubicBezTo>
                    <a:pt x="2309" y="3369"/>
                    <a:pt x="2309" y="3369"/>
                    <a:pt x="2309" y="3369"/>
                  </a:cubicBezTo>
                  <a:cubicBezTo>
                    <a:pt x="2309" y="3366"/>
                    <a:pt x="2309" y="3366"/>
                    <a:pt x="2309" y="3366"/>
                  </a:cubicBezTo>
                  <a:cubicBezTo>
                    <a:pt x="2382" y="3362"/>
                    <a:pt x="2382" y="3362"/>
                    <a:pt x="2382" y="3362"/>
                  </a:cubicBezTo>
                  <a:cubicBezTo>
                    <a:pt x="2390" y="3362"/>
                    <a:pt x="2390" y="3362"/>
                    <a:pt x="2390" y="3362"/>
                  </a:cubicBezTo>
                  <a:cubicBezTo>
                    <a:pt x="2393" y="3364"/>
                    <a:pt x="2393" y="3364"/>
                    <a:pt x="2393" y="3364"/>
                  </a:cubicBezTo>
                  <a:cubicBezTo>
                    <a:pt x="2393" y="3364"/>
                    <a:pt x="2393" y="3364"/>
                    <a:pt x="2393" y="3364"/>
                  </a:cubicBezTo>
                  <a:cubicBezTo>
                    <a:pt x="2393" y="3364"/>
                    <a:pt x="2394" y="3364"/>
                    <a:pt x="2394" y="3364"/>
                  </a:cubicBezTo>
                  <a:cubicBezTo>
                    <a:pt x="2395" y="3365"/>
                    <a:pt x="2395" y="3365"/>
                    <a:pt x="2395" y="3365"/>
                  </a:cubicBezTo>
                  <a:cubicBezTo>
                    <a:pt x="2398" y="3369"/>
                    <a:pt x="2398" y="3369"/>
                    <a:pt x="2398" y="3369"/>
                  </a:cubicBezTo>
                  <a:cubicBezTo>
                    <a:pt x="2400" y="3373"/>
                    <a:pt x="2400" y="3373"/>
                    <a:pt x="2400" y="3373"/>
                  </a:cubicBezTo>
                  <a:cubicBezTo>
                    <a:pt x="2400" y="3377"/>
                    <a:pt x="2400" y="3377"/>
                    <a:pt x="2400" y="3377"/>
                  </a:cubicBezTo>
                  <a:cubicBezTo>
                    <a:pt x="2410" y="3382"/>
                    <a:pt x="2410" y="3382"/>
                    <a:pt x="2410" y="3382"/>
                  </a:cubicBezTo>
                  <a:cubicBezTo>
                    <a:pt x="2415" y="3381"/>
                    <a:pt x="2415" y="3381"/>
                    <a:pt x="2415" y="3381"/>
                  </a:cubicBezTo>
                  <a:cubicBezTo>
                    <a:pt x="2418" y="3386"/>
                    <a:pt x="2418" y="3386"/>
                    <a:pt x="2418" y="3386"/>
                  </a:cubicBezTo>
                  <a:cubicBezTo>
                    <a:pt x="2423" y="3391"/>
                    <a:pt x="2423" y="3391"/>
                    <a:pt x="2423" y="3391"/>
                  </a:cubicBezTo>
                  <a:cubicBezTo>
                    <a:pt x="2430" y="3392"/>
                    <a:pt x="2430" y="3392"/>
                    <a:pt x="2430" y="3392"/>
                  </a:cubicBezTo>
                  <a:cubicBezTo>
                    <a:pt x="2432" y="3395"/>
                    <a:pt x="2432" y="3395"/>
                    <a:pt x="2432" y="3395"/>
                  </a:cubicBezTo>
                  <a:cubicBezTo>
                    <a:pt x="2435" y="3400"/>
                    <a:pt x="2435" y="3400"/>
                    <a:pt x="2435" y="3400"/>
                  </a:cubicBezTo>
                  <a:cubicBezTo>
                    <a:pt x="2439" y="3400"/>
                    <a:pt x="2439" y="3400"/>
                    <a:pt x="2439" y="3400"/>
                  </a:cubicBezTo>
                  <a:cubicBezTo>
                    <a:pt x="2441" y="3402"/>
                    <a:pt x="2441" y="3402"/>
                    <a:pt x="2441" y="3402"/>
                  </a:cubicBezTo>
                  <a:cubicBezTo>
                    <a:pt x="2444" y="3407"/>
                    <a:pt x="2444" y="3407"/>
                    <a:pt x="2444" y="3407"/>
                  </a:cubicBezTo>
                  <a:cubicBezTo>
                    <a:pt x="2450" y="3407"/>
                    <a:pt x="2450" y="3407"/>
                    <a:pt x="2450" y="3407"/>
                  </a:cubicBezTo>
                  <a:cubicBezTo>
                    <a:pt x="2450" y="3442"/>
                    <a:pt x="2450" y="3442"/>
                    <a:pt x="2450" y="3442"/>
                  </a:cubicBezTo>
                  <a:cubicBezTo>
                    <a:pt x="2428" y="3462"/>
                    <a:pt x="2428" y="3462"/>
                    <a:pt x="2428" y="3462"/>
                  </a:cubicBezTo>
                  <a:lnTo>
                    <a:pt x="2416" y="3457"/>
                  </a:lnTo>
                  <a:close/>
                  <a:moveTo>
                    <a:pt x="1365" y="3555"/>
                  </a:moveTo>
                  <a:cubicBezTo>
                    <a:pt x="1365" y="3475"/>
                    <a:pt x="1365" y="3475"/>
                    <a:pt x="1365" y="3475"/>
                  </a:cubicBezTo>
                  <a:cubicBezTo>
                    <a:pt x="1365" y="3475"/>
                    <a:pt x="1365" y="3475"/>
                    <a:pt x="1364" y="3448"/>
                  </a:cubicBezTo>
                  <a:cubicBezTo>
                    <a:pt x="1363" y="3400"/>
                    <a:pt x="1363" y="3400"/>
                    <a:pt x="1363" y="3400"/>
                  </a:cubicBezTo>
                  <a:cubicBezTo>
                    <a:pt x="1434" y="3400"/>
                    <a:pt x="1434" y="3400"/>
                    <a:pt x="1434" y="3400"/>
                  </a:cubicBezTo>
                  <a:cubicBezTo>
                    <a:pt x="1434" y="3400"/>
                    <a:pt x="1434" y="3400"/>
                    <a:pt x="1434" y="3400"/>
                  </a:cubicBezTo>
                  <a:cubicBezTo>
                    <a:pt x="1666" y="3395"/>
                    <a:pt x="1666" y="3395"/>
                    <a:pt x="1666" y="3395"/>
                  </a:cubicBezTo>
                  <a:cubicBezTo>
                    <a:pt x="1673" y="3720"/>
                    <a:pt x="1673" y="3720"/>
                    <a:pt x="1673" y="3720"/>
                  </a:cubicBezTo>
                  <a:cubicBezTo>
                    <a:pt x="1503" y="3730"/>
                    <a:pt x="1503" y="3730"/>
                    <a:pt x="1503" y="3730"/>
                  </a:cubicBezTo>
                  <a:cubicBezTo>
                    <a:pt x="1495" y="3730"/>
                    <a:pt x="1495" y="3730"/>
                    <a:pt x="1495" y="3730"/>
                  </a:cubicBezTo>
                  <a:cubicBezTo>
                    <a:pt x="1495" y="3730"/>
                    <a:pt x="1478" y="3731"/>
                    <a:pt x="1478" y="3731"/>
                  </a:cubicBezTo>
                  <a:cubicBezTo>
                    <a:pt x="1477" y="3731"/>
                    <a:pt x="1436" y="3733"/>
                    <a:pt x="1406" y="3735"/>
                  </a:cubicBezTo>
                  <a:cubicBezTo>
                    <a:pt x="1382" y="3736"/>
                    <a:pt x="1382" y="3736"/>
                    <a:pt x="1382" y="3736"/>
                  </a:cubicBezTo>
                  <a:cubicBezTo>
                    <a:pt x="1381" y="3685"/>
                    <a:pt x="1381" y="3685"/>
                    <a:pt x="1381" y="3685"/>
                  </a:cubicBezTo>
                  <a:cubicBezTo>
                    <a:pt x="1381" y="3677"/>
                    <a:pt x="1381" y="3677"/>
                    <a:pt x="1381" y="3677"/>
                  </a:cubicBezTo>
                  <a:cubicBezTo>
                    <a:pt x="1367" y="3677"/>
                    <a:pt x="1367" y="3677"/>
                    <a:pt x="1367" y="3677"/>
                  </a:cubicBezTo>
                  <a:cubicBezTo>
                    <a:pt x="1367" y="3636"/>
                    <a:pt x="1367" y="3636"/>
                    <a:pt x="1367" y="3636"/>
                  </a:cubicBezTo>
                  <a:cubicBezTo>
                    <a:pt x="1367" y="3636"/>
                    <a:pt x="1367" y="3636"/>
                    <a:pt x="1365" y="3555"/>
                  </a:cubicBezTo>
                  <a:close/>
                  <a:moveTo>
                    <a:pt x="404" y="3047"/>
                  </a:moveTo>
                  <a:cubicBezTo>
                    <a:pt x="426" y="2921"/>
                    <a:pt x="426" y="2921"/>
                    <a:pt x="426" y="2921"/>
                  </a:cubicBezTo>
                  <a:cubicBezTo>
                    <a:pt x="422" y="2895"/>
                    <a:pt x="422" y="2895"/>
                    <a:pt x="422" y="2895"/>
                  </a:cubicBezTo>
                  <a:cubicBezTo>
                    <a:pt x="438" y="2829"/>
                    <a:pt x="438" y="2829"/>
                    <a:pt x="438" y="2829"/>
                  </a:cubicBezTo>
                  <a:cubicBezTo>
                    <a:pt x="440" y="2789"/>
                    <a:pt x="440" y="2789"/>
                    <a:pt x="440" y="2789"/>
                  </a:cubicBezTo>
                  <a:cubicBezTo>
                    <a:pt x="439" y="2763"/>
                    <a:pt x="439" y="2763"/>
                    <a:pt x="439" y="2763"/>
                  </a:cubicBezTo>
                  <a:cubicBezTo>
                    <a:pt x="481" y="2765"/>
                    <a:pt x="481" y="2765"/>
                    <a:pt x="481" y="2765"/>
                  </a:cubicBezTo>
                  <a:cubicBezTo>
                    <a:pt x="561" y="2767"/>
                    <a:pt x="561" y="2767"/>
                    <a:pt x="561" y="2767"/>
                  </a:cubicBezTo>
                  <a:cubicBezTo>
                    <a:pt x="713" y="2767"/>
                    <a:pt x="713" y="2767"/>
                    <a:pt x="713" y="2767"/>
                  </a:cubicBezTo>
                  <a:cubicBezTo>
                    <a:pt x="713" y="2767"/>
                    <a:pt x="713" y="2767"/>
                    <a:pt x="713" y="2767"/>
                  </a:cubicBezTo>
                  <a:cubicBezTo>
                    <a:pt x="870" y="2765"/>
                    <a:pt x="870" y="2765"/>
                    <a:pt x="870" y="2765"/>
                  </a:cubicBezTo>
                  <a:cubicBezTo>
                    <a:pt x="872" y="2841"/>
                    <a:pt x="872" y="2841"/>
                    <a:pt x="872" y="2841"/>
                  </a:cubicBezTo>
                  <a:cubicBezTo>
                    <a:pt x="872" y="2920"/>
                    <a:pt x="872" y="2920"/>
                    <a:pt x="872" y="2920"/>
                  </a:cubicBezTo>
                  <a:cubicBezTo>
                    <a:pt x="872" y="2920"/>
                    <a:pt x="872" y="2920"/>
                    <a:pt x="873" y="2960"/>
                  </a:cubicBezTo>
                  <a:cubicBezTo>
                    <a:pt x="874" y="2987"/>
                    <a:pt x="874" y="2987"/>
                    <a:pt x="874" y="2987"/>
                  </a:cubicBezTo>
                  <a:cubicBezTo>
                    <a:pt x="874" y="2994"/>
                    <a:pt x="874" y="2997"/>
                    <a:pt x="874" y="2999"/>
                  </a:cubicBezTo>
                  <a:cubicBezTo>
                    <a:pt x="874" y="2999"/>
                    <a:pt x="874" y="2999"/>
                    <a:pt x="874" y="2999"/>
                  </a:cubicBezTo>
                  <a:cubicBezTo>
                    <a:pt x="874" y="3077"/>
                    <a:pt x="874" y="3077"/>
                    <a:pt x="874" y="3077"/>
                  </a:cubicBezTo>
                  <a:cubicBezTo>
                    <a:pt x="576" y="3077"/>
                    <a:pt x="576" y="3077"/>
                    <a:pt x="576" y="3077"/>
                  </a:cubicBezTo>
                  <a:cubicBezTo>
                    <a:pt x="576" y="3077"/>
                    <a:pt x="576" y="3077"/>
                    <a:pt x="576" y="3077"/>
                  </a:cubicBezTo>
                  <a:cubicBezTo>
                    <a:pt x="574" y="3077"/>
                    <a:pt x="571" y="3077"/>
                    <a:pt x="565" y="3077"/>
                  </a:cubicBezTo>
                  <a:cubicBezTo>
                    <a:pt x="422" y="3075"/>
                    <a:pt x="422" y="3075"/>
                    <a:pt x="422" y="3075"/>
                  </a:cubicBezTo>
                  <a:cubicBezTo>
                    <a:pt x="395" y="3075"/>
                    <a:pt x="395" y="3075"/>
                    <a:pt x="395" y="3075"/>
                  </a:cubicBezTo>
                  <a:lnTo>
                    <a:pt x="404" y="3047"/>
                  </a:lnTo>
                  <a:close/>
                  <a:moveTo>
                    <a:pt x="380" y="2355"/>
                  </a:moveTo>
                  <a:cubicBezTo>
                    <a:pt x="418" y="2330"/>
                    <a:pt x="418" y="2330"/>
                    <a:pt x="418" y="2330"/>
                  </a:cubicBezTo>
                  <a:cubicBezTo>
                    <a:pt x="420" y="2311"/>
                    <a:pt x="420" y="2311"/>
                    <a:pt x="420" y="2311"/>
                  </a:cubicBezTo>
                  <a:cubicBezTo>
                    <a:pt x="444" y="2304"/>
                    <a:pt x="444" y="2304"/>
                    <a:pt x="444" y="2304"/>
                  </a:cubicBezTo>
                  <a:cubicBezTo>
                    <a:pt x="442" y="2296"/>
                    <a:pt x="442" y="2296"/>
                    <a:pt x="442" y="2296"/>
                  </a:cubicBezTo>
                  <a:cubicBezTo>
                    <a:pt x="400" y="2308"/>
                    <a:pt x="400" y="2308"/>
                    <a:pt x="400" y="2308"/>
                  </a:cubicBezTo>
                  <a:cubicBezTo>
                    <a:pt x="386" y="2321"/>
                    <a:pt x="386" y="2321"/>
                    <a:pt x="386" y="2321"/>
                  </a:cubicBezTo>
                  <a:cubicBezTo>
                    <a:pt x="352" y="2315"/>
                    <a:pt x="352" y="2315"/>
                    <a:pt x="352" y="2315"/>
                  </a:cubicBezTo>
                  <a:cubicBezTo>
                    <a:pt x="355" y="2329"/>
                    <a:pt x="355" y="2329"/>
                    <a:pt x="355" y="2329"/>
                  </a:cubicBezTo>
                  <a:cubicBezTo>
                    <a:pt x="351" y="2330"/>
                    <a:pt x="351" y="2330"/>
                    <a:pt x="351" y="2330"/>
                  </a:cubicBezTo>
                  <a:cubicBezTo>
                    <a:pt x="295" y="2194"/>
                    <a:pt x="295" y="2194"/>
                    <a:pt x="295" y="2194"/>
                  </a:cubicBezTo>
                  <a:cubicBezTo>
                    <a:pt x="275" y="2119"/>
                    <a:pt x="275" y="2119"/>
                    <a:pt x="275" y="2119"/>
                  </a:cubicBezTo>
                  <a:cubicBezTo>
                    <a:pt x="312" y="2121"/>
                    <a:pt x="312" y="2121"/>
                    <a:pt x="312" y="2121"/>
                  </a:cubicBezTo>
                  <a:cubicBezTo>
                    <a:pt x="327" y="2121"/>
                    <a:pt x="327" y="2121"/>
                    <a:pt x="327" y="2121"/>
                  </a:cubicBezTo>
                  <a:cubicBezTo>
                    <a:pt x="327" y="2121"/>
                    <a:pt x="327" y="2121"/>
                    <a:pt x="327" y="2121"/>
                  </a:cubicBezTo>
                  <a:cubicBezTo>
                    <a:pt x="328" y="2121"/>
                    <a:pt x="331" y="2121"/>
                    <a:pt x="337" y="2121"/>
                  </a:cubicBezTo>
                  <a:cubicBezTo>
                    <a:pt x="391" y="2123"/>
                    <a:pt x="391" y="2123"/>
                    <a:pt x="391" y="2123"/>
                  </a:cubicBezTo>
                  <a:cubicBezTo>
                    <a:pt x="392" y="2123"/>
                    <a:pt x="470" y="2125"/>
                    <a:pt x="470" y="2125"/>
                  </a:cubicBezTo>
                  <a:cubicBezTo>
                    <a:pt x="470" y="2124"/>
                    <a:pt x="470" y="2124"/>
                    <a:pt x="470" y="2124"/>
                  </a:cubicBezTo>
                  <a:cubicBezTo>
                    <a:pt x="472" y="2125"/>
                    <a:pt x="478" y="2125"/>
                    <a:pt x="490" y="2126"/>
                  </a:cubicBezTo>
                  <a:cubicBezTo>
                    <a:pt x="511" y="2126"/>
                    <a:pt x="511" y="2126"/>
                    <a:pt x="511" y="2126"/>
                  </a:cubicBezTo>
                  <a:cubicBezTo>
                    <a:pt x="545" y="2126"/>
                    <a:pt x="545" y="2126"/>
                    <a:pt x="545" y="2126"/>
                  </a:cubicBezTo>
                  <a:cubicBezTo>
                    <a:pt x="543" y="2201"/>
                    <a:pt x="543" y="2201"/>
                    <a:pt x="543" y="2201"/>
                  </a:cubicBezTo>
                  <a:cubicBezTo>
                    <a:pt x="543" y="2201"/>
                    <a:pt x="544" y="2244"/>
                    <a:pt x="545" y="2280"/>
                  </a:cubicBezTo>
                  <a:cubicBezTo>
                    <a:pt x="545" y="2284"/>
                    <a:pt x="545" y="2284"/>
                    <a:pt x="545" y="2284"/>
                  </a:cubicBezTo>
                  <a:cubicBezTo>
                    <a:pt x="556" y="2284"/>
                    <a:pt x="556" y="2284"/>
                    <a:pt x="556" y="2284"/>
                  </a:cubicBezTo>
                  <a:cubicBezTo>
                    <a:pt x="556" y="2284"/>
                    <a:pt x="556" y="2284"/>
                    <a:pt x="556" y="2284"/>
                  </a:cubicBezTo>
                  <a:cubicBezTo>
                    <a:pt x="558" y="2284"/>
                    <a:pt x="561" y="2284"/>
                    <a:pt x="569" y="2284"/>
                  </a:cubicBezTo>
                  <a:cubicBezTo>
                    <a:pt x="625" y="2286"/>
                    <a:pt x="625" y="2286"/>
                    <a:pt x="625" y="2286"/>
                  </a:cubicBezTo>
                  <a:cubicBezTo>
                    <a:pt x="634" y="2287"/>
                    <a:pt x="634" y="2287"/>
                    <a:pt x="634" y="2287"/>
                  </a:cubicBezTo>
                  <a:cubicBezTo>
                    <a:pt x="634" y="2287"/>
                    <a:pt x="634" y="2287"/>
                    <a:pt x="634" y="2287"/>
                  </a:cubicBezTo>
                  <a:cubicBezTo>
                    <a:pt x="708" y="2286"/>
                    <a:pt x="708" y="2286"/>
                    <a:pt x="708" y="2286"/>
                  </a:cubicBezTo>
                  <a:cubicBezTo>
                    <a:pt x="709" y="2360"/>
                    <a:pt x="709" y="2360"/>
                    <a:pt x="709" y="2360"/>
                  </a:cubicBezTo>
                  <a:cubicBezTo>
                    <a:pt x="630" y="2358"/>
                    <a:pt x="630" y="2358"/>
                    <a:pt x="630" y="2358"/>
                  </a:cubicBezTo>
                  <a:cubicBezTo>
                    <a:pt x="632" y="2437"/>
                    <a:pt x="632" y="2437"/>
                    <a:pt x="632" y="2437"/>
                  </a:cubicBezTo>
                  <a:cubicBezTo>
                    <a:pt x="398" y="2437"/>
                    <a:pt x="398" y="2437"/>
                    <a:pt x="398" y="2437"/>
                  </a:cubicBezTo>
                  <a:cubicBezTo>
                    <a:pt x="361" y="2353"/>
                    <a:pt x="361" y="2353"/>
                    <a:pt x="361" y="2353"/>
                  </a:cubicBezTo>
                  <a:lnTo>
                    <a:pt x="380" y="2355"/>
                  </a:lnTo>
                  <a:close/>
                  <a:moveTo>
                    <a:pt x="285" y="1701"/>
                  </a:moveTo>
                  <a:cubicBezTo>
                    <a:pt x="317" y="1693"/>
                    <a:pt x="317" y="1693"/>
                    <a:pt x="317" y="1693"/>
                  </a:cubicBezTo>
                  <a:cubicBezTo>
                    <a:pt x="292" y="1685"/>
                    <a:pt x="292" y="1685"/>
                    <a:pt x="292" y="1685"/>
                  </a:cubicBezTo>
                  <a:cubicBezTo>
                    <a:pt x="280" y="1669"/>
                    <a:pt x="280" y="1669"/>
                    <a:pt x="280" y="1669"/>
                  </a:cubicBezTo>
                  <a:cubicBezTo>
                    <a:pt x="243" y="1591"/>
                    <a:pt x="243" y="1591"/>
                    <a:pt x="243" y="1591"/>
                  </a:cubicBezTo>
                  <a:cubicBezTo>
                    <a:pt x="243" y="1580"/>
                    <a:pt x="243" y="1580"/>
                    <a:pt x="243" y="1580"/>
                  </a:cubicBezTo>
                  <a:cubicBezTo>
                    <a:pt x="290" y="1538"/>
                    <a:pt x="290" y="1538"/>
                    <a:pt x="290" y="1538"/>
                  </a:cubicBezTo>
                  <a:cubicBezTo>
                    <a:pt x="309" y="1512"/>
                    <a:pt x="309" y="1512"/>
                    <a:pt x="309" y="1512"/>
                  </a:cubicBezTo>
                  <a:cubicBezTo>
                    <a:pt x="328" y="1474"/>
                    <a:pt x="328" y="1474"/>
                    <a:pt x="328" y="1474"/>
                  </a:cubicBezTo>
                  <a:cubicBezTo>
                    <a:pt x="394" y="1477"/>
                    <a:pt x="394" y="1477"/>
                    <a:pt x="394" y="1477"/>
                  </a:cubicBezTo>
                  <a:cubicBezTo>
                    <a:pt x="405" y="1479"/>
                    <a:pt x="405" y="1479"/>
                    <a:pt x="405" y="1479"/>
                  </a:cubicBezTo>
                  <a:cubicBezTo>
                    <a:pt x="455" y="1483"/>
                    <a:pt x="455" y="1483"/>
                    <a:pt x="455" y="1483"/>
                  </a:cubicBezTo>
                  <a:cubicBezTo>
                    <a:pt x="455" y="1483"/>
                    <a:pt x="499" y="1484"/>
                    <a:pt x="536" y="1486"/>
                  </a:cubicBezTo>
                  <a:cubicBezTo>
                    <a:pt x="536" y="1486"/>
                    <a:pt x="543" y="1487"/>
                    <a:pt x="547" y="1487"/>
                  </a:cubicBezTo>
                  <a:cubicBezTo>
                    <a:pt x="547" y="1800"/>
                    <a:pt x="547" y="1800"/>
                    <a:pt x="547" y="1800"/>
                  </a:cubicBezTo>
                  <a:cubicBezTo>
                    <a:pt x="472" y="1798"/>
                    <a:pt x="472" y="1798"/>
                    <a:pt x="472" y="1798"/>
                  </a:cubicBezTo>
                  <a:cubicBezTo>
                    <a:pt x="395" y="1798"/>
                    <a:pt x="395" y="1798"/>
                    <a:pt x="395" y="1798"/>
                  </a:cubicBezTo>
                  <a:cubicBezTo>
                    <a:pt x="395" y="1798"/>
                    <a:pt x="395" y="1798"/>
                    <a:pt x="395" y="1798"/>
                  </a:cubicBezTo>
                  <a:cubicBezTo>
                    <a:pt x="395" y="1798"/>
                    <a:pt x="394" y="1798"/>
                    <a:pt x="394" y="1798"/>
                  </a:cubicBezTo>
                  <a:cubicBezTo>
                    <a:pt x="385" y="1798"/>
                    <a:pt x="315" y="1795"/>
                    <a:pt x="314" y="1795"/>
                  </a:cubicBezTo>
                  <a:cubicBezTo>
                    <a:pt x="299" y="1795"/>
                    <a:pt x="299" y="1795"/>
                    <a:pt x="299" y="1795"/>
                  </a:cubicBezTo>
                  <a:cubicBezTo>
                    <a:pt x="284" y="1698"/>
                    <a:pt x="284" y="1698"/>
                    <a:pt x="284" y="1698"/>
                  </a:cubicBezTo>
                  <a:lnTo>
                    <a:pt x="285" y="1701"/>
                  </a:lnTo>
                  <a:close/>
                  <a:moveTo>
                    <a:pt x="420" y="1253"/>
                  </a:moveTo>
                  <a:cubicBezTo>
                    <a:pt x="422" y="1199"/>
                    <a:pt x="422" y="1199"/>
                    <a:pt x="422" y="1199"/>
                  </a:cubicBezTo>
                  <a:cubicBezTo>
                    <a:pt x="436" y="1191"/>
                    <a:pt x="436" y="1191"/>
                    <a:pt x="436" y="1191"/>
                  </a:cubicBezTo>
                  <a:cubicBezTo>
                    <a:pt x="433" y="1184"/>
                    <a:pt x="433" y="1184"/>
                    <a:pt x="433" y="1184"/>
                  </a:cubicBezTo>
                  <a:cubicBezTo>
                    <a:pt x="424" y="1185"/>
                    <a:pt x="424" y="1185"/>
                    <a:pt x="424" y="1185"/>
                  </a:cubicBezTo>
                  <a:cubicBezTo>
                    <a:pt x="429" y="1164"/>
                    <a:pt x="429" y="1164"/>
                    <a:pt x="429" y="1164"/>
                  </a:cubicBezTo>
                  <a:cubicBezTo>
                    <a:pt x="459" y="1166"/>
                    <a:pt x="459" y="1166"/>
                    <a:pt x="459" y="1166"/>
                  </a:cubicBezTo>
                  <a:cubicBezTo>
                    <a:pt x="540" y="1170"/>
                    <a:pt x="540" y="1170"/>
                    <a:pt x="540" y="1170"/>
                  </a:cubicBezTo>
                  <a:cubicBezTo>
                    <a:pt x="540" y="1170"/>
                    <a:pt x="569" y="1170"/>
                    <a:pt x="592" y="1171"/>
                  </a:cubicBezTo>
                  <a:cubicBezTo>
                    <a:pt x="690" y="1171"/>
                    <a:pt x="690" y="1171"/>
                    <a:pt x="690" y="1171"/>
                  </a:cubicBezTo>
                  <a:cubicBezTo>
                    <a:pt x="690" y="1482"/>
                    <a:pt x="690" y="1482"/>
                    <a:pt x="690" y="1482"/>
                  </a:cubicBezTo>
                  <a:cubicBezTo>
                    <a:pt x="613" y="1482"/>
                    <a:pt x="613" y="1482"/>
                    <a:pt x="613" y="1482"/>
                  </a:cubicBezTo>
                  <a:cubicBezTo>
                    <a:pt x="613" y="1482"/>
                    <a:pt x="613" y="1482"/>
                    <a:pt x="613" y="1482"/>
                  </a:cubicBezTo>
                  <a:cubicBezTo>
                    <a:pt x="610" y="1482"/>
                    <a:pt x="603" y="1481"/>
                    <a:pt x="583" y="1481"/>
                  </a:cubicBezTo>
                  <a:cubicBezTo>
                    <a:pt x="551" y="1480"/>
                    <a:pt x="551" y="1480"/>
                    <a:pt x="551" y="1480"/>
                  </a:cubicBezTo>
                  <a:cubicBezTo>
                    <a:pt x="538" y="1478"/>
                    <a:pt x="538" y="1478"/>
                    <a:pt x="538" y="1478"/>
                  </a:cubicBezTo>
                  <a:cubicBezTo>
                    <a:pt x="537" y="1478"/>
                    <a:pt x="537" y="1478"/>
                    <a:pt x="537" y="1478"/>
                  </a:cubicBezTo>
                  <a:cubicBezTo>
                    <a:pt x="536" y="1478"/>
                    <a:pt x="509" y="1477"/>
                    <a:pt x="456" y="1475"/>
                  </a:cubicBezTo>
                  <a:cubicBezTo>
                    <a:pt x="456" y="1475"/>
                    <a:pt x="456" y="1475"/>
                    <a:pt x="456" y="1475"/>
                  </a:cubicBezTo>
                  <a:cubicBezTo>
                    <a:pt x="453" y="1474"/>
                    <a:pt x="447" y="1474"/>
                    <a:pt x="429" y="1473"/>
                  </a:cubicBezTo>
                  <a:cubicBezTo>
                    <a:pt x="406" y="1471"/>
                    <a:pt x="406" y="1471"/>
                    <a:pt x="406" y="1471"/>
                  </a:cubicBezTo>
                  <a:cubicBezTo>
                    <a:pt x="396" y="1469"/>
                    <a:pt x="396" y="1469"/>
                    <a:pt x="396" y="1469"/>
                  </a:cubicBezTo>
                  <a:cubicBezTo>
                    <a:pt x="332" y="1466"/>
                    <a:pt x="332" y="1466"/>
                    <a:pt x="332" y="1466"/>
                  </a:cubicBezTo>
                  <a:cubicBezTo>
                    <a:pt x="407" y="1320"/>
                    <a:pt x="407" y="1320"/>
                    <a:pt x="407" y="1320"/>
                  </a:cubicBezTo>
                  <a:lnTo>
                    <a:pt x="420" y="1253"/>
                  </a:lnTo>
                  <a:close/>
                  <a:moveTo>
                    <a:pt x="436" y="1141"/>
                  </a:moveTo>
                  <a:cubicBezTo>
                    <a:pt x="438" y="1102"/>
                    <a:pt x="438" y="1102"/>
                    <a:pt x="438" y="1102"/>
                  </a:cubicBezTo>
                  <a:cubicBezTo>
                    <a:pt x="438" y="1102"/>
                    <a:pt x="438" y="1102"/>
                    <a:pt x="438" y="1102"/>
                  </a:cubicBezTo>
                  <a:cubicBezTo>
                    <a:pt x="417" y="1035"/>
                    <a:pt x="417" y="1035"/>
                    <a:pt x="417" y="1035"/>
                  </a:cubicBezTo>
                  <a:cubicBezTo>
                    <a:pt x="418" y="1004"/>
                    <a:pt x="418" y="1004"/>
                    <a:pt x="418" y="1004"/>
                  </a:cubicBezTo>
                  <a:cubicBezTo>
                    <a:pt x="480" y="972"/>
                    <a:pt x="480" y="972"/>
                    <a:pt x="480" y="972"/>
                  </a:cubicBezTo>
                  <a:cubicBezTo>
                    <a:pt x="505" y="976"/>
                    <a:pt x="505" y="976"/>
                    <a:pt x="505" y="976"/>
                  </a:cubicBezTo>
                  <a:cubicBezTo>
                    <a:pt x="527" y="958"/>
                    <a:pt x="527" y="958"/>
                    <a:pt x="527" y="958"/>
                  </a:cubicBezTo>
                  <a:cubicBezTo>
                    <a:pt x="532" y="928"/>
                    <a:pt x="532" y="928"/>
                    <a:pt x="532" y="928"/>
                  </a:cubicBezTo>
                  <a:cubicBezTo>
                    <a:pt x="552" y="930"/>
                    <a:pt x="552" y="930"/>
                    <a:pt x="552" y="930"/>
                  </a:cubicBezTo>
                  <a:cubicBezTo>
                    <a:pt x="566" y="930"/>
                    <a:pt x="566" y="930"/>
                    <a:pt x="566" y="930"/>
                  </a:cubicBezTo>
                  <a:cubicBezTo>
                    <a:pt x="613" y="930"/>
                    <a:pt x="613" y="930"/>
                    <a:pt x="613" y="930"/>
                  </a:cubicBezTo>
                  <a:cubicBezTo>
                    <a:pt x="693" y="931"/>
                    <a:pt x="693" y="931"/>
                    <a:pt x="693" y="931"/>
                  </a:cubicBezTo>
                  <a:cubicBezTo>
                    <a:pt x="691" y="1088"/>
                    <a:pt x="691" y="1088"/>
                    <a:pt x="691" y="1088"/>
                  </a:cubicBezTo>
                  <a:cubicBezTo>
                    <a:pt x="692" y="1088"/>
                    <a:pt x="692" y="1088"/>
                    <a:pt x="692" y="1088"/>
                  </a:cubicBezTo>
                  <a:cubicBezTo>
                    <a:pt x="691" y="1092"/>
                    <a:pt x="691" y="1104"/>
                    <a:pt x="690" y="1150"/>
                  </a:cubicBezTo>
                  <a:cubicBezTo>
                    <a:pt x="690" y="1163"/>
                    <a:pt x="690" y="1163"/>
                    <a:pt x="690" y="1163"/>
                  </a:cubicBezTo>
                  <a:cubicBezTo>
                    <a:pt x="617" y="1163"/>
                    <a:pt x="617" y="1163"/>
                    <a:pt x="617" y="1163"/>
                  </a:cubicBezTo>
                  <a:cubicBezTo>
                    <a:pt x="617" y="1163"/>
                    <a:pt x="617" y="1163"/>
                    <a:pt x="617" y="1163"/>
                  </a:cubicBezTo>
                  <a:cubicBezTo>
                    <a:pt x="615" y="1163"/>
                    <a:pt x="612" y="1163"/>
                    <a:pt x="605" y="1163"/>
                  </a:cubicBezTo>
                  <a:cubicBezTo>
                    <a:pt x="540" y="1162"/>
                    <a:pt x="540" y="1162"/>
                    <a:pt x="540" y="1162"/>
                  </a:cubicBezTo>
                  <a:cubicBezTo>
                    <a:pt x="459" y="1158"/>
                    <a:pt x="459" y="1158"/>
                    <a:pt x="459" y="1158"/>
                  </a:cubicBezTo>
                  <a:cubicBezTo>
                    <a:pt x="459" y="1158"/>
                    <a:pt x="443" y="1157"/>
                    <a:pt x="433" y="1157"/>
                  </a:cubicBezTo>
                  <a:cubicBezTo>
                    <a:pt x="432" y="1156"/>
                    <a:pt x="432" y="1156"/>
                    <a:pt x="432" y="1156"/>
                  </a:cubicBezTo>
                  <a:lnTo>
                    <a:pt x="436" y="1141"/>
                  </a:lnTo>
                  <a:close/>
                  <a:moveTo>
                    <a:pt x="537" y="813"/>
                  </a:moveTo>
                  <a:cubicBezTo>
                    <a:pt x="553" y="802"/>
                    <a:pt x="553" y="802"/>
                    <a:pt x="553" y="802"/>
                  </a:cubicBezTo>
                  <a:cubicBezTo>
                    <a:pt x="567" y="816"/>
                    <a:pt x="567" y="816"/>
                    <a:pt x="567" y="816"/>
                  </a:cubicBezTo>
                  <a:cubicBezTo>
                    <a:pt x="598" y="814"/>
                    <a:pt x="598" y="814"/>
                    <a:pt x="598" y="814"/>
                  </a:cubicBezTo>
                  <a:cubicBezTo>
                    <a:pt x="623" y="756"/>
                    <a:pt x="623" y="756"/>
                    <a:pt x="623" y="756"/>
                  </a:cubicBezTo>
                  <a:cubicBezTo>
                    <a:pt x="641" y="757"/>
                    <a:pt x="641" y="757"/>
                    <a:pt x="641" y="757"/>
                  </a:cubicBezTo>
                  <a:cubicBezTo>
                    <a:pt x="659" y="782"/>
                    <a:pt x="659" y="782"/>
                    <a:pt x="659" y="782"/>
                  </a:cubicBezTo>
                  <a:cubicBezTo>
                    <a:pt x="673" y="784"/>
                    <a:pt x="673" y="784"/>
                    <a:pt x="673" y="784"/>
                  </a:cubicBezTo>
                  <a:cubicBezTo>
                    <a:pt x="711" y="769"/>
                    <a:pt x="711" y="769"/>
                    <a:pt x="711" y="769"/>
                  </a:cubicBezTo>
                  <a:cubicBezTo>
                    <a:pt x="724" y="745"/>
                    <a:pt x="724" y="745"/>
                    <a:pt x="724" y="745"/>
                  </a:cubicBezTo>
                  <a:cubicBezTo>
                    <a:pt x="724" y="713"/>
                    <a:pt x="724" y="713"/>
                    <a:pt x="724" y="713"/>
                  </a:cubicBezTo>
                  <a:cubicBezTo>
                    <a:pt x="745" y="678"/>
                    <a:pt x="745" y="678"/>
                    <a:pt x="745" y="678"/>
                  </a:cubicBezTo>
                  <a:cubicBezTo>
                    <a:pt x="765" y="666"/>
                    <a:pt x="765" y="666"/>
                    <a:pt x="765" y="666"/>
                  </a:cubicBezTo>
                  <a:cubicBezTo>
                    <a:pt x="789" y="639"/>
                    <a:pt x="789" y="639"/>
                    <a:pt x="789" y="639"/>
                  </a:cubicBezTo>
                  <a:cubicBezTo>
                    <a:pt x="790" y="617"/>
                    <a:pt x="790" y="617"/>
                    <a:pt x="790" y="617"/>
                  </a:cubicBezTo>
                  <a:cubicBezTo>
                    <a:pt x="811" y="580"/>
                    <a:pt x="811" y="580"/>
                    <a:pt x="811" y="580"/>
                  </a:cubicBezTo>
                  <a:cubicBezTo>
                    <a:pt x="811" y="580"/>
                    <a:pt x="811" y="580"/>
                    <a:pt x="811" y="580"/>
                  </a:cubicBezTo>
                  <a:cubicBezTo>
                    <a:pt x="813" y="578"/>
                    <a:pt x="816" y="573"/>
                    <a:pt x="826" y="558"/>
                  </a:cubicBezTo>
                  <a:cubicBezTo>
                    <a:pt x="847" y="563"/>
                    <a:pt x="847" y="563"/>
                    <a:pt x="847" y="563"/>
                  </a:cubicBezTo>
                  <a:cubicBezTo>
                    <a:pt x="870" y="537"/>
                    <a:pt x="870" y="537"/>
                    <a:pt x="870" y="537"/>
                  </a:cubicBezTo>
                  <a:cubicBezTo>
                    <a:pt x="878" y="556"/>
                    <a:pt x="878" y="556"/>
                    <a:pt x="878" y="556"/>
                  </a:cubicBezTo>
                  <a:cubicBezTo>
                    <a:pt x="859" y="578"/>
                    <a:pt x="859" y="578"/>
                    <a:pt x="859" y="578"/>
                  </a:cubicBezTo>
                  <a:cubicBezTo>
                    <a:pt x="859" y="583"/>
                    <a:pt x="859" y="583"/>
                    <a:pt x="859" y="583"/>
                  </a:cubicBezTo>
                  <a:cubicBezTo>
                    <a:pt x="857" y="577"/>
                    <a:pt x="857" y="577"/>
                    <a:pt x="857" y="577"/>
                  </a:cubicBezTo>
                  <a:cubicBezTo>
                    <a:pt x="843" y="580"/>
                    <a:pt x="843" y="580"/>
                    <a:pt x="843" y="580"/>
                  </a:cubicBezTo>
                  <a:cubicBezTo>
                    <a:pt x="823" y="606"/>
                    <a:pt x="823" y="606"/>
                    <a:pt x="823" y="606"/>
                  </a:cubicBezTo>
                  <a:cubicBezTo>
                    <a:pt x="833" y="642"/>
                    <a:pt x="833" y="642"/>
                    <a:pt x="833" y="642"/>
                  </a:cubicBezTo>
                  <a:cubicBezTo>
                    <a:pt x="854" y="671"/>
                    <a:pt x="854" y="671"/>
                    <a:pt x="854" y="671"/>
                  </a:cubicBezTo>
                  <a:cubicBezTo>
                    <a:pt x="854" y="676"/>
                    <a:pt x="854" y="676"/>
                    <a:pt x="854" y="676"/>
                  </a:cubicBezTo>
                  <a:cubicBezTo>
                    <a:pt x="841" y="669"/>
                    <a:pt x="841" y="669"/>
                    <a:pt x="841" y="669"/>
                  </a:cubicBezTo>
                  <a:cubicBezTo>
                    <a:pt x="831" y="702"/>
                    <a:pt x="831" y="702"/>
                    <a:pt x="831" y="702"/>
                  </a:cubicBezTo>
                  <a:cubicBezTo>
                    <a:pt x="803" y="742"/>
                    <a:pt x="803" y="742"/>
                    <a:pt x="803" y="742"/>
                  </a:cubicBezTo>
                  <a:cubicBezTo>
                    <a:pt x="814" y="761"/>
                    <a:pt x="814" y="761"/>
                    <a:pt x="814" y="761"/>
                  </a:cubicBezTo>
                  <a:cubicBezTo>
                    <a:pt x="834" y="745"/>
                    <a:pt x="834" y="745"/>
                    <a:pt x="834" y="745"/>
                  </a:cubicBezTo>
                  <a:cubicBezTo>
                    <a:pt x="831" y="790"/>
                    <a:pt x="831" y="790"/>
                    <a:pt x="831" y="790"/>
                  </a:cubicBezTo>
                  <a:cubicBezTo>
                    <a:pt x="819" y="793"/>
                    <a:pt x="819" y="793"/>
                    <a:pt x="819" y="793"/>
                  </a:cubicBezTo>
                  <a:cubicBezTo>
                    <a:pt x="804" y="827"/>
                    <a:pt x="804" y="827"/>
                    <a:pt x="804" y="827"/>
                  </a:cubicBezTo>
                  <a:cubicBezTo>
                    <a:pt x="800" y="868"/>
                    <a:pt x="800" y="868"/>
                    <a:pt x="800" y="868"/>
                  </a:cubicBezTo>
                  <a:cubicBezTo>
                    <a:pt x="813" y="906"/>
                    <a:pt x="813" y="906"/>
                    <a:pt x="813" y="906"/>
                  </a:cubicBezTo>
                  <a:cubicBezTo>
                    <a:pt x="810" y="925"/>
                    <a:pt x="810" y="925"/>
                    <a:pt x="810" y="925"/>
                  </a:cubicBezTo>
                  <a:cubicBezTo>
                    <a:pt x="776" y="925"/>
                    <a:pt x="776" y="925"/>
                    <a:pt x="776" y="925"/>
                  </a:cubicBezTo>
                  <a:cubicBezTo>
                    <a:pt x="776" y="926"/>
                    <a:pt x="776" y="926"/>
                    <a:pt x="776" y="926"/>
                  </a:cubicBezTo>
                  <a:cubicBezTo>
                    <a:pt x="774" y="925"/>
                    <a:pt x="771" y="925"/>
                    <a:pt x="766" y="925"/>
                  </a:cubicBezTo>
                  <a:cubicBezTo>
                    <a:pt x="747" y="925"/>
                    <a:pt x="709" y="924"/>
                    <a:pt x="700" y="924"/>
                  </a:cubicBezTo>
                  <a:cubicBezTo>
                    <a:pt x="695" y="923"/>
                    <a:pt x="695" y="923"/>
                    <a:pt x="695" y="923"/>
                  </a:cubicBezTo>
                  <a:cubicBezTo>
                    <a:pt x="695" y="924"/>
                    <a:pt x="695" y="924"/>
                    <a:pt x="695" y="924"/>
                  </a:cubicBezTo>
                  <a:cubicBezTo>
                    <a:pt x="613" y="922"/>
                    <a:pt x="613" y="922"/>
                    <a:pt x="613" y="922"/>
                  </a:cubicBezTo>
                  <a:cubicBezTo>
                    <a:pt x="553" y="922"/>
                    <a:pt x="553" y="922"/>
                    <a:pt x="553" y="922"/>
                  </a:cubicBezTo>
                  <a:cubicBezTo>
                    <a:pt x="533" y="920"/>
                    <a:pt x="533" y="920"/>
                    <a:pt x="533" y="920"/>
                  </a:cubicBezTo>
                  <a:cubicBezTo>
                    <a:pt x="538" y="886"/>
                    <a:pt x="538" y="886"/>
                    <a:pt x="538" y="886"/>
                  </a:cubicBezTo>
                  <a:cubicBezTo>
                    <a:pt x="538" y="886"/>
                    <a:pt x="538" y="886"/>
                    <a:pt x="538" y="886"/>
                  </a:cubicBezTo>
                  <a:lnTo>
                    <a:pt x="537" y="813"/>
                  </a:lnTo>
                  <a:close/>
                  <a:moveTo>
                    <a:pt x="875" y="811"/>
                  </a:moveTo>
                  <a:cubicBezTo>
                    <a:pt x="867" y="818"/>
                    <a:pt x="867" y="818"/>
                    <a:pt x="867" y="818"/>
                  </a:cubicBezTo>
                  <a:cubicBezTo>
                    <a:pt x="866" y="817"/>
                    <a:pt x="866" y="817"/>
                    <a:pt x="866" y="817"/>
                  </a:cubicBezTo>
                  <a:cubicBezTo>
                    <a:pt x="887" y="789"/>
                    <a:pt x="887" y="789"/>
                    <a:pt x="887" y="789"/>
                  </a:cubicBezTo>
                  <a:cubicBezTo>
                    <a:pt x="896" y="749"/>
                    <a:pt x="896" y="749"/>
                    <a:pt x="896" y="749"/>
                  </a:cubicBezTo>
                  <a:cubicBezTo>
                    <a:pt x="916" y="738"/>
                    <a:pt x="916" y="738"/>
                    <a:pt x="916" y="738"/>
                  </a:cubicBezTo>
                  <a:cubicBezTo>
                    <a:pt x="919" y="757"/>
                    <a:pt x="919" y="757"/>
                    <a:pt x="919" y="757"/>
                  </a:cubicBezTo>
                  <a:cubicBezTo>
                    <a:pt x="906" y="759"/>
                    <a:pt x="906" y="759"/>
                    <a:pt x="906" y="759"/>
                  </a:cubicBezTo>
                  <a:cubicBezTo>
                    <a:pt x="901" y="852"/>
                    <a:pt x="901" y="852"/>
                    <a:pt x="901" y="852"/>
                  </a:cubicBezTo>
                  <a:cubicBezTo>
                    <a:pt x="864" y="890"/>
                    <a:pt x="864" y="890"/>
                    <a:pt x="864" y="890"/>
                  </a:cubicBezTo>
                  <a:cubicBezTo>
                    <a:pt x="863" y="891"/>
                    <a:pt x="863" y="891"/>
                    <a:pt x="863" y="891"/>
                  </a:cubicBezTo>
                  <a:cubicBezTo>
                    <a:pt x="859" y="920"/>
                    <a:pt x="859" y="920"/>
                    <a:pt x="859" y="920"/>
                  </a:cubicBezTo>
                  <a:cubicBezTo>
                    <a:pt x="850" y="938"/>
                    <a:pt x="850" y="938"/>
                    <a:pt x="850" y="938"/>
                  </a:cubicBezTo>
                  <a:cubicBezTo>
                    <a:pt x="859" y="952"/>
                    <a:pt x="859" y="952"/>
                    <a:pt x="859" y="952"/>
                  </a:cubicBezTo>
                  <a:cubicBezTo>
                    <a:pt x="883" y="958"/>
                    <a:pt x="883" y="958"/>
                    <a:pt x="883" y="958"/>
                  </a:cubicBezTo>
                  <a:cubicBezTo>
                    <a:pt x="903" y="936"/>
                    <a:pt x="903" y="936"/>
                    <a:pt x="903" y="936"/>
                  </a:cubicBezTo>
                  <a:cubicBezTo>
                    <a:pt x="905" y="906"/>
                    <a:pt x="905" y="906"/>
                    <a:pt x="905" y="906"/>
                  </a:cubicBezTo>
                  <a:cubicBezTo>
                    <a:pt x="931" y="883"/>
                    <a:pt x="931" y="883"/>
                    <a:pt x="931" y="883"/>
                  </a:cubicBezTo>
                  <a:cubicBezTo>
                    <a:pt x="943" y="855"/>
                    <a:pt x="943" y="855"/>
                    <a:pt x="943" y="855"/>
                  </a:cubicBezTo>
                  <a:cubicBezTo>
                    <a:pt x="975" y="855"/>
                    <a:pt x="975" y="855"/>
                    <a:pt x="975" y="855"/>
                  </a:cubicBezTo>
                  <a:cubicBezTo>
                    <a:pt x="978" y="866"/>
                    <a:pt x="978" y="866"/>
                    <a:pt x="978" y="866"/>
                  </a:cubicBezTo>
                  <a:cubicBezTo>
                    <a:pt x="982" y="874"/>
                    <a:pt x="982" y="874"/>
                    <a:pt x="982" y="874"/>
                  </a:cubicBezTo>
                  <a:cubicBezTo>
                    <a:pt x="989" y="883"/>
                    <a:pt x="989" y="883"/>
                    <a:pt x="989" y="883"/>
                  </a:cubicBezTo>
                  <a:cubicBezTo>
                    <a:pt x="993" y="883"/>
                    <a:pt x="993" y="883"/>
                    <a:pt x="993" y="883"/>
                  </a:cubicBezTo>
                  <a:cubicBezTo>
                    <a:pt x="998" y="885"/>
                    <a:pt x="998" y="885"/>
                    <a:pt x="998" y="885"/>
                  </a:cubicBezTo>
                  <a:cubicBezTo>
                    <a:pt x="1004" y="888"/>
                    <a:pt x="1004" y="888"/>
                    <a:pt x="1004" y="888"/>
                  </a:cubicBezTo>
                  <a:cubicBezTo>
                    <a:pt x="1006" y="891"/>
                    <a:pt x="1006" y="891"/>
                    <a:pt x="1006" y="891"/>
                  </a:cubicBezTo>
                  <a:cubicBezTo>
                    <a:pt x="1004" y="1163"/>
                    <a:pt x="1004" y="1163"/>
                    <a:pt x="1004" y="1163"/>
                  </a:cubicBezTo>
                  <a:cubicBezTo>
                    <a:pt x="698" y="1163"/>
                    <a:pt x="698" y="1163"/>
                    <a:pt x="698" y="1163"/>
                  </a:cubicBezTo>
                  <a:cubicBezTo>
                    <a:pt x="699" y="1089"/>
                    <a:pt x="699" y="1089"/>
                    <a:pt x="699" y="1089"/>
                  </a:cubicBezTo>
                  <a:cubicBezTo>
                    <a:pt x="701" y="932"/>
                    <a:pt x="701" y="932"/>
                    <a:pt x="701" y="932"/>
                  </a:cubicBezTo>
                  <a:cubicBezTo>
                    <a:pt x="774" y="933"/>
                    <a:pt x="774" y="933"/>
                    <a:pt x="774" y="933"/>
                  </a:cubicBezTo>
                  <a:cubicBezTo>
                    <a:pt x="810" y="933"/>
                    <a:pt x="810" y="933"/>
                    <a:pt x="810" y="933"/>
                  </a:cubicBezTo>
                  <a:cubicBezTo>
                    <a:pt x="829" y="942"/>
                    <a:pt x="829" y="942"/>
                    <a:pt x="829" y="942"/>
                  </a:cubicBezTo>
                  <a:cubicBezTo>
                    <a:pt x="845" y="939"/>
                    <a:pt x="845" y="939"/>
                    <a:pt x="845" y="939"/>
                  </a:cubicBezTo>
                  <a:cubicBezTo>
                    <a:pt x="855" y="892"/>
                    <a:pt x="855" y="892"/>
                    <a:pt x="855" y="892"/>
                  </a:cubicBezTo>
                  <a:cubicBezTo>
                    <a:pt x="888" y="823"/>
                    <a:pt x="888" y="823"/>
                    <a:pt x="888" y="823"/>
                  </a:cubicBezTo>
                  <a:cubicBezTo>
                    <a:pt x="890" y="820"/>
                    <a:pt x="890" y="820"/>
                    <a:pt x="890" y="820"/>
                  </a:cubicBezTo>
                  <a:lnTo>
                    <a:pt x="875" y="811"/>
                  </a:lnTo>
                  <a:close/>
                  <a:moveTo>
                    <a:pt x="974" y="783"/>
                  </a:moveTo>
                  <a:cubicBezTo>
                    <a:pt x="993" y="623"/>
                    <a:pt x="993" y="623"/>
                    <a:pt x="993" y="623"/>
                  </a:cubicBezTo>
                  <a:cubicBezTo>
                    <a:pt x="993" y="622"/>
                    <a:pt x="993" y="622"/>
                    <a:pt x="993" y="622"/>
                  </a:cubicBezTo>
                  <a:cubicBezTo>
                    <a:pt x="982" y="586"/>
                    <a:pt x="982" y="586"/>
                    <a:pt x="982" y="586"/>
                  </a:cubicBezTo>
                  <a:cubicBezTo>
                    <a:pt x="978" y="537"/>
                    <a:pt x="978" y="537"/>
                    <a:pt x="978" y="537"/>
                  </a:cubicBezTo>
                  <a:cubicBezTo>
                    <a:pt x="999" y="538"/>
                    <a:pt x="999" y="538"/>
                    <a:pt x="999" y="538"/>
                  </a:cubicBezTo>
                  <a:cubicBezTo>
                    <a:pt x="999" y="538"/>
                    <a:pt x="999" y="538"/>
                    <a:pt x="1074" y="538"/>
                  </a:cubicBezTo>
                  <a:cubicBezTo>
                    <a:pt x="1074" y="620"/>
                    <a:pt x="1074" y="620"/>
                    <a:pt x="1074" y="620"/>
                  </a:cubicBezTo>
                  <a:cubicBezTo>
                    <a:pt x="1237" y="619"/>
                    <a:pt x="1237" y="619"/>
                    <a:pt x="1237" y="619"/>
                  </a:cubicBezTo>
                  <a:cubicBezTo>
                    <a:pt x="1309" y="619"/>
                    <a:pt x="1309" y="619"/>
                    <a:pt x="1309" y="619"/>
                  </a:cubicBezTo>
                  <a:cubicBezTo>
                    <a:pt x="1310" y="697"/>
                    <a:pt x="1310" y="697"/>
                    <a:pt x="1310" y="697"/>
                  </a:cubicBezTo>
                  <a:cubicBezTo>
                    <a:pt x="1316" y="697"/>
                    <a:pt x="1316" y="697"/>
                    <a:pt x="1316" y="697"/>
                  </a:cubicBezTo>
                  <a:cubicBezTo>
                    <a:pt x="1316" y="770"/>
                    <a:pt x="1316" y="770"/>
                    <a:pt x="1316" y="770"/>
                  </a:cubicBezTo>
                  <a:cubicBezTo>
                    <a:pt x="1316" y="770"/>
                    <a:pt x="1316" y="770"/>
                    <a:pt x="1316" y="798"/>
                  </a:cubicBezTo>
                  <a:cubicBezTo>
                    <a:pt x="1317" y="847"/>
                    <a:pt x="1317" y="847"/>
                    <a:pt x="1317" y="847"/>
                  </a:cubicBezTo>
                  <a:cubicBezTo>
                    <a:pt x="1033" y="847"/>
                    <a:pt x="1033" y="847"/>
                    <a:pt x="1033" y="847"/>
                  </a:cubicBezTo>
                  <a:cubicBezTo>
                    <a:pt x="1021" y="851"/>
                    <a:pt x="1021" y="851"/>
                    <a:pt x="1021" y="851"/>
                  </a:cubicBezTo>
                  <a:cubicBezTo>
                    <a:pt x="1015" y="856"/>
                    <a:pt x="1015" y="856"/>
                    <a:pt x="1015" y="856"/>
                  </a:cubicBezTo>
                  <a:cubicBezTo>
                    <a:pt x="1015" y="862"/>
                    <a:pt x="1015" y="862"/>
                    <a:pt x="1015" y="862"/>
                  </a:cubicBezTo>
                  <a:cubicBezTo>
                    <a:pt x="1014" y="864"/>
                    <a:pt x="1014" y="864"/>
                    <a:pt x="1014" y="864"/>
                  </a:cubicBezTo>
                  <a:cubicBezTo>
                    <a:pt x="1012" y="867"/>
                    <a:pt x="1012" y="867"/>
                    <a:pt x="1012" y="867"/>
                  </a:cubicBezTo>
                  <a:cubicBezTo>
                    <a:pt x="1012" y="874"/>
                    <a:pt x="1012" y="874"/>
                    <a:pt x="1012" y="874"/>
                  </a:cubicBezTo>
                  <a:cubicBezTo>
                    <a:pt x="1014" y="879"/>
                    <a:pt x="1014" y="879"/>
                    <a:pt x="1014" y="879"/>
                  </a:cubicBezTo>
                  <a:cubicBezTo>
                    <a:pt x="1015" y="883"/>
                    <a:pt x="1015" y="883"/>
                    <a:pt x="1015" y="883"/>
                  </a:cubicBezTo>
                  <a:cubicBezTo>
                    <a:pt x="1015" y="886"/>
                    <a:pt x="1015" y="886"/>
                    <a:pt x="1015" y="886"/>
                  </a:cubicBezTo>
                  <a:cubicBezTo>
                    <a:pt x="1014" y="887"/>
                    <a:pt x="1014" y="887"/>
                    <a:pt x="1014" y="887"/>
                  </a:cubicBezTo>
                  <a:cubicBezTo>
                    <a:pt x="1014" y="887"/>
                    <a:pt x="1014" y="887"/>
                    <a:pt x="1014" y="887"/>
                  </a:cubicBezTo>
                  <a:cubicBezTo>
                    <a:pt x="1013" y="887"/>
                    <a:pt x="1013" y="887"/>
                    <a:pt x="1013" y="887"/>
                  </a:cubicBezTo>
                  <a:cubicBezTo>
                    <a:pt x="1009" y="882"/>
                    <a:pt x="1009" y="882"/>
                    <a:pt x="1009" y="882"/>
                  </a:cubicBezTo>
                  <a:cubicBezTo>
                    <a:pt x="1001" y="878"/>
                    <a:pt x="1001" y="878"/>
                    <a:pt x="1001" y="878"/>
                  </a:cubicBezTo>
                  <a:cubicBezTo>
                    <a:pt x="995" y="875"/>
                    <a:pt x="995" y="875"/>
                    <a:pt x="995" y="875"/>
                  </a:cubicBezTo>
                  <a:cubicBezTo>
                    <a:pt x="993" y="875"/>
                    <a:pt x="993" y="875"/>
                    <a:pt x="993" y="875"/>
                  </a:cubicBezTo>
                  <a:cubicBezTo>
                    <a:pt x="989" y="870"/>
                    <a:pt x="989" y="870"/>
                    <a:pt x="989" y="870"/>
                  </a:cubicBezTo>
                  <a:cubicBezTo>
                    <a:pt x="985" y="864"/>
                    <a:pt x="985" y="864"/>
                    <a:pt x="985" y="864"/>
                  </a:cubicBezTo>
                  <a:cubicBezTo>
                    <a:pt x="984" y="857"/>
                    <a:pt x="984" y="857"/>
                    <a:pt x="984" y="857"/>
                  </a:cubicBezTo>
                  <a:cubicBezTo>
                    <a:pt x="984" y="857"/>
                    <a:pt x="982" y="850"/>
                    <a:pt x="982" y="850"/>
                  </a:cubicBezTo>
                  <a:cubicBezTo>
                    <a:pt x="981" y="847"/>
                    <a:pt x="981" y="847"/>
                    <a:pt x="981" y="847"/>
                  </a:cubicBezTo>
                  <a:cubicBezTo>
                    <a:pt x="947" y="847"/>
                    <a:pt x="947" y="847"/>
                    <a:pt x="947" y="847"/>
                  </a:cubicBezTo>
                  <a:lnTo>
                    <a:pt x="974" y="783"/>
                  </a:lnTo>
                  <a:close/>
                  <a:moveTo>
                    <a:pt x="997" y="466"/>
                  </a:moveTo>
                  <a:cubicBezTo>
                    <a:pt x="999" y="464"/>
                    <a:pt x="1005" y="458"/>
                    <a:pt x="1029" y="435"/>
                  </a:cubicBezTo>
                  <a:cubicBezTo>
                    <a:pt x="1029" y="434"/>
                    <a:pt x="1029" y="434"/>
                    <a:pt x="1029" y="434"/>
                  </a:cubicBezTo>
                  <a:cubicBezTo>
                    <a:pt x="1051" y="438"/>
                    <a:pt x="1051" y="438"/>
                    <a:pt x="1051" y="438"/>
                  </a:cubicBezTo>
                  <a:cubicBezTo>
                    <a:pt x="1065" y="416"/>
                    <a:pt x="1065" y="416"/>
                    <a:pt x="1065" y="416"/>
                  </a:cubicBezTo>
                  <a:cubicBezTo>
                    <a:pt x="1094" y="396"/>
                    <a:pt x="1094" y="396"/>
                    <a:pt x="1094" y="396"/>
                  </a:cubicBezTo>
                  <a:cubicBezTo>
                    <a:pt x="1134" y="385"/>
                    <a:pt x="1134" y="385"/>
                    <a:pt x="1134" y="385"/>
                  </a:cubicBezTo>
                  <a:cubicBezTo>
                    <a:pt x="1155" y="389"/>
                    <a:pt x="1155" y="389"/>
                    <a:pt x="1155" y="389"/>
                  </a:cubicBezTo>
                  <a:cubicBezTo>
                    <a:pt x="1155" y="420"/>
                    <a:pt x="1155" y="420"/>
                    <a:pt x="1155" y="420"/>
                  </a:cubicBezTo>
                  <a:cubicBezTo>
                    <a:pt x="1189" y="420"/>
                    <a:pt x="1189" y="420"/>
                    <a:pt x="1189" y="420"/>
                  </a:cubicBezTo>
                  <a:cubicBezTo>
                    <a:pt x="1193" y="425"/>
                    <a:pt x="1193" y="425"/>
                    <a:pt x="1193" y="425"/>
                  </a:cubicBezTo>
                  <a:cubicBezTo>
                    <a:pt x="1203" y="445"/>
                    <a:pt x="1203" y="445"/>
                    <a:pt x="1203" y="445"/>
                  </a:cubicBezTo>
                  <a:cubicBezTo>
                    <a:pt x="1208" y="451"/>
                    <a:pt x="1208" y="451"/>
                    <a:pt x="1208" y="451"/>
                  </a:cubicBezTo>
                  <a:cubicBezTo>
                    <a:pt x="1207" y="456"/>
                    <a:pt x="1207" y="456"/>
                    <a:pt x="1207" y="456"/>
                  </a:cubicBezTo>
                  <a:cubicBezTo>
                    <a:pt x="1206" y="461"/>
                    <a:pt x="1206" y="461"/>
                    <a:pt x="1206" y="461"/>
                  </a:cubicBezTo>
                  <a:cubicBezTo>
                    <a:pt x="1209" y="470"/>
                    <a:pt x="1209" y="470"/>
                    <a:pt x="1209" y="470"/>
                  </a:cubicBezTo>
                  <a:cubicBezTo>
                    <a:pt x="1213" y="475"/>
                    <a:pt x="1213" y="475"/>
                    <a:pt x="1213" y="475"/>
                  </a:cubicBezTo>
                  <a:cubicBezTo>
                    <a:pt x="1218" y="477"/>
                    <a:pt x="1218" y="477"/>
                    <a:pt x="1218" y="477"/>
                  </a:cubicBezTo>
                  <a:cubicBezTo>
                    <a:pt x="1221" y="477"/>
                    <a:pt x="1221" y="477"/>
                    <a:pt x="1221" y="477"/>
                  </a:cubicBezTo>
                  <a:cubicBezTo>
                    <a:pt x="1227" y="475"/>
                    <a:pt x="1227" y="475"/>
                    <a:pt x="1227" y="475"/>
                  </a:cubicBezTo>
                  <a:cubicBezTo>
                    <a:pt x="1229" y="475"/>
                    <a:pt x="1229" y="475"/>
                    <a:pt x="1229" y="475"/>
                  </a:cubicBezTo>
                  <a:cubicBezTo>
                    <a:pt x="1241" y="482"/>
                    <a:pt x="1241" y="482"/>
                    <a:pt x="1241" y="482"/>
                  </a:cubicBezTo>
                  <a:cubicBezTo>
                    <a:pt x="1241" y="461"/>
                    <a:pt x="1241" y="461"/>
                    <a:pt x="1241" y="461"/>
                  </a:cubicBezTo>
                  <a:cubicBezTo>
                    <a:pt x="1391" y="461"/>
                    <a:pt x="1391" y="461"/>
                    <a:pt x="1391" y="461"/>
                  </a:cubicBezTo>
                  <a:cubicBezTo>
                    <a:pt x="1389" y="520"/>
                    <a:pt x="1389" y="520"/>
                    <a:pt x="1389" y="520"/>
                  </a:cubicBezTo>
                  <a:cubicBezTo>
                    <a:pt x="1389" y="611"/>
                    <a:pt x="1389" y="611"/>
                    <a:pt x="1389" y="611"/>
                  </a:cubicBezTo>
                  <a:cubicBezTo>
                    <a:pt x="1237" y="611"/>
                    <a:pt x="1237" y="611"/>
                    <a:pt x="1237" y="611"/>
                  </a:cubicBezTo>
                  <a:cubicBezTo>
                    <a:pt x="1237" y="611"/>
                    <a:pt x="1224" y="611"/>
                    <a:pt x="1204" y="611"/>
                  </a:cubicBezTo>
                  <a:cubicBezTo>
                    <a:pt x="1082" y="612"/>
                    <a:pt x="1082" y="612"/>
                    <a:pt x="1082" y="612"/>
                  </a:cubicBezTo>
                  <a:cubicBezTo>
                    <a:pt x="1082" y="530"/>
                    <a:pt x="1082" y="530"/>
                    <a:pt x="1082" y="530"/>
                  </a:cubicBezTo>
                  <a:cubicBezTo>
                    <a:pt x="1066" y="530"/>
                    <a:pt x="1066" y="530"/>
                    <a:pt x="1066" y="530"/>
                  </a:cubicBezTo>
                  <a:cubicBezTo>
                    <a:pt x="1000" y="530"/>
                    <a:pt x="1000" y="530"/>
                    <a:pt x="1000" y="530"/>
                  </a:cubicBezTo>
                  <a:cubicBezTo>
                    <a:pt x="978" y="529"/>
                    <a:pt x="978" y="529"/>
                    <a:pt x="978" y="529"/>
                  </a:cubicBezTo>
                  <a:cubicBezTo>
                    <a:pt x="977" y="511"/>
                    <a:pt x="977" y="511"/>
                    <a:pt x="977" y="511"/>
                  </a:cubicBezTo>
                  <a:cubicBezTo>
                    <a:pt x="985" y="480"/>
                    <a:pt x="985" y="480"/>
                    <a:pt x="985" y="480"/>
                  </a:cubicBezTo>
                  <a:cubicBezTo>
                    <a:pt x="997" y="466"/>
                    <a:pt x="997" y="466"/>
                    <a:pt x="997" y="466"/>
                  </a:cubicBezTo>
                  <a:close/>
                  <a:moveTo>
                    <a:pt x="1279" y="364"/>
                  </a:moveTo>
                  <a:cubicBezTo>
                    <a:pt x="1279" y="344"/>
                    <a:pt x="1279" y="344"/>
                    <a:pt x="1279" y="344"/>
                  </a:cubicBezTo>
                  <a:cubicBezTo>
                    <a:pt x="1266" y="333"/>
                    <a:pt x="1266" y="333"/>
                    <a:pt x="1266" y="333"/>
                  </a:cubicBezTo>
                  <a:cubicBezTo>
                    <a:pt x="1227" y="326"/>
                    <a:pt x="1227" y="326"/>
                    <a:pt x="1227" y="326"/>
                  </a:cubicBezTo>
                  <a:cubicBezTo>
                    <a:pt x="1228" y="333"/>
                    <a:pt x="1228" y="333"/>
                    <a:pt x="1228" y="333"/>
                  </a:cubicBezTo>
                  <a:cubicBezTo>
                    <a:pt x="1193" y="317"/>
                    <a:pt x="1193" y="317"/>
                    <a:pt x="1193" y="317"/>
                  </a:cubicBezTo>
                  <a:cubicBezTo>
                    <a:pt x="1164" y="281"/>
                    <a:pt x="1164" y="281"/>
                    <a:pt x="1164" y="281"/>
                  </a:cubicBezTo>
                  <a:cubicBezTo>
                    <a:pt x="1150" y="236"/>
                    <a:pt x="1150" y="236"/>
                    <a:pt x="1150" y="236"/>
                  </a:cubicBezTo>
                  <a:cubicBezTo>
                    <a:pt x="1148" y="196"/>
                    <a:pt x="1148" y="196"/>
                    <a:pt x="1148" y="196"/>
                  </a:cubicBezTo>
                  <a:cubicBezTo>
                    <a:pt x="1174" y="154"/>
                    <a:pt x="1174" y="154"/>
                    <a:pt x="1174" y="154"/>
                  </a:cubicBezTo>
                  <a:cubicBezTo>
                    <a:pt x="1219" y="128"/>
                    <a:pt x="1219" y="128"/>
                    <a:pt x="1219" y="128"/>
                  </a:cubicBezTo>
                  <a:cubicBezTo>
                    <a:pt x="1228" y="105"/>
                    <a:pt x="1228" y="105"/>
                    <a:pt x="1228" y="105"/>
                  </a:cubicBezTo>
                  <a:cubicBezTo>
                    <a:pt x="1260" y="76"/>
                    <a:pt x="1260" y="76"/>
                    <a:pt x="1260" y="76"/>
                  </a:cubicBezTo>
                  <a:cubicBezTo>
                    <a:pt x="1263" y="64"/>
                    <a:pt x="1263" y="64"/>
                    <a:pt x="1263" y="64"/>
                  </a:cubicBezTo>
                  <a:cubicBezTo>
                    <a:pt x="1249" y="42"/>
                    <a:pt x="1249" y="42"/>
                    <a:pt x="1249" y="42"/>
                  </a:cubicBezTo>
                  <a:cubicBezTo>
                    <a:pt x="1231" y="35"/>
                    <a:pt x="1231" y="35"/>
                    <a:pt x="1231" y="35"/>
                  </a:cubicBezTo>
                  <a:cubicBezTo>
                    <a:pt x="1263" y="35"/>
                    <a:pt x="1263" y="35"/>
                    <a:pt x="1263" y="35"/>
                  </a:cubicBezTo>
                  <a:cubicBezTo>
                    <a:pt x="1280" y="46"/>
                    <a:pt x="1280" y="46"/>
                    <a:pt x="1280" y="46"/>
                  </a:cubicBezTo>
                  <a:cubicBezTo>
                    <a:pt x="1295" y="37"/>
                    <a:pt x="1295" y="37"/>
                    <a:pt x="1295" y="37"/>
                  </a:cubicBezTo>
                  <a:cubicBezTo>
                    <a:pt x="1321" y="46"/>
                    <a:pt x="1321" y="46"/>
                    <a:pt x="1321" y="46"/>
                  </a:cubicBezTo>
                  <a:cubicBezTo>
                    <a:pt x="1334" y="41"/>
                    <a:pt x="1334" y="41"/>
                    <a:pt x="1334" y="41"/>
                  </a:cubicBezTo>
                  <a:cubicBezTo>
                    <a:pt x="1343" y="46"/>
                    <a:pt x="1343" y="46"/>
                    <a:pt x="1343" y="46"/>
                  </a:cubicBezTo>
                  <a:cubicBezTo>
                    <a:pt x="1364" y="28"/>
                    <a:pt x="1364" y="28"/>
                    <a:pt x="1364" y="28"/>
                  </a:cubicBezTo>
                  <a:cubicBezTo>
                    <a:pt x="1356" y="11"/>
                    <a:pt x="1356" y="11"/>
                    <a:pt x="1356" y="11"/>
                  </a:cubicBezTo>
                  <a:cubicBezTo>
                    <a:pt x="1357" y="10"/>
                    <a:pt x="1357" y="10"/>
                    <a:pt x="1357" y="10"/>
                  </a:cubicBezTo>
                  <a:cubicBezTo>
                    <a:pt x="1387" y="8"/>
                    <a:pt x="1387" y="8"/>
                    <a:pt x="1387" y="8"/>
                  </a:cubicBezTo>
                  <a:cubicBezTo>
                    <a:pt x="1385" y="62"/>
                    <a:pt x="1385" y="62"/>
                    <a:pt x="1385" y="62"/>
                  </a:cubicBezTo>
                  <a:cubicBezTo>
                    <a:pt x="1385" y="72"/>
                    <a:pt x="1385" y="72"/>
                    <a:pt x="1385" y="72"/>
                  </a:cubicBezTo>
                  <a:cubicBezTo>
                    <a:pt x="1386" y="107"/>
                    <a:pt x="1387" y="219"/>
                    <a:pt x="1387" y="219"/>
                  </a:cubicBezTo>
                  <a:cubicBezTo>
                    <a:pt x="1389" y="279"/>
                    <a:pt x="1389" y="279"/>
                    <a:pt x="1389" y="279"/>
                  </a:cubicBezTo>
                  <a:cubicBezTo>
                    <a:pt x="1389" y="375"/>
                    <a:pt x="1389" y="375"/>
                    <a:pt x="1389" y="375"/>
                  </a:cubicBezTo>
                  <a:cubicBezTo>
                    <a:pt x="1389" y="375"/>
                    <a:pt x="1390" y="442"/>
                    <a:pt x="1391" y="453"/>
                  </a:cubicBezTo>
                  <a:cubicBezTo>
                    <a:pt x="1233" y="453"/>
                    <a:pt x="1233" y="453"/>
                    <a:pt x="1233" y="453"/>
                  </a:cubicBezTo>
                  <a:cubicBezTo>
                    <a:pt x="1233" y="469"/>
                    <a:pt x="1233" y="469"/>
                    <a:pt x="1233" y="469"/>
                  </a:cubicBezTo>
                  <a:cubicBezTo>
                    <a:pt x="1232" y="468"/>
                    <a:pt x="1232" y="468"/>
                    <a:pt x="1232" y="468"/>
                  </a:cubicBezTo>
                  <a:cubicBezTo>
                    <a:pt x="1227" y="467"/>
                    <a:pt x="1227" y="467"/>
                    <a:pt x="1227" y="467"/>
                  </a:cubicBezTo>
                  <a:cubicBezTo>
                    <a:pt x="1221" y="469"/>
                    <a:pt x="1221" y="469"/>
                    <a:pt x="1221" y="469"/>
                  </a:cubicBezTo>
                  <a:cubicBezTo>
                    <a:pt x="1220" y="469"/>
                    <a:pt x="1220" y="469"/>
                    <a:pt x="1220" y="469"/>
                  </a:cubicBezTo>
                  <a:cubicBezTo>
                    <a:pt x="1218" y="468"/>
                    <a:pt x="1218" y="468"/>
                    <a:pt x="1218" y="468"/>
                  </a:cubicBezTo>
                  <a:cubicBezTo>
                    <a:pt x="1216" y="466"/>
                    <a:pt x="1216" y="466"/>
                    <a:pt x="1216" y="466"/>
                  </a:cubicBezTo>
                  <a:cubicBezTo>
                    <a:pt x="1214" y="460"/>
                    <a:pt x="1214" y="460"/>
                    <a:pt x="1214" y="460"/>
                  </a:cubicBezTo>
                  <a:cubicBezTo>
                    <a:pt x="1214" y="458"/>
                    <a:pt x="1214" y="458"/>
                    <a:pt x="1214" y="458"/>
                  </a:cubicBezTo>
                  <a:cubicBezTo>
                    <a:pt x="1217" y="449"/>
                    <a:pt x="1217" y="449"/>
                    <a:pt x="1217" y="449"/>
                  </a:cubicBezTo>
                  <a:cubicBezTo>
                    <a:pt x="1210" y="441"/>
                    <a:pt x="1210" y="441"/>
                    <a:pt x="1210" y="441"/>
                  </a:cubicBezTo>
                  <a:cubicBezTo>
                    <a:pt x="1200" y="421"/>
                    <a:pt x="1200" y="421"/>
                    <a:pt x="1200" y="421"/>
                  </a:cubicBezTo>
                  <a:cubicBezTo>
                    <a:pt x="1193" y="412"/>
                    <a:pt x="1193" y="412"/>
                    <a:pt x="1193" y="412"/>
                  </a:cubicBezTo>
                  <a:cubicBezTo>
                    <a:pt x="1163" y="412"/>
                    <a:pt x="1163" y="412"/>
                    <a:pt x="1163" y="412"/>
                  </a:cubicBezTo>
                  <a:cubicBezTo>
                    <a:pt x="1163" y="390"/>
                    <a:pt x="1163" y="390"/>
                    <a:pt x="1163" y="390"/>
                  </a:cubicBezTo>
                  <a:cubicBezTo>
                    <a:pt x="1197" y="396"/>
                    <a:pt x="1197" y="396"/>
                    <a:pt x="1197" y="396"/>
                  </a:cubicBezTo>
                  <a:cubicBezTo>
                    <a:pt x="1215" y="387"/>
                    <a:pt x="1215" y="387"/>
                    <a:pt x="1215" y="387"/>
                  </a:cubicBezTo>
                  <a:cubicBezTo>
                    <a:pt x="1227" y="389"/>
                    <a:pt x="1227" y="389"/>
                    <a:pt x="1227" y="389"/>
                  </a:cubicBezTo>
                  <a:lnTo>
                    <a:pt x="1279" y="364"/>
                  </a:lnTo>
                  <a:close/>
                  <a:moveTo>
                    <a:pt x="2191" y="393"/>
                  </a:moveTo>
                  <a:cubicBezTo>
                    <a:pt x="2192" y="388"/>
                    <a:pt x="2192" y="388"/>
                    <a:pt x="2192" y="388"/>
                  </a:cubicBezTo>
                  <a:cubicBezTo>
                    <a:pt x="2194" y="391"/>
                    <a:pt x="2194" y="391"/>
                    <a:pt x="2194" y="391"/>
                  </a:cubicBezTo>
                  <a:lnTo>
                    <a:pt x="2191" y="393"/>
                  </a:lnTo>
                  <a:close/>
                  <a:moveTo>
                    <a:pt x="2190" y="402"/>
                  </a:moveTo>
                  <a:cubicBezTo>
                    <a:pt x="2193" y="413"/>
                    <a:pt x="2193" y="413"/>
                    <a:pt x="2193" y="413"/>
                  </a:cubicBezTo>
                  <a:cubicBezTo>
                    <a:pt x="2203" y="410"/>
                    <a:pt x="2203" y="410"/>
                    <a:pt x="2203" y="410"/>
                  </a:cubicBezTo>
                  <a:cubicBezTo>
                    <a:pt x="2205" y="419"/>
                    <a:pt x="2205" y="419"/>
                    <a:pt x="2205" y="419"/>
                  </a:cubicBezTo>
                  <a:cubicBezTo>
                    <a:pt x="2214" y="419"/>
                    <a:pt x="2214" y="419"/>
                    <a:pt x="2214" y="419"/>
                  </a:cubicBezTo>
                  <a:cubicBezTo>
                    <a:pt x="2232" y="443"/>
                    <a:pt x="2232" y="443"/>
                    <a:pt x="2232" y="443"/>
                  </a:cubicBezTo>
                  <a:cubicBezTo>
                    <a:pt x="2257" y="460"/>
                    <a:pt x="2257" y="460"/>
                    <a:pt x="2257" y="460"/>
                  </a:cubicBezTo>
                  <a:cubicBezTo>
                    <a:pt x="2253" y="469"/>
                    <a:pt x="2253" y="469"/>
                    <a:pt x="2253" y="469"/>
                  </a:cubicBezTo>
                  <a:cubicBezTo>
                    <a:pt x="2232" y="458"/>
                    <a:pt x="2232" y="458"/>
                    <a:pt x="2232" y="458"/>
                  </a:cubicBezTo>
                  <a:cubicBezTo>
                    <a:pt x="2235" y="477"/>
                    <a:pt x="2235" y="477"/>
                    <a:pt x="2235" y="477"/>
                  </a:cubicBezTo>
                  <a:cubicBezTo>
                    <a:pt x="2241" y="480"/>
                    <a:pt x="2241" y="480"/>
                    <a:pt x="2241" y="480"/>
                  </a:cubicBezTo>
                  <a:cubicBezTo>
                    <a:pt x="2244" y="499"/>
                    <a:pt x="2244" y="499"/>
                    <a:pt x="2244" y="499"/>
                  </a:cubicBezTo>
                  <a:cubicBezTo>
                    <a:pt x="2253" y="511"/>
                    <a:pt x="2253" y="511"/>
                    <a:pt x="2253" y="511"/>
                  </a:cubicBezTo>
                  <a:cubicBezTo>
                    <a:pt x="2176" y="514"/>
                    <a:pt x="2176" y="514"/>
                    <a:pt x="2176" y="514"/>
                  </a:cubicBezTo>
                  <a:cubicBezTo>
                    <a:pt x="2176" y="514"/>
                    <a:pt x="2098" y="516"/>
                    <a:pt x="2098" y="516"/>
                  </a:cubicBezTo>
                  <a:cubicBezTo>
                    <a:pt x="2098" y="516"/>
                    <a:pt x="2055" y="518"/>
                    <a:pt x="2019" y="519"/>
                  </a:cubicBezTo>
                  <a:cubicBezTo>
                    <a:pt x="1944" y="523"/>
                    <a:pt x="1944" y="523"/>
                    <a:pt x="1944" y="523"/>
                  </a:cubicBezTo>
                  <a:cubicBezTo>
                    <a:pt x="1944" y="523"/>
                    <a:pt x="1944" y="523"/>
                    <a:pt x="1944" y="523"/>
                  </a:cubicBezTo>
                  <a:cubicBezTo>
                    <a:pt x="1858" y="528"/>
                    <a:pt x="1858" y="528"/>
                    <a:pt x="1858" y="528"/>
                  </a:cubicBezTo>
                  <a:cubicBezTo>
                    <a:pt x="1858" y="528"/>
                    <a:pt x="1858" y="528"/>
                    <a:pt x="1858" y="528"/>
                  </a:cubicBezTo>
                  <a:cubicBezTo>
                    <a:pt x="1857" y="528"/>
                    <a:pt x="1732" y="530"/>
                    <a:pt x="1708" y="530"/>
                  </a:cubicBezTo>
                  <a:cubicBezTo>
                    <a:pt x="1708" y="455"/>
                    <a:pt x="1708" y="455"/>
                    <a:pt x="1708" y="455"/>
                  </a:cubicBezTo>
                  <a:cubicBezTo>
                    <a:pt x="1705" y="455"/>
                    <a:pt x="1705" y="455"/>
                    <a:pt x="1705" y="455"/>
                  </a:cubicBezTo>
                  <a:cubicBezTo>
                    <a:pt x="1706" y="302"/>
                    <a:pt x="1706" y="302"/>
                    <a:pt x="1706" y="302"/>
                  </a:cubicBezTo>
                  <a:cubicBezTo>
                    <a:pt x="1706" y="302"/>
                    <a:pt x="1706" y="301"/>
                    <a:pt x="1705" y="226"/>
                  </a:cubicBezTo>
                  <a:cubicBezTo>
                    <a:pt x="1703" y="134"/>
                    <a:pt x="1703" y="134"/>
                    <a:pt x="1703" y="134"/>
                  </a:cubicBezTo>
                  <a:cubicBezTo>
                    <a:pt x="1718" y="140"/>
                    <a:pt x="1718" y="140"/>
                    <a:pt x="1718" y="140"/>
                  </a:cubicBezTo>
                  <a:cubicBezTo>
                    <a:pt x="1768" y="194"/>
                    <a:pt x="1768" y="194"/>
                    <a:pt x="1768" y="194"/>
                  </a:cubicBezTo>
                  <a:cubicBezTo>
                    <a:pt x="1779" y="239"/>
                    <a:pt x="1779" y="239"/>
                    <a:pt x="1779" y="239"/>
                  </a:cubicBezTo>
                  <a:cubicBezTo>
                    <a:pt x="1793" y="263"/>
                    <a:pt x="1793" y="263"/>
                    <a:pt x="1793" y="263"/>
                  </a:cubicBezTo>
                  <a:cubicBezTo>
                    <a:pt x="1819" y="273"/>
                    <a:pt x="1819" y="273"/>
                    <a:pt x="1819" y="273"/>
                  </a:cubicBezTo>
                  <a:cubicBezTo>
                    <a:pt x="1839" y="264"/>
                    <a:pt x="1839" y="264"/>
                    <a:pt x="1839" y="264"/>
                  </a:cubicBezTo>
                  <a:cubicBezTo>
                    <a:pt x="1912" y="272"/>
                    <a:pt x="1912" y="272"/>
                    <a:pt x="1912" y="272"/>
                  </a:cubicBezTo>
                  <a:cubicBezTo>
                    <a:pt x="1973" y="325"/>
                    <a:pt x="1973" y="325"/>
                    <a:pt x="1973" y="325"/>
                  </a:cubicBezTo>
                  <a:cubicBezTo>
                    <a:pt x="1985" y="335"/>
                    <a:pt x="1985" y="335"/>
                    <a:pt x="1985" y="335"/>
                  </a:cubicBezTo>
                  <a:cubicBezTo>
                    <a:pt x="1993" y="335"/>
                    <a:pt x="1993" y="335"/>
                    <a:pt x="1993" y="335"/>
                  </a:cubicBezTo>
                  <a:cubicBezTo>
                    <a:pt x="1988" y="338"/>
                    <a:pt x="1988" y="338"/>
                    <a:pt x="1988" y="338"/>
                  </a:cubicBezTo>
                  <a:cubicBezTo>
                    <a:pt x="2010" y="344"/>
                    <a:pt x="2010" y="344"/>
                    <a:pt x="2010" y="344"/>
                  </a:cubicBezTo>
                  <a:cubicBezTo>
                    <a:pt x="2020" y="340"/>
                    <a:pt x="2020" y="340"/>
                    <a:pt x="2020" y="340"/>
                  </a:cubicBezTo>
                  <a:cubicBezTo>
                    <a:pt x="2034" y="350"/>
                    <a:pt x="2034" y="350"/>
                    <a:pt x="2034" y="350"/>
                  </a:cubicBezTo>
                  <a:cubicBezTo>
                    <a:pt x="2034" y="338"/>
                    <a:pt x="2034" y="338"/>
                    <a:pt x="2034" y="338"/>
                  </a:cubicBezTo>
                  <a:cubicBezTo>
                    <a:pt x="2044" y="337"/>
                    <a:pt x="2044" y="337"/>
                    <a:pt x="2044" y="337"/>
                  </a:cubicBezTo>
                  <a:cubicBezTo>
                    <a:pt x="2059" y="355"/>
                    <a:pt x="2059" y="355"/>
                    <a:pt x="2059" y="355"/>
                  </a:cubicBezTo>
                  <a:cubicBezTo>
                    <a:pt x="2101" y="381"/>
                    <a:pt x="2101" y="381"/>
                    <a:pt x="2101" y="381"/>
                  </a:cubicBezTo>
                  <a:cubicBezTo>
                    <a:pt x="2102" y="382"/>
                    <a:pt x="2102" y="382"/>
                    <a:pt x="2102" y="382"/>
                  </a:cubicBezTo>
                  <a:cubicBezTo>
                    <a:pt x="2113" y="382"/>
                    <a:pt x="2113" y="382"/>
                    <a:pt x="2113" y="382"/>
                  </a:cubicBezTo>
                  <a:cubicBezTo>
                    <a:pt x="2120" y="393"/>
                    <a:pt x="2120" y="393"/>
                    <a:pt x="2120" y="393"/>
                  </a:cubicBezTo>
                  <a:cubicBezTo>
                    <a:pt x="2155" y="393"/>
                    <a:pt x="2155" y="393"/>
                    <a:pt x="2155" y="393"/>
                  </a:cubicBezTo>
                  <a:cubicBezTo>
                    <a:pt x="2161" y="385"/>
                    <a:pt x="2161" y="385"/>
                    <a:pt x="2161" y="385"/>
                  </a:cubicBezTo>
                  <a:lnTo>
                    <a:pt x="2190" y="402"/>
                  </a:lnTo>
                  <a:close/>
                  <a:moveTo>
                    <a:pt x="2259" y="518"/>
                  </a:moveTo>
                  <a:cubicBezTo>
                    <a:pt x="2264" y="525"/>
                    <a:pt x="2264" y="525"/>
                    <a:pt x="2264" y="525"/>
                  </a:cubicBezTo>
                  <a:cubicBezTo>
                    <a:pt x="2276" y="557"/>
                    <a:pt x="2276" y="557"/>
                    <a:pt x="2276" y="557"/>
                  </a:cubicBezTo>
                  <a:cubicBezTo>
                    <a:pt x="2292" y="576"/>
                    <a:pt x="2292" y="576"/>
                    <a:pt x="2292" y="576"/>
                  </a:cubicBezTo>
                  <a:cubicBezTo>
                    <a:pt x="2303" y="578"/>
                    <a:pt x="2303" y="578"/>
                    <a:pt x="2303" y="578"/>
                  </a:cubicBezTo>
                  <a:cubicBezTo>
                    <a:pt x="2301" y="597"/>
                    <a:pt x="2301" y="597"/>
                    <a:pt x="2301" y="597"/>
                  </a:cubicBezTo>
                  <a:cubicBezTo>
                    <a:pt x="2312" y="616"/>
                    <a:pt x="2312" y="616"/>
                    <a:pt x="2312" y="616"/>
                  </a:cubicBezTo>
                  <a:cubicBezTo>
                    <a:pt x="2299" y="621"/>
                    <a:pt x="2299" y="621"/>
                    <a:pt x="2299" y="621"/>
                  </a:cubicBezTo>
                  <a:cubicBezTo>
                    <a:pt x="2300" y="629"/>
                    <a:pt x="2300" y="629"/>
                    <a:pt x="2300" y="629"/>
                  </a:cubicBezTo>
                  <a:cubicBezTo>
                    <a:pt x="2305" y="629"/>
                    <a:pt x="2305" y="629"/>
                    <a:pt x="2305" y="629"/>
                  </a:cubicBezTo>
                  <a:cubicBezTo>
                    <a:pt x="2307" y="656"/>
                    <a:pt x="2307" y="656"/>
                    <a:pt x="2307" y="656"/>
                  </a:cubicBezTo>
                  <a:cubicBezTo>
                    <a:pt x="2333" y="665"/>
                    <a:pt x="2333" y="665"/>
                    <a:pt x="2333" y="665"/>
                  </a:cubicBezTo>
                  <a:cubicBezTo>
                    <a:pt x="2338" y="674"/>
                    <a:pt x="2338" y="674"/>
                    <a:pt x="2338" y="674"/>
                  </a:cubicBezTo>
                  <a:cubicBezTo>
                    <a:pt x="2325" y="674"/>
                    <a:pt x="2325" y="674"/>
                    <a:pt x="2325" y="674"/>
                  </a:cubicBezTo>
                  <a:cubicBezTo>
                    <a:pt x="2291" y="661"/>
                    <a:pt x="2291" y="661"/>
                    <a:pt x="2291" y="661"/>
                  </a:cubicBezTo>
                  <a:cubicBezTo>
                    <a:pt x="2282" y="648"/>
                    <a:pt x="2282" y="648"/>
                    <a:pt x="2282" y="648"/>
                  </a:cubicBezTo>
                  <a:cubicBezTo>
                    <a:pt x="2280" y="631"/>
                    <a:pt x="2280" y="631"/>
                    <a:pt x="2280" y="631"/>
                  </a:cubicBezTo>
                  <a:cubicBezTo>
                    <a:pt x="2261" y="631"/>
                    <a:pt x="2261" y="631"/>
                    <a:pt x="2261" y="631"/>
                  </a:cubicBezTo>
                  <a:cubicBezTo>
                    <a:pt x="2227" y="652"/>
                    <a:pt x="2227" y="652"/>
                    <a:pt x="2227" y="652"/>
                  </a:cubicBezTo>
                  <a:cubicBezTo>
                    <a:pt x="2214" y="689"/>
                    <a:pt x="2214" y="689"/>
                    <a:pt x="2214" y="689"/>
                  </a:cubicBezTo>
                  <a:cubicBezTo>
                    <a:pt x="2220" y="692"/>
                    <a:pt x="2220" y="692"/>
                    <a:pt x="2220" y="692"/>
                  </a:cubicBezTo>
                  <a:cubicBezTo>
                    <a:pt x="2216" y="692"/>
                    <a:pt x="2216" y="692"/>
                    <a:pt x="2216" y="692"/>
                  </a:cubicBezTo>
                  <a:cubicBezTo>
                    <a:pt x="2211" y="714"/>
                    <a:pt x="2211" y="714"/>
                    <a:pt x="2211" y="714"/>
                  </a:cubicBezTo>
                  <a:cubicBezTo>
                    <a:pt x="2223" y="722"/>
                    <a:pt x="2223" y="722"/>
                    <a:pt x="2223" y="722"/>
                  </a:cubicBezTo>
                  <a:cubicBezTo>
                    <a:pt x="2231" y="762"/>
                    <a:pt x="2231" y="762"/>
                    <a:pt x="2231" y="762"/>
                  </a:cubicBezTo>
                  <a:cubicBezTo>
                    <a:pt x="2257" y="794"/>
                    <a:pt x="2257" y="794"/>
                    <a:pt x="2257" y="794"/>
                  </a:cubicBezTo>
                  <a:cubicBezTo>
                    <a:pt x="2285" y="810"/>
                    <a:pt x="2285" y="810"/>
                    <a:pt x="2285" y="810"/>
                  </a:cubicBezTo>
                  <a:cubicBezTo>
                    <a:pt x="2310" y="816"/>
                    <a:pt x="2310" y="816"/>
                    <a:pt x="2310" y="816"/>
                  </a:cubicBezTo>
                  <a:cubicBezTo>
                    <a:pt x="2308" y="827"/>
                    <a:pt x="2308" y="827"/>
                    <a:pt x="2308" y="827"/>
                  </a:cubicBezTo>
                  <a:cubicBezTo>
                    <a:pt x="2176" y="831"/>
                    <a:pt x="2176" y="831"/>
                    <a:pt x="2176" y="831"/>
                  </a:cubicBezTo>
                  <a:cubicBezTo>
                    <a:pt x="2176" y="831"/>
                    <a:pt x="2176" y="831"/>
                    <a:pt x="2099" y="834"/>
                  </a:cubicBezTo>
                  <a:cubicBezTo>
                    <a:pt x="2099" y="834"/>
                    <a:pt x="2081" y="835"/>
                    <a:pt x="2057" y="836"/>
                  </a:cubicBezTo>
                  <a:cubicBezTo>
                    <a:pt x="1946" y="839"/>
                    <a:pt x="1946" y="839"/>
                    <a:pt x="1946" y="839"/>
                  </a:cubicBezTo>
                  <a:cubicBezTo>
                    <a:pt x="1946" y="759"/>
                    <a:pt x="1946" y="759"/>
                    <a:pt x="1946" y="759"/>
                  </a:cubicBezTo>
                  <a:cubicBezTo>
                    <a:pt x="1946" y="759"/>
                    <a:pt x="1946" y="759"/>
                    <a:pt x="1945" y="707"/>
                  </a:cubicBezTo>
                  <a:cubicBezTo>
                    <a:pt x="1944" y="687"/>
                    <a:pt x="1944" y="687"/>
                    <a:pt x="1944" y="687"/>
                  </a:cubicBezTo>
                  <a:cubicBezTo>
                    <a:pt x="1950" y="687"/>
                    <a:pt x="1950" y="687"/>
                    <a:pt x="1950" y="687"/>
                  </a:cubicBezTo>
                  <a:cubicBezTo>
                    <a:pt x="1946" y="607"/>
                    <a:pt x="1946" y="607"/>
                    <a:pt x="1946" y="607"/>
                  </a:cubicBezTo>
                  <a:cubicBezTo>
                    <a:pt x="1946" y="607"/>
                    <a:pt x="1945" y="547"/>
                    <a:pt x="1944" y="531"/>
                  </a:cubicBezTo>
                  <a:cubicBezTo>
                    <a:pt x="2098" y="524"/>
                    <a:pt x="2098" y="524"/>
                    <a:pt x="2098" y="524"/>
                  </a:cubicBezTo>
                  <a:cubicBezTo>
                    <a:pt x="2098" y="524"/>
                    <a:pt x="2098" y="524"/>
                    <a:pt x="2176" y="522"/>
                  </a:cubicBezTo>
                  <a:cubicBezTo>
                    <a:pt x="2176" y="522"/>
                    <a:pt x="2177" y="522"/>
                    <a:pt x="2257" y="518"/>
                  </a:cubicBezTo>
                  <a:cubicBezTo>
                    <a:pt x="2259" y="518"/>
                    <a:pt x="2259" y="518"/>
                    <a:pt x="2259" y="518"/>
                  </a:cubicBezTo>
                  <a:close/>
                  <a:moveTo>
                    <a:pt x="2317" y="1066"/>
                  </a:moveTo>
                  <a:cubicBezTo>
                    <a:pt x="2323" y="1116"/>
                    <a:pt x="2323" y="1116"/>
                    <a:pt x="2323" y="1116"/>
                  </a:cubicBezTo>
                  <a:cubicBezTo>
                    <a:pt x="2321" y="1144"/>
                    <a:pt x="2321" y="1144"/>
                    <a:pt x="2321" y="1144"/>
                  </a:cubicBezTo>
                  <a:cubicBezTo>
                    <a:pt x="2264" y="1145"/>
                    <a:pt x="2264" y="1145"/>
                    <a:pt x="2264" y="1145"/>
                  </a:cubicBezTo>
                  <a:cubicBezTo>
                    <a:pt x="2264" y="1145"/>
                    <a:pt x="2264" y="1145"/>
                    <a:pt x="2225" y="1147"/>
                  </a:cubicBezTo>
                  <a:cubicBezTo>
                    <a:pt x="2197" y="1148"/>
                    <a:pt x="2197" y="1148"/>
                    <a:pt x="2197" y="1148"/>
                  </a:cubicBezTo>
                  <a:cubicBezTo>
                    <a:pt x="2190" y="1149"/>
                    <a:pt x="2187" y="1149"/>
                    <a:pt x="2185" y="1149"/>
                  </a:cubicBezTo>
                  <a:cubicBezTo>
                    <a:pt x="2185" y="1149"/>
                    <a:pt x="2185" y="1149"/>
                    <a:pt x="2185" y="1149"/>
                  </a:cubicBezTo>
                  <a:cubicBezTo>
                    <a:pt x="2182" y="1149"/>
                    <a:pt x="2182" y="1149"/>
                    <a:pt x="2182" y="1149"/>
                  </a:cubicBezTo>
                  <a:cubicBezTo>
                    <a:pt x="2182" y="1149"/>
                    <a:pt x="2182" y="1149"/>
                    <a:pt x="2107" y="1151"/>
                  </a:cubicBezTo>
                  <a:cubicBezTo>
                    <a:pt x="2107" y="1151"/>
                    <a:pt x="2107" y="1151"/>
                    <a:pt x="2030" y="1153"/>
                  </a:cubicBezTo>
                  <a:cubicBezTo>
                    <a:pt x="2030" y="1153"/>
                    <a:pt x="2029" y="1153"/>
                    <a:pt x="2003" y="1154"/>
                  </a:cubicBezTo>
                  <a:cubicBezTo>
                    <a:pt x="2003" y="1154"/>
                    <a:pt x="1964" y="1156"/>
                    <a:pt x="1955" y="1156"/>
                  </a:cubicBezTo>
                  <a:cubicBezTo>
                    <a:pt x="1951" y="1081"/>
                    <a:pt x="1951" y="1081"/>
                    <a:pt x="1951" y="1081"/>
                  </a:cubicBezTo>
                  <a:cubicBezTo>
                    <a:pt x="1951" y="1046"/>
                    <a:pt x="1951" y="1046"/>
                    <a:pt x="1951" y="1046"/>
                  </a:cubicBezTo>
                  <a:cubicBezTo>
                    <a:pt x="1951" y="1046"/>
                    <a:pt x="1951" y="1046"/>
                    <a:pt x="1950" y="1003"/>
                  </a:cubicBezTo>
                  <a:cubicBezTo>
                    <a:pt x="1950" y="962"/>
                    <a:pt x="1950" y="962"/>
                    <a:pt x="1950" y="962"/>
                  </a:cubicBezTo>
                  <a:cubicBezTo>
                    <a:pt x="1950" y="962"/>
                    <a:pt x="1950" y="962"/>
                    <a:pt x="1948" y="911"/>
                  </a:cubicBezTo>
                  <a:cubicBezTo>
                    <a:pt x="1946" y="847"/>
                    <a:pt x="1946" y="847"/>
                    <a:pt x="1946" y="847"/>
                  </a:cubicBezTo>
                  <a:cubicBezTo>
                    <a:pt x="2100" y="842"/>
                    <a:pt x="2100" y="842"/>
                    <a:pt x="2100" y="842"/>
                  </a:cubicBezTo>
                  <a:cubicBezTo>
                    <a:pt x="2100" y="842"/>
                    <a:pt x="2100" y="842"/>
                    <a:pt x="2177" y="839"/>
                  </a:cubicBezTo>
                  <a:cubicBezTo>
                    <a:pt x="2177" y="839"/>
                    <a:pt x="2285" y="836"/>
                    <a:pt x="2307" y="835"/>
                  </a:cubicBezTo>
                  <a:cubicBezTo>
                    <a:pt x="2306" y="838"/>
                    <a:pt x="2306" y="838"/>
                    <a:pt x="2306" y="838"/>
                  </a:cubicBezTo>
                  <a:cubicBezTo>
                    <a:pt x="2326" y="881"/>
                    <a:pt x="2326" y="881"/>
                    <a:pt x="2326" y="881"/>
                  </a:cubicBezTo>
                  <a:cubicBezTo>
                    <a:pt x="2324" y="933"/>
                    <a:pt x="2324" y="933"/>
                    <a:pt x="2324" y="933"/>
                  </a:cubicBezTo>
                  <a:cubicBezTo>
                    <a:pt x="2342" y="967"/>
                    <a:pt x="2342" y="967"/>
                    <a:pt x="2342" y="967"/>
                  </a:cubicBezTo>
                  <a:lnTo>
                    <a:pt x="2317" y="1066"/>
                  </a:lnTo>
                  <a:close/>
                  <a:moveTo>
                    <a:pt x="2103" y="1574"/>
                  </a:moveTo>
                  <a:cubicBezTo>
                    <a:pt x="2093" y="1584"/>
                    <a:pt x="2093" y="1584"/>
                    <a:pt x="2093" y="1584"/>
                  </a:cubicBezTo>
                  <a:cubicBezTo>
                    <a:pt x="2095" y="1592"/>
                    <a:pt x="2095" y="1592"/>
                    <a:pt x="2095" y="1592"/>
                  </a:cubicBezTo>
                  <a:cubicBezTo>
                    <a:pt x="2086" y="1597"/>
                    <a:pt x="2086" y="1597"/>
                    <a:pt x="2086" y="1597"/>
                  </a:cubicBezTo>
                  <a:cubicBezTo>
                    <a:pt x="2091" y="1625"/>
                    <a:pt x="2091" y="1625"/>
                    <a:pt x="2091" y="1625"/>
                  </a:cubicBezTo>
                  <a:cubicBezTo>
                    <a:pt x="2054" y="1610"/>
                    <a:pt x="2054" y="1610"/>
                    <a:pt x="2054" y="1610"/>
                  </a:cubicBezTo>
                  <a:cubicBezTo>
                    <a:pt x="2048" y="1630"/>
                    <a:pt x="2048" y="1630"/>
                    <a:pt x="2048" y="1630"/>
                  </a:cubicBezTo>
                  <a:cubicBezTo>
                    <a:pt x="2032" y="1631"/>
                    <a:pt x="2032" y="1631"/>
                    <a:pt x="2032" y="1631"/>
                  </a:cubicBezTo>
                  <a:cubicBezTo>
                    <a:pt x="2020" y="1623"/>
                    <a:pt x="2020" y="1623"/>
                    <a:pt x="2020" y="1623"/>
                  </a:cubicBezTo>
                  <a:cubicBezTo>
                    <a:pt x="2016" y="1627"/>
                    <a:pt x="2016" y="1627"/>
                    <a:pt x="2016" y="1627"/>
                  </a:cubicBezTo>
                  <a:cubicBezTo>
                    <a:pt x="2015" y="1618"/>
                    <a:pt x="2015" y="1618"/>
                    <a:pt x="2015" y="1618"/>
                  </a:cubicBezTo>
                  <a:cubicBezTo>
                    <a:pt x="1992" y="1621"/>
                    <a:pt x="1992" y="1621"/>
                    <a:pt x="1992" y="1621"/>
                  </a:cubicBezTo>
                  <a:cubicBezTo>
                    <a:pt x="1980" y="1631"/>
                    <a:pt x="1980" y="1631"/>
                    <a:pt x="1980" y="1631"/>
                  </a:cubicBezTo>
                  <a:cubicBezTo>
                    <a:pt x="1973" y="1652"/>
                    <a:pt x="1973" y="1652"/>
                    <a:pt x="1973" y="1652"/>
                  </a:cubicBezTo>
                  <a:cubicBezTo>
                    <a:pt x="1964" y="1658"/>
                    <a:pt x="1964" y="1658"/>
                    <a:pt x="1964" y="1658"/>
                  </a:cubicBezTo>
                  <a:cubicBezTo>
                    <a:pt x="1955" y="1690"/>
                    <a:pt x="1955" y="1690"/>
                    <a:pt x="1955" y="1690"/>
                  </a:cubicBezTo>
                  <a:cubicBezTo>
                    <a:pt x="1942" y="1699"/>
                    <a:pt x="1942" y="1699"/>
                    <a:pt x="1942" y="1699"/>
                  </a:cubicBezTo>
                  <a:cubicBezTo>
                    <a:pt x="1941" y="1702"/>
                    <a:pt x="1941" y="1702"/>
                    <a:pt x="1941" y="1702"/>
                  </a:cubicBezTo>
                  <a:cubicBezTo>
                    <a:pt x="1860" y="1702"/>
                    <a:pt x="1860" y="1702"/>
                    <a:pt x="1860" y="1702"/>
                  </a:cubicBezTo>
                  <a:cubicBezTo>
                    <a:pt x="1858" y="1625"/>
                    <a:pt x="1858" y="1625"/>
                    <a:pt x="1858" y="1625"/>
                  </a:cubicBezTo>
                  <a:cubicBezTo>
                    <a:pt x="1780" y="1626"/>
                    <a:pt x="1780" y="1626"/>
                    <a:pt x="1780" y="1626"/>
                  </a:cubicBezTo>
                  <a:cubicBezTo>
                    <a:pt x="1776" y="1483"/>
                    <a:pt x="1776" y="1483"/>
                    <a:pt x="1776" y="1483"/>
                  </a:cubicBezTo>
                  <a:cubicBezTo>
                    <a:pt x="1880" y="1483"/>
                    <a:pt x="1880" y="1483"/>
                    <a:pt x="1880" y="1483"/>
                  </a:cubicBezTo>
                  <a:cubicBezTo>
                    <a:pt x="1880" y="1483"/>
                    <a:pt x="1880" y="1483"/>
                    <a:pt x="1958" y="1479"/>
                  </a:cubicBezTo>
                  <a:cubicBezTo>
                    <a:pt x="2010" y="1479"/>
                    <a:pt x="2010" y="1479"/>
                    <a:pt x="2010" y="1479"/>
                  </a:cubicBezTo>
                  <a:cubicBezTo>
                    <a:pt x="2010" y="1479"/>
                    <a:pt x="2010" y="1479"/>
                    <a:pt x="2035" y="1477"/>
                  </a:cubicBezTo>
                  <a:cubicBezTo>
                    <a:pt x="2036" y="1477"/>
                    <a:pt x="2077" y="1477"/>
                    <a:pt x="2085" y="1477"/>
                  </a:cubicBezTo>
                  <a:cubicBezTo>
                    <a:pt x="2085" y="1477"/>
                    <a:pt x="2085" y="1477"/>
                    <a:pt x="2116" y="1475"/>
                  </a:cubicBezTo>
                  <a:cubicBezTo>
                    <a:pt x="2116" y="1475"/>
                    <a:pt x="2153" y="1474"/>
                    <a:pt x="2162" y="1474"/>
                  </a:cubicBezTo>
                  <a:cubicBezTo>
                    <a:pt x="2162" y="1477"/>
                    <a:pt x="2162" y="1477"/>
                    <a:pt x="2162" y="1477"/>
                  </a:cubicBezTo>
                  <a:cubicBezTo>
                    <a:pt x="2162" y="1478"/>
                    <a:pt x="2162" y="1478"/>
                    <a:pt x="2162" y="1478"/>
                  </a:cubicBezTo>
                  <a:cubicBezTo>
                    <a:pt x="2165" y="1519"/>
                    <a:pt x="2165" y="1519"/>
                    <a:pt x="2165" y="1519"/>
                  </a:cubicBezTo>
                  <a:cubicBezTo>
                    <a:pt x="2147" y="1543"/>
                    <a:pt x="2147" y="1543"/>
                    <a:pt x="2147" y="1543"/>
                  </a:cubicBezTo>
                  <a:cubicBezTo>
                    <a:pt x="2155" y="1568"/>
                    <a:pt x="2155" y="1568"/>
                    <a:pt x="2155" y="1568"/>
                  </a:cubicBezTo>
                  <a:cubicBezTo>
                    <a:pt x="2142" y="1563"/>
                    <a:pt x="2142" y="1563"/>
                    <a:pt x="2142" y="1563"/>
                  </a:cubicBezTo>
                  <a:lnTo>
                    <a:pt x="2103" y="1574"/>
                  </a:lnTo>
                  <a:close/>
                  <a:moveTo>
                    <a:pt x="1923" y="1844"/>
                  </a:moveTo>
                  <a:cubicBezTo>
                    <a:pt x="1915" y="1844"/>
                    <a:pt x="1915" y="1844"/>
                    <a:pt x="1915" y="1844"/>
                  </a:cubicBezTo>
                  <a:cubicBezTo>
                    <a:pt x="1924" y="1876"/>
                    <a:pt x="1924" y="1876"/>
                    <a:pt x="1924" y="1876"/>
                  </a:cubicBezTo>
                  <a:cubicBezTo>
                    <a:pt x="1959" y="1935"/>
                    <a:pt x="1959" y="1935"/>
                    <a:pt x="1959" y="1935"/>
                  </a:cubicBezTo>
                  <a:cubicBezTo>
                    <a:pt x="2007" y="1959"/>
                    <a:pt x="2007" y="1959"/>
                    <a:pt x="2007" y="1959"/>
                  </a:cubicBezTo>
                  <a:cubicBezTo>
                    <a:pt x="2055" y="1968"/>
                    <a:pt x="2055" y="1968"/>
                    <a:pt x="2055" y="1968"/>
                  </a:cubicBezTo>
                  <a:cubicBezTo>
                    <a:pt x="2087" y="1990"/>
                    <a:pt x="2087" y="1990"/>
                    <a:pt x="2087" y="1990"/>
                  </a:cubicBezTo>
                  <a:cubicBezTo>
                    <a:pt x="2087" y="2019"/>
                    <a:pt x="2087" y="2019"/>
                    <a:pt x="2087" y="2019"/>
                  </a:cubicBezTo>
                  <a:cubicBezTo>
                    <a:pt x="2087" y="2019"/>
                    <a:pt x="2088" y="2080"/>
                    <a:pt x="2088" y="2093"/>
                  </a:cubicBezTo>
                  <a:cubicBezTo>
                    <a:pt x="2017" y="2095"/>
                    <a:pt x="2017" y="2095"/>
                    <a:pt x="2017" y="2095"/>
                  </a:cubicBezTo>
                  <a:cubicBezTo>
                    <a:pt x="2016" y="2056"/>
                    <a:pt x="2016" y="2056"/>
                    <a:pt x="2016" y="2056"/>
                  </a:cubicBezTo>
                  <a:cubicBezTo>
                    <a:pt x="1862" y="2058"/>
                    <a:pt x="1862" y="2058"/>
                    <a:pt x="1862" y="2058"/>
                  </a:cubicBezTo>
                  <a:cubicBezTo>
                    <a:pt x="1862" y="2018"/>
                    <a:pt x="1862" y="2018"/>
                    <a:pt x="1862" y="2018"/>
                  </a:cubicBezTo>
                  <a:cubicBezTo>
                    <a:pt x="1785" y="2017"/>
                    <a:pt x="1785" y="2017"/>
                    <a:pt x="1785" y="2017"/>
                  </a:cubicBezTo>
                  <a:cubicBezTo>
                    <a:pt x="1784" y="1960"/>
                    <a:pt x="1784" y="1960"/>
                    <a:pt x="1784" y="1960"/>
                  </a:cubicBezTo>
                  <a:cubicBezTo>
                    <a:pt x="1783" y="1863"/>
                    <a:pt x="1783" y="1863"/>
                    <a:pt x="1783" y="1863"/>
                  </a:cubicBezTo>
                  <a:cubicBezTo>
                    <a:pt x="1783" y="1863"/>
                    <a:pt x="1783" y="1863"/>
                    <a:pt x="1782" y="1784"/>
                  </a:cubicBezTo>
                  <a:cubicBezTo>
                    <a:pt x="1782" y="1707"/>
                    <a:pt x="1782" y="1707"/>
                    <a:pt x="1782" y="1707"/>
                  </a:cubicBezTo>
                  <a:cubicBezTo>
                    <a:pt x="1782" y="1707"/>
                    <a:pt x="1782" y="1707"/>
                    <a:pt x="1781" y="1662"/>
                  </a:cubicBezTo>
                  <a:cubicBezTo>
                    <a:pt x="1780" y="1634"/>
                    <a:pt x="1780" y="1634"/>
                    <a:pt x="1780" y="1634"/>
                  </a:cubicBezTo>
                  <a:cubicBezTo>
                    <a:pt x="1851" y="1633"/>
                    <a:pt x="1851" y="1633"/>
                    <a:pt x="1851" y="1633"/>
                  </a:cubicBezTo>
                  <a:cubicBezTo>
                    <a:pt x="1852" y="1710"/>
                    <a:pt x="1852" y="1710"/>
                    <a:pt x="1852" y="1710"/>
                  </a:cubicBezTo>
                  <a:cubicBezTo>
                    <a:pt x="1941" y="1710"/>
                    <a:pt x="1941" y="1710"/>
                    <a:pt x="1941" y="1710"/>
                  </a:cubicBezTo>
                  <a:cubicBezTo>
                    <a:pt x="1940" y="1753"/>
                    <a:pt x="1940" y="1753"/>
                    <a:pt x="1940" y="1753"/>
                  </a:cubicBezTo>
                  <a:cubicBezTo>
                    <a:pt x="1942" y="1755"/>
                    <a:pt x="1942" y="1755"/>
                    <a:pt x="1942" y="1755"/>
                  </a:cubicBezTo>
                  <a:cubicBezTo>
                    <a:pt x="1936" y="1754"/>
                    <a:pt x="1936" y="1754"/>
                    <a:pt x="1936" y="1754"/>
                  </a:cubicBezTo>
                  <a:cubicBezTo>
                    <a:pt x="1935" y="1819"/>
                    <a:pt x="1935" y="1819"/>
                    <a:pt x="1935" y="1819"/>
                  </a:cubicBezTo>
                  <a:cubicBezTo>
                    <a:pt x="1930" y="1819"/>
                    <a:pt x="1930" y="1819"/>
                    <a:pt x="1930" y="1819"/>
                  </a:cubicBezTo>
                  <a:cubicBezTo>
                    <a:pt x="1926" y="1830"/>
                    <a:pt x="1926" y="1830"/>
                    <a:pt x="1926" y="1830"/>
                  </a:cubicBezTo>
                  <a:cubicBezTo>
                    <a:pt x="1922" y="1831"/>
                    <a:pt x="1922" y="1831"/>
                    <a:pt x="1922" y="1831"/>
                  </a:cubicBezTo>
                  <a:lnTo>
                    <a:pt x="1923" y="1844"/>
                  </a:lnTo>
                  <a:close/>
                  <a:moveTo>
                    <a:pt x="1442" y="3392"/>
                  </a:moveTo>
                  <a:cubicBezTo>
                    <a:pt x="1440" y="3315"/>
                    <a:pt x="1440" y="3315"/>
                    <a:pt x="1440" y="3315"/>
                  </a:cubicBezTo>
                  <a:cubicBezTo>
                    <a:pt x="1439" y="3299"/>
                    <a:pt x="1439" y="3299"/>
                    <a:pt x="1439" y="3299"/>
                  </a:cubicBezTo>
                  <a:cubicBezTo>
                    <a:pt x="1437" y="3275"/>
                    <a:pt x="1435" y="3235"/>
                    <a:pt x="1434" y="3235"/>
                  </a:cubicBezTo>
                  <a:cubicBezTo>
                    <a:pt x="1433" y="3080"/>
                    <a:pt x="1433" y="3080"/>
                    <a:pt x="1433" y="3080"/>
                  </a:cubicBezTo>
                  <a:cubicBezTo>
                    <a:pt x="1489" y="3078"/>
                    <a:pt x="1489" y="3078"/>
                    <a:pt x="1489" y="3078"/>
                  </a:cubicBezTo>
                  <a:cubicBezTo>
                    <a:pt x="1586" y="3078"/>
                    <a:pt x="1586" y="3078"/>
                    <a:pt x="1586" y="3078"/>
                  </a:cubicBezTo>
                  <a:cubicBezTo>
                    <a:pt x="1586" y="3078"/>
                    <a:pt x="1586" y="3078"/>
                    <a:pt x="1665" y="3076"/>
                  </a:cubicBezTo>
                  <a:cubicBezTo>
                    <a:pt x="1669" y="3076"/>
                    <a:pt x="1669" y="3076"/>
                    <a:pt x="1669" y="3076"/>
                  </a:cubicBezTo>
                  <a:cubicBezTo>
                    <a:pt x="1669" y="3074"/>
                    <a:pt x="1669" y="3074"/>
                    <a:pt x="1669" y="3074"/>
                  </a:cubicBezTo>
                  <a:cubicBezTo>
                    <a:pt x="1736" y="3073"/>
                    <a:pt x="1736" y="3073"/>
                    <a:pt x="1736" y="3073"/>
                  </a:cubicBezTo>
                  <a:cubicBezTo>
                    <a:pt x="1818" y="3073"/>
                    <a:pt x="1818" y="3073"/>
                    <a:pt x="1818" y="3073"/>
                  </a:cubicBezTo>
                  <a:cubicBezTo>
                    <a:pt x="1820" y="3149"/>
                    <a:pt x="1820" y="3149"/>
                    <a:pt x="1820" y="3149"/>
                  </a:cubicBezTo>
                  <a:cubicBezTo>
                    <a:pt x="1820" y="3149"/>
                    <a:pt x="1820" y="3149"/>
                    <a:pt x="1822" y="3228"/>
                  </a:cubicBezTo>
                  <a:cubicBezTo>
                    <a:pt x="1822" y="3228"/>
                    <a:pt x="1822" y="3228"/>
                    <a:pt x="1822" y="3228"/>
                  </a:cubicBezTo>
                  <a:cubicBezTo>
                    <a:pt x="1822" y="3231"/>
                    <a:pt x="1821" y="3244"/>
                    <a:pt x="1820" y="3308"/>
                  </a:cubicBezTo>
                  <a:cubicBezTo>
                    <a:pt x="1820" y="3308"/>
                    <a:pt x="1820" y="3314"/>
                    <a:pt x="1822" y="3379"/>
                  </a:cubicBezTo>
                  <a:cubicBezTo>
                    <a:pt x="1822" y="3385"/>
                    <a:pt x="1822" y="3385"/>
                    <a:pt x="1822" y="3385"/>
                  </a:cubicBezTo>
                  <a:cubicBezTo>
                    <a:pt x="1749" y="3387"/>
                    <a:pt x="1749" y="3387"/>
                    <a:pt x="1749" y="3387"/>
                  </a:cubicBezTo>
                  <a:cubicBezTo>
                    <a:pt x="1674" y="3387"/>
                    <a:pt x="1674" y="3387"/>
                    <a:pt x="1674" y="3387"/>
                  </a:cubicBezTo>
                  <a:cubicBezTo>
                    <a:pt x="1674" y="3386"/>
                    <a:pt x="1674" y="3386"/>
                    <a:pt x="1674" y="3386"/>
                  </a:cubicBezTo>
                  <a:lnTo>
                    <a:pt x="1442" y="3392"/>
                  </a:lnTo>
                  <a:close/>
                  <a:moveTo>
                    <a:pt x="2090" y="2232"/>
                  </a:moveTo>
                  <a:cubicBezTo>
                    <a:pt x="2090" y="2233"/>
                    <a:pt x="2090" y="2233"/>
                    <a:pt x="2090" y="2233"/>
                  </a:cubicBezTo>
                  <a:cubicBezTo>
                    <a:pt x="2094" y="2238"/>
                    <a:pt x="2094" y="2238"/>
                    <a:pt x="2094" y="2238"/>
                  </a:cubicBezTo>
                  <a:cubicBezTo>
                    <a:pt x="2097" y="2328"/>
                    <a:pt x="2097" y="2328"/>
                    <a:pt x="2097" y="2328"/>
                  </a:cubicBezTo>
                  <a:cubicBezTo>
                    <a:pt x="2021" y="2329"/>
                    <a:pt x="2021" y="2329"/>
                    <a:pt x="2021" y="2329"/>
                  </a:cubicBezTo>
                  <a:cubicBezTo>
                    <a:pt x="2021" y="2329"/>
                    <a:pt x="2021" y="2329"/>
                    <a:pt x="1944" y="2333"/>
                  </a:cubicBezTo>
                  <a:cubicBezTo>
                    <a:pt x="1940" y="2333"/>
                    <a:pt x="1940" y="2333"/>
                    <a:pt x="1940" y="2333"/>
                  </a:cubicBezTo>
                  <a:cubicBezTo>
                    <a:pt x="1942" y="2412"/>
                    <a:pt x="1942" y="2412"/>
                    <a:pt x="1942" y="2412"/>
                  </a:cubicBezTo>
                  <a:cubicBezTo>
                    <a:pt x="1865" y="2415"/>
                    <a:pt x="1865" y="2415"/>
                    <a:pt x="1865" y="2415"/>
                  </a:cubicBezTo>
                  <a:cubicBezTo>
                    <a:pt x="1865" y="2415"/>
                    <a:pt x="1788" y="2417"/>
                    <a:pt x="1788" y="2417"/>
                  </a:cubicBezTo>
                  <a:cubicBezTo>
                    <a:pt x="1788" y="2417"/>
                    <a:pt x="1788" y="2417"/>
                    <a:pt x="1709" y="2421"/>
                  </a:cubicBezTo>
                  <a:cubicBezTo>
                    <a:pt x="1709" y="2421"/>
                    <a:pt x="1696" y="2421"/>
                    <a:pt x="1683" y="2422"/>
                  </a:cubicBezTo>
                  <a:cubicBezTo>
                    <a:pt x="1660" y="2422"/>
                    <a:pt x="1660" y="2422"/>
                    <a:pt x="1660" y="2422"/>
                  </a:cubicBezTo>
                  <a:cubicBezTo>
                    <a:pt x="1658" y="2355"/>
                    <a:pt x="1658" y="2355"/>
                    <a:pt x="1658" y="2355"/>
                  </a:cubicBezTo>
                  <a:cubicBezTo>
                    <a:pt x="1656" y="2346"/>
                    <a:pt x="1656" y="2346"/>
                    <a:pt x="1656" y="2346"/>
                  </a:cubicBezTo>
                  <a:cubicBezTo>
                    <a:pt x="1655" y="2189"/>
                    <a:pt x="1655" y="2189"/>
                    <a:pt x="1655" y="2189"/>
                  </a:cubicBezTo>
                  <a:cubicBezTo>
                    <a:pt x="1655" y="2188"/>
                    <a:pt x="1655" y="2188"/>
                    <a:pt x="1653" y="2117"/>
                  </a:cubicBezTo>
                  <a:cubicBezTo>
                    <a:pt x="1653" y="2107"/>
                    <a:pt x="1653" y="2107"/>
                    <a:pt x="1653" y="2107"/>
                  </a:cubicBezTo>
                  <a:cubicBezTo>
                    <a:pt x="1781" y="2103"/>
                    <a:pt x="1781" y="2103"/>
                    <a:pt x="1781" y="2103"/>
                  </a:cubicBezTo>
                  <a:cubicBezTo>
                    <a:pt x="1785" y="2103"/>
                    <a:pt x="1785" y="2103"/>
                    <a:pt x="1785" y="2103"/>
                  </a:cubicBezTo>
                  <a:cubicBezTo>
                    <a:pt x="1785" y="2025"/>
                    <a:pt x="1785" y="2025"/>
                    <a:pt x="1785" y="2025"/>
                  </a:cubicBezTo>
                  <a:cubicBezTo>
                    <a:pt x="1854" y="2026"/>
                    <a:pt x="1854" y="2026"/>
                    <a:pt x="1854" y="2026"/>
                  </a:cubicBezTo>
                  <a:cubicBezTo>
                    <a:pt x="1854" y="2066"/>
                    <a:pt x="1854" y="2066"/>
                    <a:pt x="1854" y="2066"/>
                  </a:cubicBezTo>
                  <a:cubicBezTo>
                    <a:pt x="2008" y="2064"/>
                    <a:pt x="2008" y="2064"/>
                    <a:pt x="2008" y="2064"/>
                  </a:cubicBezTo>
                  <a:cubicBezTo>
                    <a:pt x="2010" y="2103"/>
                    <a:pt x="2010" y="2103"/>
                    <a:pt x="2010" y="2103"/>
                  </a:cubicBezTo>
                  <a:cubicBezTo>
                    <a:pt x="2088" y="2101"/>
                    <a:pt x="2088" y="2101"/>
                    <a:pt x="2088" y="2101"/>
                  </a:cubicBezTo>
                  <a:cubicBezTo>
                    <a:pt x="2088" y="2174"/>
                    <a:pt x="2088" y="2174"/>
                    <a:pt x="2088" y="2174"/>
                  </a:cubicBezTo>
                  <a:cubicBezTo>
                    <a:pt x="2088" y="2174"/>
                    <a:pt x="2088" y="2174"/>
                    <a:pt x="2090" y="2232"/>
                  </a:cubicBezTo>
                  <a:close/>
                  <a:moveTo>
                    <a:pt x="1046" y="3162"/>
                  </a:moveTo>
                  <a:cubicBezTo>
                    <a:pt x="1046" y="3085"/>
                    <a:pt x="1046" y="3085"/>
                    <a:pt x="1046" y="3085"/>
                  </a:cubicBezTo>
                  <a:cubicBezTo>
                    <a:pt x="1179" y="3082"/>
                    <a:pt x="1179" y="3082"/>
                    <a:pt x="1179" y="3082"/>
                  </a:cubicBezTo>
                  <a:cubicBezTo>
                    <a:pt x="1196" y="3082"/>
                    <a:pt x="1196" y="3082"/>
                    <a:pt x="1196" y="3082"/>
                  </a:cubicBezTo>
                  <a:cubicBezTo>
                    <a:pt x="1196" y="3082"/>
                    <a:pt x="1196" y="3082"/>
                    <a:pt x="1271" y="3080"/>
                  </a:cubicBezTo>
                  <a:cubicBezTo>
                    <a:pt x="1425" y="3080"/>
                    <a:pt x="1425" y="3080"/>
                    <a:pt x="1425" y="3080"/>
                  </a:cubicBezTo>
                  <a:cubicBezTo>
                    <a:pt x="1427" y="3235"/>
                    <a:pt x="1427" y="3235"/>
                    <a:pt x="1427" y="3235"/>
                  </a:cubicBezTo>
                  <a:cubicBezTo>
                    <a:pt x="1432" y="3316"/>
                    <a:pt x="1432" y="3316"/>
                    <a:pt x="1432" y="3316"/>
                  </a:cubicBezTo>
                  <a:cubicBezTo>
                    <a:pt x="1434" y="3392"/>
                    <a:pt x="1434" y="3392"/>
                    <a:pt x="1434" y="3392"/>
                  </a:cubicBezTo>
                  <a:cubicBezTo>
                    <a:pt x="1125" y="3392"/>
                    <a:pt x="1125" y="3392"/>
                    <a:pt x="1125" y="3392"/>
                  </a:cubicBezTo>
                  <a:cubicBezTo>
                    <a:pt x="1125" y="3392"/>
                    <a:pt x="1125" y="3392"/>
                    <a:pt x="1090" y="3393"/>
                  </a:cubicBezTo>
                  <a:cubicBezTo>
                    <a:pt x="1052" y="3394"/>
                    <a:pt x="1052" y="3394"/>
                    <a:pt x="1052" y="3394"/>
                  </a:cubicBezTo>
                  <a:cubicBezTo>
                    <a:pt x="1050" y="3319"/>
                    <a:pt x="1050" y="3319"/>
                    <a:pt x="1050" y="3319"/>
                  </a:cubicBezTo>
                  <a:cubicBezTo>
                    <a:pt x="1050" y="3319"/>
                    <a:pt x="1048" y="3242"/>
                    <a:pt x="1048" y="3240"/>
                  </a:cubicBezTo>
                  <a:cubicBezTo>
                    <a:pt x="1048" y="3215"/>
                    <a:pt x="1048" y="3215"/>
                    <a:pt x="1048" y="3215"/>
                  </a:cubicBezTo>
                  <a:cubicBezTo>
                    <a:pt x="1048" y="3215"/>
                    <a:pt x="1048" y="3215"/>
                    <a:pt x="1046" y="3162"/>
                  </a:cubicBezTo>
                  <a:close/>
                  <a:moveTo>
                    <a:pt x="812" y="3395"/>
                  </a:moveTo>
                  <a:cubicBezTo>
                    <a:pt x="733" y="3397"/>
                    <a:pt x="733" y="3397"/>
                    <a:pt x="733" y="3397"/>
                  </a:cubicBezTo>
                  <a:cubicBezTo>
                    <a:pt x="733" y="3321"/>
                    <a:pt x="733" y="3321"/>
                    <a:pt x="733" y="3321"/>
                  </a:cubicBezTo>
                  <a:cubicBezTo>
                    <a:pt x="733" y="3321"/>
                    <a:pt x="732" y="3106"/>
                    <a:pt x="732" y="3085"/>
                  </a:cubicBezTo>
                  <a:cubicBezTo>
                    <a:pt x="885" y="3085"/>
                    <a:pt x="885" y="3085"/>
                    <a:pt x="885" y="3085"/>
                  </a:cubicBezTo>
                  <a:cubicBezTo>
                    <a:pt x="885" y="3085"/>
                    <a:pt x="886" y="3085"/>
                    <a:pt x="887" y="3085"/>
                  </a:cubicBezTo>
                  <a:cubicBezTo>
                    <a:pt x="962" y="3083"/>
                    <a:pt x="962" y="3083"/>
                    <a:pt x="962" y="3083"/>
                  </a:cubicBezTo>
                  <a:cubicBezTo>
                    <a:pt x="1035" y="3085"/>
                    <a:pt x="1035" y="3085"/>
                    <a:pt x="1035" y="3085"/>
                  </a:cubicBezTo>
                  <a:cubicBezTo>
                    <a:pt x="1038" y="3085"/>
                    <a:pt x="1038" y="3085"/>
                    <a:pt x="1038" y="3085"/>
                  </a:cubicBezTo>
                  <a:cubicBezTo>
                    <a:pt x="1038" y="3162"/>
                    <a:pt x="1038" y="3162"/>
                    <a:pt x="1038" y="3162"/>
                  </a:cubicBezTo>
                  <a:cubicBezTo>
                    <a:pt x="1038" y="3162"/>
                    <a:pt x="1038" y="3162"/>
                    <a:pt x="1039" y="3189"/>
                  </a:cubicBezTo>
                  <a:cubicBezTo>
                    <a:pt x="1040" y="3206"/>
                    <a:pt x="1040" y="3213"/>
                    <a:pt x="1041" y="3215"/>
                  </a:cubicBezTo>
                  <a:cubicBezTo>
                    <a:pt x="1040" y="3215"/>
                    <a:pt x="1040" y="3215"/>
                    <a:pt x="1040" y="3215"/>
                  </a:cubicBezTo>
                  <a:cubicBezTo>
                    <a:pt x="1040" y="3240"/>
                    <a:pt x="1040" y="3240"/>
                    <a:pt x="1040" y="3240"/>
                  </a:cubicBezTo>
                  <a:cubicBezTo>
                    <a:pt x="1040" y="3240"/>
                    <a:pt x="1040" y="3240"/>
                    <a:pt x="1042" y="3319"/>
                  </a:cubicBezTo>
                  <a:cubicBezTo>
                    <a:pt x="1042" y="3319"/>
                    <a:pt x="1042" y="3322"/>
                    <a:pt x="1042" y="3327"/>
                  </a:cubicBezTo>
                  <a:cubicBezTo>
                    <a:pt x="1044" y="3394"/>
                    <a:pt x="1044" y="3394"/>
                    <a:pt x="1044" y="3394"/>
                  </a:cubicBezTo>
                  <a:cubicBezTo>
                    <a:pt x="967" y="3395"/>
                    <a:pt x="967" y="3395"/>
                    <a:pt x="967" y="3395"/>
                  </a:cubicBezTo>
                  <a:lnTo>
                    <a:pt x="812" y="3395"/>
                  </a:lnTo>
                  <a:close/>
                  <a:moveTo>
                    <a:pt x="879" y="2792"/>
                  </a:moveTo>
                  <a:cubicBezTo>
                    <a:pt x="878" y="2765"/>
                    <a:pt x="878" y="2765"/>
                    <a:pt x="878" y="2765"/>
                  </a:cubicBezTo>
                  <a:cubicBezTo>
                    <a:pt x="1185" y="2761"/>
                    <a:pt x="1185" y="2761"/>
                    <a:pt x="1185" y="2761"/>
                  </a:cubicBezTo>
                  <a:cubicBezTo>
                    <a:pt x="1187" y="2918"/>
                    <a:pt x="1187" y="2918"/>
                    <a:pt x="1187" y="2918"/>
                  </a:cubicBezTo>
                  <a:cubicBezTo>
                    <a:pt x="1189" y="3074"/>
                    <a:pt x="1189" y="3074"/>
                    <a:pt x="1189" y="3074"/>
                  </a:cubicBezTo>
                  <a:cubicBezTo>
                    <a:pt x="1070" y="3076"/>
                    <a:pt x="1070" y="3076"/>
                    <a:pt x="1070" y="3076"/>
                  </a:cubicBezTo>
                  <a:cubicBezTo>
                    <a:pt x="1035" y="3077"/>
                    <a:pt x="1035" y="3077"/>
                    <a:pt x="1035" y="3077"/>
                  </a:cubicBezTo>
                  <a:cubicBezTo>
                    <a:pt x="1035" y="3077"/>
                    <a:pt x="1035" y="3077"/>
                    <a:pt x="1035" y="3077"/>
                  </a:cubicBezTo>
                  <a:cubicBezTo>
                    <a:pt x="1034" y="3077"/>
                    <a:pt x="1030" y="3077"/>
                    <a:pt x="1024" y="3077"/>
                  </a:cubicBezTo>
                  <a:cubicBezTo>
                    <a:pt x="962" y="3075"/>
                    <a:pt x="962" y="3075"/>
                    <a:pt x="962" y="3075"/>
                  </a:cubicBezTo>
                  <a:cubicBezTo>
                    <a:pt x="962" y="3075"/>
                    <a:pt x="962" y="3075"/>
                    <a:pt x="962" y="3075"/>
                  </a:cubicBezTo>
                  <a:cubicBezTo>
                    <a:pt x="885" y="3077"/>
                    <a:pt x="885" y="3077"/>
                    <a:pt x="885" y="3077"/>
                  </a:cubicBezTo>
                  <a:cubicBezTo>
                    <a:pt x="882" y="3077"/>
                    <a:pt x="882" y="3077"/>
                    <a:pt x="882" y="3077"/>
                  </a:cubicBezTo>
                  <a:cubicBezTo>
                    <a:pt x="882" y="2999"/>
                    <a:pt x="882" y="2999"/>
                    <a:pt x="882" y="2999"/>
                  </a:cubicBezTo>
                  <a:cubicBezTo>
                    <a:pt x="882" y="2999"/>
                    <a:pt x="882" y="2999"/>
                    <a:pt x="881" y="2959"/>
                  </a:cubicBezTo>
                  <a:cubicBezTo>
                    <a:pt x="880" y="2932"/>
                    <a:pt x="880" y="2932"/>
                    <a:pt x="880" y="2932"/>
                  </a:cubicBezTo>
                  <a:cubicBezTo>
                    <a:pt x="880" y="2925"/>
                    <a:pt x="880" y="2922"/>
                    <a:pt x="880" y="2920"/>
                  </a:cubicBezTo>
                  <a:cubicBezTo>
                    <a:pt x="880" y="2920"/>
                    <a:pt x="880" y="2920"/>
                    <a:pt x="880" y="2920"/>
                  </a:cubicBezTo>
                  <a:cubicBezTo>
                    <a:pt x="880" y="2841"/>
                    <a:pt x="880" y="2841"/>
                    <a:pt x="880" y="2841"/>
                  </a:cubicBezTo>
                  <a:cubicBezTo>
                    <a:pt x="880" y="2841"/>
                    <a:pt x="880" y="2841"/>
                    <a:pt x="879" y="2792"/>
                  </a:cubicBezTo>
                  <a:close/>
                  <a:moveTo>
                    <a:pt x="2519" y="3013"/>
                  </a:moveTo>
                  <a:cubicBezTo>
                    <a:pt x="2519" y="3027"/>
                    <a:pt x="2519" y="3027"/>
                    <a:pt x="2519" y="3027"/>
                  </a:cubicBezTo>
                  <a:cubicBezTo>
                    <a:pt x="2362" y="3036"/>
                    <a:pt x="2362" y="3036"/>
                    <a:pt x="2362" y="3036"/>
                  </a:cubicBezTo>
                  <a:cubicBezTo>
                    <a:pt x="2362" y="3036"/>
                    <a:pt x="2362" y="3036"/>
                    <a:pt x="2285" y="3039"/>
                  </a:cubicBezTo>
                  <a:cubicBezTo>
                    <a:pt x="2285" y="3040"/>
                    <a:pt x="2211" y="3047"/>
                    <a:pt x="2210" y="3047"/>
                  </a:cubicBezTo>
                  <a:cubicBezTo>
                    <a:pt x="2137" y="3050"/>
                    <a:pt x="2137" y="3050"/>
                    <a:pt x="2137" y="3050"/>
                  </a:cubicBezTo>
                  <a:cubicBezTo>
                    <a:pt x="2132" y="2974"/>
                    <a:pt x="2132" y="2974"/>
                    <a:pt x="2132" y="2974"/>
                  </a:cubicBezTo>
                  <a:cubicBezTo>
                    <a:pt x="2132" y="2973"/>
                    <a:pt x="2129" y="2927"/>
                    <a:pt x="2126" y="2876"/>
                  </a:cubicBezTo>
                  <a:cubicBezTo>
                    <a:pt x="2122" y="2811"/>
                    <a:pt x="2118" y="2738"/>
                    <a:pt x="2118" y="2734"/>
                  </a:cubicBezTo>
                  <a:cubicBezTo>
                    <a:pt x="2114" y="2657"/>
                    <a:pt x="2114" y="2657"/>
                    <a:pt x="2114" y="2657"/>
                  </a:cubicBezTo>
                  <a:cubicBezTo>
                    <a:pt x="2187" y="2652"/>
                    <a:pt x="2187" y="2652"/>
                    <a:pt x="2187" y="2652"/>
                  </a:cubicBezTo>
                  <a:cubicBezTo>
                    <a:pt x="2188" y="2652"/>
                    <a:pt x="2196" y="2652"/>
                    <a:pt x="2268" y="2649"/>
                  </a:cubicBezTo>
                  <a:cubicBezTo>
                    <a:pt x="2274" y="2648"/>
                    <a:pt x="2274" y="2648"/>
                    <a:pt x="2274" y="2648"/>
                  </a:cubicBezTo>
                  <a:cubicBezTo>
                    <a:pt x="2272" y="2645"/>
                    <a:pt x="2272" y="2645"/>
                    <a:pt x="2272" y="2645"/>
                  </a:cubicBezTo>
                  <a:cubicBezTo>
                    <a:pt x="2420" y="2634"/>
                    <a:pt x="2420" y="2634"/>
                    <a:pt x="2420" y="2634"/>
                  </a:cubicBezTo>
                  <a:cubicBezTo>
                    <a:pt x="2496" y="2631"/>
                    <a:pt x="2496" y="2631"/>
                    <a:pt x="2496" y="2631"/>
                  </a:cubicBezTo>
                  <a:cubicBezTo>
                    <a:pt x="2502" y="2707"/>
                    <a:pt x="2502" y="2707"/>
                    <a:pt x="2502" y="2707"/>
                  </a:cubicBezTo>
                  <a:cubicBezTo>
                    <a:pt x="2502" y="2708"/>
                    <a:pt x="2510" y="2870"/>
                    <a:pt x="2510" y="2870"/>
                  </a:cubicBezTo>
                  <a:cubicBezTo>
                    <a:pt x="2510" y="2870"/>
                    <a:pt x="2510" y="2870"/>
                    <a:pt x="2516" y="2951"/>
                  </a:cubicBezTo>
                  <a:cubicBezTo>
                    <a:pt x="2516" y="2951"/>
                    <a:pt x="2516" y="2951"/>
                    <a:pt x="2516" y="2951"/>
                  </a:cubicBezTo>
                  <a:cubicBezTo>
                    <a:pt x="2516" y="2954"/>
                    <a:pt x="2516" y="2965"/>
                    <a:pt x="2519" y="3013"/>
                  </a:cubicBezTo>
                  <a:close/>
                  <a:moveTo>
                    <a:pt x="716" y="2286"/>
                  </a:moveTo>
                  <a:cubicBezTo>
                    <a:pt x="790" y="2286"/>
                    <a:pt x="790" y="2286"/>
                    <a:pt x="790" y="2286"/>
                  </a:cubicBezTo>
                  <a:cubicBezTo>
                    <a:pt x="790" y="2286"/>
                    <a:pt x="790" y="2286"/>
                    <a:pt x="864" y="2284"/>
                  </a:cubicBezTo>
                  <a:cubicBezTo>
                    <a:pt x="942" y="2284"/>
                    <a:pt x="942" y="2284"/>
                    <a:pt x="942" y="2284"/>
                  </a:cubicBezTo>
                  <a:cubicBezTo>
                    <a:pt x="942" y="2284"/>
                    <a:pt x="942" y="2284"/>
                    <a:pt x="942" y="2284"/>
                  </a:cubicBezTo>
                  <a:cubicBezTo>
                    <a:pt x="944" y="2284"/>
                    <a:pt x="947" y="2284"/>
                    <a:pt x="955" y="2284"/>
                  </a:cubicBezTo>
                  <a:cubicBezTo>
                    <a:pt x="1023" y="2286"/>
                    <a:pt x="1023" y="2286"/>
                    <a:pt x="1023" y="2286"/>
                  </a:cubicBezTo>
                  <a:cubicBezTo>
                    <a:pt x="1024" y="2286"/>
                    <a:pt x="1024" y="2286"/>
                    <a:pt x="1024" y="2286"/>
                  </a:cubicBezTo>
                  <a:cubicBezTo>
                    <a:pt x="1024" y="2360"/>
                    <a:pt x="1024" y="2360"/>
                    <a:pt x="1024" y="2360"/>
                  </a:cubicBezTo>
                  <a:cubicBezTo>
                    <a:pt x="1024" y="2360"/>
                    <a:pt x="1024" y="2360"/>
                    <a:pt x="1025" y="2401"/>
                  </a:cubicBezTo>
                  <a:cubicBezTo>
                    <a:pt x="1026" y="2428"/>
                    <a:pt x="1026" y="2428"/>
                    <a:pt x="1026" y="2428"/>
                  </a:cubicBezTo>
                  <a:cubicBezTo>
                    <a:pt x="1026" y="2436"/>
                    <a:pt x="1026" y="2439"/>
                    <a:pt x="1026" y="2441"/>
                  </a:cubicBezTo>
                  <a:cubicBezTo>
                    <a:pt x="1026" y="2441"/>
                    <a:pt x="1026" y="2441"/>
                    <a:pt x="1026" y="2441"/>
                  </a:cubicBezTo>
                  <a:cubicBezTo>
                    <a:pt x="1026" y="2600"/>
                    <a:pt x="1026" y="2600"/>
                    <a:pt x="1026" y="2600"/>
                  </a:cubicBezTo>
                  <a:cubicBezTo>
                    <a:pt x="1026" y="2600"/>
                    <a:pt x="1026" y="2600"/>
                    <a:pt x="1027" y="2640"/>
                  </a:cubicBezTo>
                  <a:cubicBezTo>
                    <a:pt x="1027" y="2668"/>
                    <a:pt x="1027" y="2668"/>
                    <a:pt x="1027" y="2668"/>
                  </a:cubicBezTo>
                  <a:cubicBezTo>
                    <a:pt x="1028" y="2675"/>
                    <a:pt x="1028" y="2679"/>
                    <a:pt x="1028" y="2680"/>
                  </a:cubicBezTo>
                  <a:cubicBezTo>
                    <a:pt x="1028" y="2680"/>
                    <a:pt x="1028" y="2680"/>
                    <a:pt x="1028" y="2680"/>
                  </a:cubicBezTo>
                  <a:cubicBezTo>
                    <a:pt x="1028" y="2755"/>
                    <a:pt x="1028" y="2755"/>
                    <a:pt x="1028" y="2755"/>
                  </a:cubicBezTo>
                  <a:cubicBezTo>
                    <a:pt x="877" y="2757"/>
                    <a:pt x="877" y="2757"/>
                    <a:pt x="877" y="2757"/>
                  </a:cubicBezTo>
                  <a:cubicBezTo>
                    <a:pt x="721" y="2759"/>
                    <a:pt x="721" y="2759"/>
                    <a:pt x="721" y="2759"/>
                  </a:cubicBezTo>
                  <a:cubicBezTo>
                    <a:pt x="719" y="2523"/>
                    <a:pt x="719" y="2523"/>
                    <a:pt x="719" y="2523"/>
                  </a:cubicBezTo>
                  <a:cubicBezTo>
                    <a:pt x="719" y="2523"/>
                    <a:pt x="718" y="2388"/>
                    <a:pt x="717" y="2368"/>
                  </a:cubicBezTo>
                  <a:cubicBezTo>
                    <a:pt x="717" y="2368"/>
                    <a:pt x="717" y="2368"/>
                    <a:pt x="717" y="2368"/>
                  </a:cubicBezTo>
                  <a:lnTo>
                    <a:pt x="716" y="2286"/>
                  </a:lnTo>
                  <a:close/>
                  <a:moveTo>
                    <a:pt x="636" y="2279"/>
                  </a:moveTo>
                  <a:cubicBezTo>
                    <a:pt x="635" y="2279"/>
                    <a:pt x="635" y="2279"/>
                    <a:pt x="635" y="2279"/>
                  </a:cubicBezTo>
                  <a:cubicBezTo>
                    <a:pt x="626" y="2278"/>
                    <a:pt x="626" y="2278"/>
                    <a:pt x="626" y="2278"/>
                  </a:cubicBezTo>
                  <a:cubicBezTo>
                    <a:pt x="556" y="2276"/>
                    <a:pt x="556" y="2276"/>
                    <a:pt x="556" y="2276"/>
                  </a:cubicBezTo>
                  <a:cubicBezTo>
                    <a:pt x="553" y="2276"/>
                    <a:pt x="553" y="2276"/>
                    <a:pt x="553" y="2276"/>
                  </a:cubicBezTo>
                  <a:cubicBezTo>
                    <a:pt x="551" y="2201"/>
                    <a:pt x="551" y="2201"/>
                    <a:pt x="551" y="2201"/>
                  </a:cubicBezTo>
                  <a:cubicBezTo>
                    <a:pt x="551" y="2201"/>
                    <a:pt x="551" y="2201"/>
                    <a:pt x="551" y="2201"/>
                  </a:cubicBezTo>
                  <a:cubicBezTo>
                    <a:pt x="551" y="2198"/>
                    <a:pt x="551" y="2185"/>
                    <a:pt x="553" y="2126"/>
                  </a:cubicBezTo>
                  <a:cubicBezTo>
                    <a:pt x="553" y="1963"/>
                    <a:pt x="553" y="1963"/>
                    <a:pt x="553" y="1963"/>
                  </a:cubicBezTo>
                  <a:cubicBezTo>
                    <a:pt x="552" y="1963"/>
                    <a:pt x="552" y="1963"/>
                    <a:pt x="552" y="1963"/>
                  </a:cubicBezTo>
                  <a:cubicBezTo>
                    <a:pt x="553" y="1962"/>
                    <a:pt x="553" y="1958"/>
                    <a:pt x="553" y="1951"/>
                  </a:cubicBezTo>
                  <a:cubicBezTo>
                    <a:pt x="555" y="1885"/>
                    <a:pt x="555" y="1885"/>
                    <a:pt x="555" y="1885"/>
                  </a:cubicBezTo>
                  <a:cubicBezTo>
                    <a:pt x="555" y="1808"/>
                    <a:pt x="555" y="1808"/>
                    <a:pt x="555" y="1808"/>
                  </a:cubicBezTo>
                  <a:cubicBezTo>
                    <a:pt x="626" y="1810"/>
                    <a:pt x="626" y="1810"/>
                    <a:pt x="626" y="1810"/>
                  </a:cubicBezTo>
                  <a:cubicBezTo>
                    <a:pt x="783" y="1810"/>
                    <a:pt x="783" y="1810"/>
                    <a:pt x="783" y="1810"/>
                  </a:cubicBezTo>
                  <a:cubicBezTo>
                    <a:pt x="783" y="1810"/>
                    <a:pt x="783" y="1810"/>
                    <a:pt x="826" y="1808"/>
                  </a:cubicBezTo>
                  <a:cubicBezTo>
                    <a:pt x="858" y="1808"/>
                    <a:pt x="858" y="1808"/>
                    <a:pt x="858" y="1808"/>
                  </a:cubicBezTo>
                  <a:cubicBezTo>
                    <a:pt x="858" y="1910"/>
                    <a:pt x="858" y="1910"/>
                    <a:pt x="858" y="1910"/>
                  </a:cubicBezTo>
                  <a:cubicBezTo>
                    <a:pt x="858" y="1910"/>
                    <a:pt x="858" y="1954"/>
                    <a:pt x="860" y="1963"/>
                  </a:cubicBezTo>
                  <a:cubicBezTo>
                    <a:pt x="860" y="1965"/>
                    <a:pt x="859" y="1968"/>
                    <a:pt x="859" y="1976"/>
                  </a:cubicBezTo>
                  <a:cubicBezTo>
                    <a:pt x="858" y="2042"/>
                    <a:pt x="858" y="2042"/>
                    <a:pt x="858" y="2042"/>
                  </a:cubicBezTo>
                  <a:cubicBezTo>
                    <a:pt x="858" y="2178"/>
                    <a:pt x="858" y="2178"/>
                    <a:pt x="858" y="2178"/>
                  </a:cubicBezTo>
                  <a:cubicBezTo>
                    <a:pt x="858" y="2178"/>
                    <a:pt x="859" y="2262"/>
                    <a:pt x="860" y="2276"/>
                  </a:cubicBezTo>
                  <a:cubicBezTo>
                    <a:pt x="790" y="2278"/>
                    <a:pt x="790" y="2278"/>
                    <a:pt x="790" y="2278"/>
                  </a:cubicBezTo>
                  <a:cubicBezTo>
                    <a:pt x="715" y="2278"/>
                    <a:pt x="715" y="2278"/>
                    <a:pt x="715" y="2278"/>
                  </a:cubicBezTo>
                  <a:cubicBezTo>
                    <a:pt x="715" y="2277"/>
                    <a:pt x="715" y="2277"/>
                    <a:pt x="715" y="2277"/>
                  </a:cubicBezTo>
                  <a:lnTo>
                    <a:pt x="636" y="2279"/>
                  </a:lnTo>
                  <a:close/>
                  <a:moveTo>
                    <a:pt x="1020" y="893"/>
                  </a:moveTo>
                  <a:cubicBezTo>
                    <a:pt x="1023" y="888"/>
                    <a:pt x="1023" y="888"/>
                    <a:pt x="1023" y="888"/>
                  </a:cubicBezTo>
                  <a:cubicBezTo>
                    <a:pt x="1023" y="882"/>
                    <a:pt x="1023" y="882"/>
                    <a:pt x="1023" y="882"/>
                  </a:cubicBezTo>
                  <a:cubicBezTo>
                    <a:pt x="1021" y="876"/>
                    <a:pt x="1021" y="876"/>
                    <a:pt x="1021" y="876"/>
                  </a:cubicBezTo>
                  <a:cubicBezTo>
                    <a:pt x="1020" y="873"/>
                    <a:pt x="1020" y="873"/>
                    <a:pt x="1020" y="873"/>
                  </a:cubicBezTo>
                  <a:cubicBezTo>
                    <a:pt x="1020" y="870"/>
                    <a:pt x="1020" y="870"/>
                    <a:pt x="1020" y="870"/>
                  </a:cubicBezTo>
                  <a:cubicBezTo>
                    <a:pt x="1020" y="870"/>
                    <a:pt x="1020" y="870"/>
                    <a:pt x="1020" y="870"/>
                  </a:cubicBezTo>
                  <a:cubicBezTo>
                    <a:pt x="1023" y="864"/>
                    <a:pt x="1023" y="864"/>
                    <a:pt x="1023" y="864"/>
                  </a:cubicBezTo>
                  <a:cubicBezTo>
                    <a:pt x="1023" y="860"/>
                    <a:pt x="1023" y="860"/>
                    <a:pt x="1023" y="860"/>
                  </a:cubicBezTo>
                  <a:cubicBezTo>
                    <a:pt x="1025" y="858"/>
                    <a:pt x="1025" y="858"/>
                    <a:pt x="1025" y="858"/>
                  </a:cubicBezTo>
                  <a:cubicBezTo>
                    <a:pt x="1029" y="856"/>
                    <a:pt x="1029" y="856"/>
                    <a:pt x="1029" y="856"/>
                  </a:cubicBezTo>
                  <a:cubicBezTo>
                    <a:pt x="1029" y="856"/>
                    <a:pt x="1033" y="855"/>
                    <a:pt x="1034" y="855"/>
                  </a:cubicBezTo>
                  <a:cubicBezTo>
                    <a:pt x="1317" y="855"/>
                    <a:pt x="1317" y="855"/>
                    <a:pt x="1317" y="855"/>
                  </a:cubicBezTo>
                  <a:cubicBezTo>
                    <a:pt x="1317" y="930"/>
                    <a:pt x="1317" y="930"/>
                    <a:pt x="1317" y="930"/>
                  </a:cubicBezTo>
                  <a:cubicBezTo>
                    <a:pt x="1318" y="952"/>
                    <a:pt x="1318" y="952"/>
                    <a:pt x="1318" y="952"/>
                  </a:cubicBezTo>
                  <a:cubicBezTo>
                    <a:pt x="1319" y="964"/>
                    <a:pt x="1319" y="968"/>
                    <a:pt x="1319" y="971"/>
                  </a:cubicBezTo>
                  <a:cubicBezTo>
                    <a:pt x="1319" y="971"/>
                    <a:pt x="1319" y="971"/>
                    <a:pt x="1319" y="971"/>
                  </a:cubicBezTo>
                  <a:cubicBezTo>
                    <a:pt x="1319" y="1017"/>
                    <a:pt x="1319" y="1017"/>
                    <a:pt x="1319" y="1017"/>
                  </a:cubicBezTo>
                  <a:cubicBezTo>
                    <a:pt x="1321" y="1025"/>
                    <a:pt x="1321" y="1025"/>
                    <a:pt x="1321" y="1025"/>
                  </a:cubicBezTo>
                  <a:cubicBezTo>
                    <a:pt x="1321" y="1099"/>
                    <a:pt x="1321" y="1099"/>
                    <a:pt x="1321" y="1099"/>
                  </a:cubicBezTo>
                  <a:cubicBezTo>
                    <a:pt x="1319" y="1117"/>
                    <a:pt x="1319" y="1117"/>
                    <a:pt x="1319" y="1117"/>
                  </a:cubicBezTo>
                  <a:cubicBezTo>
                    <a:pt x="1319" y="1163"/>
                    <a:pt x="1319" y="1163"/>
                    <a:pt x="1319" y="1163"/>
                  </a:cubicBezTo>
                  <a:cubicBezTo>
                    <a:pt x="1012" y="1163"/>
                    <a:pt x="1012" y="1163"/>
                    <a:pt x="1012" y="1163"/>
                  </a:cubicBezTo>
                  <a:cubicBezTo>
                    <a:pt x="1014" y="896"/>
                    <a:pt x="1014" y="896"/>
                    <a:pt x="1014" y="896"/>
                  </a:cubicBezTo>
                  <a:lnTo>
                    <a:pt x="1020" y="893"/>
                  </a:lnTo>
                  <a:close/>
                  <a:moveTo>
                    <a:pt x="1938" y="840"/>
                  </a:moveTo>
                  <a:cubicBezTo>
                    <a:pt x="1785" y="843"/>
                    <a:pt x="1785" y="843"/>
                    <a:pt x="1785" y="843"/>
                  </a:cubicBezTo>
                  <a:cubicBezTo>
                    <a:pt x="1635" y="843"/>
                    <a:pt x="1635" y="843"/>
                    <a:pt x="1635" y="843"/>
                  </a:cubicBezTo>
                  <a:cubicBezTo>
                    <a:pt x="1631" y="540"/>
                    <a:pt x="1631" y="540"/>
                    <a:pt x="1631" y="540"/>
                  </a:cubicBezTo>
                  <a:cubicBezTo>
                    <a:pt x="1675" y="539"/>
                    <a:pt x="1675" y="539"/>
                    <a:pt x="1675" y="539"/>
                  </a:cubicBezTo>
                  <a:cubicBezTo>
                    <a:pt x="1858" y="536"/>
                    <a:pt x="1858" y="536"/>
                    <a:pt x="1858" y="536"/>
                  </a:cubicBezTo>
                  <a:cubicBezTo>
                    <a:pt x="1858" y="536"/>
                    <a:pt x="1869" y="536"/>
                    <a:pt x="1909" y="533"/>
                  </a:cubicBezTo>
                  <a:cubicBezTo>
                    <a:pt x="1936" y="531"/>
                    <a:pt x="1936" y="531"/>
                    <a:pt x="1936" y="531"/>
                  </a:cubicBezTo>
                  <a:cubicBezTo>
                    <a:pt x="1938" y="608"/>
                    <a:pt x="1938" y="608"/>
                    <a:pt x="1938" y="608"/>
                  </a:cubicBezTo>
                  <a:cubicBezTo>
                    <a:pt x="1938" y="608"/>
                    <a:pt x="1941" y="668"/>
                    <a:pt x="1942" y="679"/>
                  </a:cubicBezTo>
                  <a:cubicBezTo>
                    <a:pt x="1936" y="679"/>
                    <a:pt x="1936" y="679"/>
                    <a:pt x="1936" y="679"/>
                  </a:cubicBezTo>
                  <a:cubicBezTo>
                    <a:pt x="1938" y="760"/>
                    <a:pt x="1938" y="760"/>
                    <a:pt x="1938" y="760"/>
                  </a:cubicBezTo>
                  <a:lnTo>
                    <a:pt x="1938" y="840"/>
                  </a:lnTo>
                  <a:close/>
                  <a:moveTo>
                    <a:pt x="1943" y="1024"/>
                  </a:moveTo>
                  <a:cubicBezTo>
                    <a:pt x="1943" y="1038"/>
                    <a:pt x="1943" y="1043"/>
                    <a:pt x="1944" y="1046"/>
                  </a:cubicBezTo>
                  <a:cubicBezTo>
                    <a:pt x="1943" y="1046"/>
                    <a:pt x="1943" y="1046"/>
                    <a:pt x="1943" y="1046"/>
                  </a:cubicBezTo>
                  <a:cubicBezTo>
                    <a:pt x="1943" y="1081"/>
                    <a:pt x="1943" y="1081"/>
                    <a:pt x="1943" y="1081"/>
                  </a:cubicBezTo>
                  <a:cubicBezTo>
                    <a:pt x="1943" y="1082"/>
                    <a:pt x="1943" y="1082"/>
                    <a:pt x="1946" y="1128"/>
                  </a:cubicBezTo>
                  <a:cubicBezTo>
                    <a:pt x="1947" y="1156"/>
                    <a:pt x="1947" y="1156"/>
                    <a:pt x="1947" y="1156"/>
                  </a:cubicBezTo>
                  <a:cubicBezTo>
                    <a:pt x="1792" y="1160"/>
                    <a:pt x="1792" y="1160"/>
                    <a:pt x="1792" y="1160"/>
                  </a:cubicBezTo>
                  <a:cubicBezTo>
                    <a:pt x="1770" y="1161"/>
                    <a:pt x="1770" y="1161"/>
                    <a:pt x="1770" y="1161"/>
                  </a:cubicBezTo>
                  <a:cubicBezTo>
                    <a:pt x="1770" y="1163"/>
                    <a:pt x="1770" y="1163"/>
                    <a:pt x="1770" y="1163"/>
                  </a:cubicBezTo>
                  <a:cubicBezTo>
                    <a:pt x="1769" y="1161"/>
                    <a:pt x="1769" y="1161"/>
                    <a:pt x="1769" y="1161"/>
                  </a:cubicBezTo>
                  <a:cubicBezTo>
                    <a:pt x="1759" y="1162"/>
                    <a:pt x="1759" y="1162"/>
                    <a:pt x="1759" y="1162"/>
                  </a:cubicBezTo>
                  <a:cubicBezTo>
                    <a:pt x="1759" y="1162"/>
                    <a:pt x="1759" y="1162"/>
                    <a:pt x="1759" y="1162"/>
                  </a:cubicBezTo>
                  <a:cubicBezTo>
                    <a:pt x="1757" y="1162"/>
                    <a:pt x="1751" y="1162"/>
                    <a:pt x="1737" y="1162"/>
                  </a:cubicBezTo>
                  <a:cubicBezTo>
                    <a:pt x="1638" y="1162"/>
                    <a:pt x="1638" y="1162"/>
                    <a:pt x="1638" y="1162"/>
                  </a:cubicBezTo>
                  <a:cubicBezTo>
                    <a:pt x="1637" y="1085"/>
                    <a:pt x="1637" y="1085"/>
                    <a:pt x="1637" y="1085"/>
                  </a:cubicBezTo>
                  <a:cubicBezTo>
                    <a:pt x="1637" y="1017"/>
                    <a:pt x="1637" y="1017"/>
                    <a:pt x="1637" y="1017"/>
                  </a:cubicBezTo>
                  <a:cubicBezTo>
                    <a:pt x="1637" y="1017"/>
                    <a:pt x="1637" y="1002"/>
                    <a:pt x="1636" y="981"/>
                  </a:cubicBezTo>
                  <a:cubicBezTo>
                    <a:pt x="1635" y="851"/>
                    <a:pt x="1635" y="851"/>
                    <a:pt x="1635" y="851"/>
                  </a:cubicBezTo>
                  <a:cubicBezTo>
                    <a:pt x="1785" y="851"/>
                    <a:pt x="1785" y="851"/>
                    <a:pt x="1785" y="851"/>
                  </a:cubicBezTo>
                  <a:cubicBezTo>
                    <a:pt x="1938" y="848"/>
                    <a:pt x="1938" y="848"/>
                    <a:pt x="1938" y="848"/>
                  </a:cubicBezTo>
                  <a:cubicBezTo>
                    <a:pt x="1938" y="848"/>
                    <a:pt x="1938" y="848"/>
                    <a:pt x="1938" y="848"/>
                  </a:cubicBezTo>
                  <a:cubicBezTo>
                    <a:pt x="1938" y="848"/>
                    <a:pt x="1938" y="848"/>
                    <a:pt x="1938" y="848"/>
                  </a:cubicBezTo>
                  <a:cubicBezTo>
                    <a:pt x="1942" y="962"/>
                    <a:pt x="1942" y="962"/>
                    <a:pt x="1942" y="962"/>
                  </a:cubicBezTo>
                  <a:cubicBezTo>
                    <a:pt x="1942" y="1003"/>
                    <a:pt x="1942" y="1003"/>
                    <a:pt x="1942" y="1003"/>
                  </a:cubicBezTo>
                  <a:cubicBezTo>
                    <a:pt x="1942" y="1003"/>
                    <a:pt x="1942" y="1003"/>
                    <a:pt x="1943" y="1024"/>
                  </a:cubicBezTo>
                  <a:close/>
                  <a:moveTo>
                    <a:pt x="1951" y="1319"/>
                  </a:moveTo>
                  <a:cubicBezTo>
                    <a:pt x="1954" y="1471"/>
                    <a:pt x="1954" y="1471"/>
                    <a:pt x="1954" y="1471"/>
                  </a:cubicBezTo>
                  <a:cubicBezTo>
                    <a:pt x="1885" y="1474"/>
                    <a:pt x="1885" y="1474"/>
                    <a:pt x="1885" y="1474"/>
                  </a:cubicBezTo>
                  <a:cubicBezTo>
                    <a:pt x="1776" y="1475"/>
                    <a:pt x="1776" y="1475"/>
                    <a:pt x="1776" y="1475"/>
                  </a:cubicBezTo>
                  <a:cubicBezTo>
                    <a:pt x="1776" y="1474"/>
                    <a:pt x="1776" y="1474"/>
                    <a:pt x="1776" y="1474"/>
                  </a:cubicBezTo>
                  <a:cubicBezTo>
                    <a:pt x="1735" y="1476"/>
                    <a:pt x="1735" y="1476"/>
                    <a:pt x="1735" y="1476"/>
                  </a:cubicBezTo>
                  <a:cubicBezTo>
                    <a:pt x="1646" y="1478"/>
                    <a:pt x="1646" y="1478"/>
                    <a:pt x="1646" y="1478"/>
                  </a:cubicBezTo>
                  <a:cubicBezTo>
                    <a:pt x="1644" y="1403"/>
                    <a:pt x="1644" y="1403"/>
                    <a:pt x="1644" y="1403"/>
                  </a:cubicBezTo>
                  <a:cubicBezTo>
                    <a:pt x="1639" y="1170"/>
                    <a:pt x="1639" y="1170"/>
                    <a:pt x="1639" y="1170"/>
                  </a:cubicBezTo>
                  <a:cubicBezTo>
                    <a:pt x="1760" y="1170"/>
                    <a:pt x="1760" y="1170"/>
                    <a:pt x="1760" y="1170"/>
                  </a:cubicBezTo>
                  <a:cubicBezTo>
                    <a:pt x="1760" y="1170"/>
                    <a:pt x="1760" y="1170"/>
                    <a:pt x="1792" y="1168"/>
                  </a:cubicBezTo>
                  <a:cubicBezTo>
                    <a:pt x="1792" y="1168"/>
                    <a:pt x="1792" y="1168"/>
                    <a:pt x="1871" y="1166"/>
                  </a:cubicBezTo>
                  <a:cubicBezTo>
                    <a:pt x="1947" y="1164"/>
                    <a:pt x="1947" y="1164"/>
                    <a:pt x="1947" y="1164"/>
                  </a:cubicBezTo>
                  <a:cubicBezTo>
                    <a:pt x="1949" y="1225"/>
                    <a:pt x="1949" y="1225"/>
                    <a:pt x="1949" y="1225"/>
                  </a:cubicBezTo>
                  <a:cubicBezTo>
                    <a:pt x="1949" y="1239"/>
                    <a:pt x="1949" y="1239"/>
                    <a:pt x="1949" y="1239"/>
                  </a:cubicBezTo>
                  <a:cubicBezTo>
                    <a:pt x="1949" y="1239"/>
                    <a:pt x="1949" y="1239"/>
                    <a:pt x="1951" y="1319"/>
                  </a:cubicBezTo>
                  <a:close/>
                  <a:moveTo>
                    <a:pt x="1777" y="2021"/>
                  </a:moveTo>
                  <a:cubicBezTo>
                    <a:pt x="1777" y="2095"/>
                    <a:pt x="1777" y="2095"/>
                    <a:pt x="1777" y="2095"/>
                  </a:cubicBezTo>
                  <a:cubicBezTo>
                    <a:pt x="1649" y="2099"/>
                    <a:pt x="1649" y="2099"/>
                    <a:pt x="1649" y="2099"/>
                  </a:cubicBezTo>
                  <a:cubicBezTo>
                    <a:pt x="1645" y="2099"/>
                    <a:pt x="1645" y="2099"/>
                    <a:pt x="1645" y="2099"/>
                  </a:cubicBezTo>
                  <a:cubicBezTo>
                    <a:pt x="1645" y="2113"/>
                    <a:pt x="1645" y="2113"/>
                    <a:pt x="1645" y="2113"/>
                  </a:cubicBezTo>
                  <a:cubicBezTo>
                    <a:pt x="1497" y="2115"/>
                    <a:pt x="1497" y="2115"/>
                    <a:pt x="1497" y="2115"/>
                  </a:cubicBezTo>
                  <a:cubicBezTo>
                    <a:pt x="1495" y="1997"/>
                    <a:pt x="1495" y="1997"/>
                    <a:pt x="1495" y="1997"/>
                  </a:cubicBezTo>
                  <a:cubicBezTo>
                    <a:pt x="1495" y="1960"/>
                    <a:pt x="1495" y="1960"/>
                    <a:pt x="1495" y="1960"/>
                  </a:cubicBezTo>
                  <a:cubicBezTo>
                    <a:pt x="1495" y="1960"/>
                    <a:pt x="1494" y="1824"/>
                    <a:pt x="1494" y="1805"/>
                  </a:cubicBezTo>
                  <a:cubicBezTo>
                    <a:pt x="1568" y="1805"/>
                    <a:pt x="1568" y="1805"/>
                    <a:pt x="1568" y="1805"/>
                  </a:cubicBezTo>
                  <a:cubicBezTo>
                    <a:pt x="1568" y="1805"/>
                    <a:pt x="1568" y="1805"/>
                    <a:pt x="1647" y="1803"/>
                  </a:cubicBezTo>
                  <a:cubicBezTo>
                    <a:pt x="1651" y="1803"/>
                    <a:pt x="1651" y="1803"/>
                    <a:pt x="1651" y="1803"/>
                  </a:cubicBezTo>
                  <a:cubicBezTo>
                    <a:pt x="1651" y="1792"/>
                    <a:pt x="1651" y="1792"/>
                    <a:pt x="1651" y="1792"/>
                  </a:cubicBezTo>
                  <a:cubicBezTo>
                    <a:pt x="1699" y="1790"/>
                    <a:pt x="1699" y="1790"/>
                    <a:pt x="1699" y="1790"/>
                  </a:cubicBezTo>
                  <a:cubicBezTo>
                    <a:pt x="1774" y="1788"/>
                    <a:pt x="1774" y="1788"/>
                    <a:pt x="1774" y="1788"/>
                  </a:cubicBezTo>
                  <a:cubicBezTo>
                    <a:pt x="1775" y="1854"/>
                    <a:pt x="1775" y="1854"/>
                    <a:pt x="1775" y="1854"/>
                  </a:cubicBezTo>
                  <a:cubicBezTo>
                    <a:pt x="1775" y="1942"/>
                    <a:pt x="1775" y="1942"/>
                    <a:pt x="1775" y="1942"/>
                  </a:cubicBezTo>
                  <a:cubicBezTo>
                    <a:pt x="1775" y="1942"/>
                    <a:pt x="1775" y="1942"/>
                    <a:pt x="1777" y="2021"/>
                  </a:cubicBezTo>
                  <a:close/>
                  <a:moveTo>
                    <a:pt x="1271" y="3072"/>
                  </a:moveTo>
                  <a:cubicBezTo>
                    <a:pt x="1271" y="3072"/>
                    <a:pt x="1271" y="3072"/>
                    <a:pt x="1234" y="3073"/>
                  </a:cubicBezTo>
                  <a:cubicBezTo>
                    <a:pt x="1208" y="3073"/>
                    <a:pt x="1208" y="3073"/>
                    <a:pt x="1208" y="3073"/>
                  </a:cubicBezTo>
                  <a:cubicBezTo>
                    <a:pt x="1202" y="3073"/>
                    <a:pt x="1198" y="3073"/>
                    <a:pt x="1197" y="3074"/>
                  </a:cubicBezTo>
                  <a:cubicBezTo>
                    <a:pt x="1195" y="2918"/>
                    <a:pt x="1195" y="2918"/>
                    <a:pt x="1195" y="2918"/>
                  </a:cubicBezTo>
                  <a:cubicBezTo>
                    <a:pt x="1193" y="2761"/>
                    <a:pt x="1193" y="2761"/>
                    <a:pt x="1193" y="2761"/>
                  </a:cubicBezTo>
                  <a:cubicBezTo>
                    <a:pt x="1343" y="2761"/>
                    <a:pt x="1343" y="2761"/>
                    <a:pt x="1343" y="2761"/>
                  </a:cubicBezTo>
                  <a:cubicBezTo>
                    <a:pt x="1343" y="2761"/>
                    <a:pt x="1343" y="2761"/>
                    <a:pt x="1343" y="2761"/>
                  </a:cubicBezTo>
                  <a:cubicBezTo>
                    <a:pt x="1498" y="2760"/>
                    <a:pt x="1498" y="2760"/>
                    <a:pt x="1498" y="2760"/>
                  </a:cubicBezTo>
                  <a:cubicBezTo>
                    <a:pt x="1502" y="2915"/>
                    <a:pt x="1502" y="2915"/>
                    <a:pt x="1502" y="2915"/>
                  </a:cubicBezTo>
                  <a:cubicBezTo>
                    <a:pt x="1502" y="2994"/>
                    <a:pt x="1502" y="2994"/>
                    <a:pt x="1502" y="2994"/>
                  </a:cubicBezTo>
                  <a:cubicBezTo>
                    <a:pt x="1503" y="3070"/>
                    <a:pt x="1503" y="3070"/>
                    <a:pt x="1503" y="3070"/>
                  </a:cubicBezTo>
                  <a:cubicBezTo>
                    <a:pt x="1447" y="3071"/>
                    <a:pt x="1447" y="3071"/>
                    <a:pt x="1447" y="3071"/>
                  </a:cubicBezTo>
                  <a:lnTo>
                    <a:pt x="1271" y="3072"/>
                  </a:lnTo>
                  <a:close/>
                  <a:moveTo>
                    <a:pt x="1036" y="2755"/>
                  </a:moveTo>
                  <a:cubicBezTo>
                    <a:pt x="1036" y="2680"/>
                    <a:pt x="1036" y="2680"/>
                    <a:pt x="1036" y="2680"/>
                  </a:cubicBezTo>
                  <a:cubicBezTo>
                    <a:pt x="1034" y="2600"/>
                    <a:pt x="1034" y="2600"/>
                    <a:pt x="1034" y="2600"/>
                  </a:cubicBezTo>
                  <a:cubicBezTo>
                    <a:pt x="1034" y="2445"/>
                    <a:pt x="1034" y="2445"/>
                    <a:pt x="1034" y="2445"/>
                  </a:cubicBezTo>
                  <a:cubicBezTo>
                    <a:pt x="1107" y="2443"/>
                    <a:pt x="1107" y="2443"/>
                    <a:pt x="1107" y="2443"/>
                  </a:cubicBezTo>
                  <a:cubicBezTo>
                    <a:pt x="1187" y="2441"/>
                    <a:pt x="1187" y="2441"/>
                    <a:pt x="1187" y="2441"/>
                  </a:cubicBezTo>
                  <a:cubicBezTo>
                    <a:pt x="1341" y="2441"/>
                    <a:pt x="1341" y="2441"/>
                    <a:pt x="1341" y="2441"/>
                  </a:cubicBezTo>
                  <a:cubicBezTo>
                    <a:pt x="1341" y="2598"/>
                    <a:pt x="1341" y="2598"/>
                    <a:pt x="1341" y="2598"/>
                  </a:cubicBezTo>
                  <a:cubicBezTo>
                    <a:pt x="1341" y="2598"/>
                    <a:pt x="1341" y="2598"/>
                    <a:pt x="1342" y="2638"/>
                  </a:cubicBezTo>
                  <a:cubicBezTo>
                    <a:pt x="1342" y="2665"/>
                    <a:pt x="1342" y="2665"/>
                    <a:pt x="1342" y="2665"/>
                  </a:cubicBezTo>
                  <a:cubicBezTo>
                    <a:pt x="1342" y="2672"/>
                    <a:pt x="1342" y="2675"/>
                    <a:pt x="1343" y="2677"/>
                  </a:cubicBezTo>
                  <a:cubicBezTo>
                    <a:pt x="1343" y="2677"/>
                    <a:pt x="1343" y="2677"/>
                    <a:pt x="1343" y="2677"/>
                  </a:cubicBezTo>
                  <a:cubicBezTo>
                    <a:pt x="1343" y="2753"/>
                    <a:pt x="1343" y="2753"/>
                    <a:pt x="1343" y="2753"/>
                  </a:cubicBezTo>
                  <a:cubicBezTo>
                    <a:pt x="1193" y="2753"/>
                    <a:pt x="1193" y="2753"/>
                    <a:pt x="1193" y="2753"/>
                  </a:cubicBezTo>
                  <a:cubicBezTo>
                    <a:pt x="1193" y="2753"/>
                    <a:pt x="1193" y="2753"/>
                    <a:pt x="1193" y="2753"/>
                  </a:cubicBezTo>
                  <a:lnTo>
                    <a:pt x="1036" y="2755"/>
                  </a:lnTo>
                  <a:close/>
                  <a:moveTo>
                    <a:pt x="1486" y="1797"/>
                  </a:moveTo>
                  <a:cubicBezTo>
                    <a:pt x="1411" y="1797"/>
                    <a:pt x="1411" y="1797"/>
                    <a:pt x="1411" y="1797"/>
                  </a:cubicBezTo>
                  <a:cubicBezTo>
                    <a:pt x="1411" y="1797"/>
                    <a:pt x="1391" y="1797"/>
                    <a:pt x="1383" y="1797"/>
                  </a:cubicBezTo>
                  <a:cubicBezTo>
                    <a:pt x="1367" y="1797"/>
                    <a:pt x="1367" y="1797"/>
                    <a:pt x="1367" y="1797"/>
                  </a:cubicBezTo>
                  <a:cubicBezTo>
                    <a:pt x="1320" y="1798"/>
                    <a:pt x="1252" y="1800"/>
                    <a:pt x="1252" y="1800"/>
                  </a:cubicBezTo>
                  <a:cubicBezTo>
                    <a:pt x="1177" y="1802"/>
                    <a:pt x="1177" y="1802"/>
                    <a:pt x="1177" y="1802"/>
                  </a:cubicBezTo>
                  <a:cubicBezTo>
                    <a:pt x="1177" y="1490"/>
                    <a:pt x="1177" y="1490"/>
                    <a:pt x="1177" y="1490"/>
                  </a:cubicBezTo>
                  <a:cubicBezTo>
                    <a:pt x="1480" y="1490"/>
                    <a:pt x="1480" y="1490"/>
                    <a:pt x="1480" y="1490"/>
                  </a:cubicBezTo>
                  <a:cubicBezTo>
                    <a:pt x="1484" y="1564"/>
                    <a:pt x="1484" y="1564"/>
                    <a:pt x="1484" y="1564"/>
                  </a:cubicBezTo>
                  <a:cubicBezTo>
                    <a:pt x="1484" y="1720"/>
                    <a:pt x="1484" y="1720"/>
                    <a:pt x="1484" y="1720"/>
                  </a:cubicBezTo>
                  <a:cubicBezTo>
                    <a:pt x="1484" y="1720"/>
                    <a:pt x="1485" y="1785"/>
                    <a:pt x="1486" y="1797"/>
                  </a:cubicBezTo>
                  <a:close/>
                  <a:moveTo>
                    <a:pt x="1629" y="1121"/>
                  </a:moveTo>
                  <a:cubicBezTo>
                    <a:pt x="1630" y="1162"/>
                    <a:pt x="1630" y="1162"/>
                    <a:pt x="1630" y="1162"/>
                  </a:cubicBezTo>
                  <a:cubicBezTo>
                    <a:pt x="1481" y="1162"/>
                    <a:pt x="1481" y="1162"/>
                    <a:pt x="1481" y="1162"/>
                  </a:cubicBezTo>
                  <a:cubicBezTo>
                    <a:pt x="1481" y="1162"/>
                    <a:pt x="1481" y="1162"/>
                    <a:pt x="1481" y="1162"/>
                  </a:cubicBezTo>
                  <a:cubicBezTo>
                    <a:pt x="1479" y="1162"/>
                    <a:pt x="1475" y="1161"/>
                    <a:pt x="1468" y="1161"/>
                  </a:cubicBezTo>
                  <a:cubicBezTo>
                    <a:pt x="1402" y="1160"/>
                    <a:pt x="1402" y="1160"/>
                    <a:pt x="1402" y="1160"/>
                  </a:cubicBezTo>
                  <a:cubicBezTo>
                    <a:pt x="1402" y="1160"/>
                    <a:pt x="1386" y="1161"/>
                    <a:pt x="1373" y="1162"/>
                  </a:cubicBezTo>
                  <a:cubicBezTo>
                    <a:pt x="1373" y="1162"/>
                    <a:pt x="1373" y="1162"/>
                    <a:pt x="1373" y="1162"/>
                  </a:cubicBezTo>
                  <a:cubicBezTo>
                    <a:pt x="1371" y="1162"/>
                    <a:pt x="1366" y="1162"/>
                    <a:pt x="1355" y="1162"/>
                  </a:cubicBezTo>
                  <a:cubicBezTo>
                    <a:pt x="1338" y="1162"/>
                    <a:pt x="1338" y="1162"/>
                    <a:pt x="1338" y="1162"/>
                  </a:cubicBezTo>
                  <a:cubicBezTo>
                    <a:pt x="1327" y="1163"/>
                    <a:pt x="1327" y="1163"/>
                    <a:pt x="1327" y="1163"/>
                  </a:cubicBezTo>
                  <a:cubicBezTo>
                    <a:pt x="1327" y="1118"/>
                    <a:pt x="1327" y="1118"/>
                    <a:pt x="1327" y="1118"/>
                  </a:cubicBezTo>
                  <a:cubicBezTo>
                    <a:pt x="1329" y="1100"/>
                    <a:pt x="1329" y="1100"/>
                    <a:pt x="1329" y="1100"/>
                  </a:cubicBezTo>
                  <a:cubicBezTo>
                    <a:pt x="1329" y="1024"/>
                    <a:pt x="1329" y="1024"/>
                    <a:pt x="1329" y="1024"/>
                  </a:cubicBezTo>
                  <a:cubicBezTo>
                    <a:pt x="1327" y="1016"/>
                    <a:pt x="1327" y="1016"/>
                    <a:pt x="1327" y="1016"/>
                  </a:cubicBezTo>
                  <a:cubicBezTo>
                    <a:pt x="1327" y="970"/>
                    <a:pt x="1327" y="970"/>
                    <a:pt x="1327" y="970"/>
                  </a:cubicBezTo>
                  <a:cubicBezTo>
                    <a:pt x="1327" y="970"/>
                    <a:pt x="1327" y="970"/>
                    <a:pt x="1327" y="970"/>
                  </a:cubicBezTo>
                  <a:cubicBezTo>
                    <a:pt x="1327" y="965"/>
                    <a:pt x="1325" y="931"/>
                    <a:pt x="1325" y="929"/>
                  </a:cubicBezTo>
                  <a:cubicBezTo>
                    <a:pt x="1325" y="855"/>
                    <a:pt x="1325" y="855"/>
                    <a:pt x="1325" y="855"/>
                  </a:cubicBezTo>
                  <a:cubicBezTo>
                    <a:pt x="1404" y="853"/>
                    <a:pt x="1404" y="853"/>
                    <a:pt x="1404" y="853"/>
                  </a:cubicBezTo>
                  <a:cubicBezTo>
                    <a:pt x="1549" y="853"/>
                    <a:pt x="1549" y="853"/>
                    <a:pt x="1549" y="853"/>
                  </a:cubicBezTo>
                  <a:cubicBezTo>
                    <a:pt x="1549" y="853"/>
                    <a:pt x="1615" y="851"/>
                    <a:pt x="1627" y="851"/>
                  </a:cubicBezTo>
                  <a:cubicBezTo>
                    <a:pt x="1629" y="1017"/>
                    <a:pt x="1629" y="1017"/>
                    <a:pt x="1629" y="1017"/>
                  </a:cubicBezTo>
                  <a:cubicBezTo>
                    <a:pt x="1629" y="1085"/>
                    <a:pt x="1629" y="1085"/>
                    <a:pt x="1629" y="1085"/>
                  </a:cubicBezTo>
                  <a:cubicBezTo>
                    <a:pt x="1629" y="1085"/>
                    <a:pt x="1629" y="1085"/>
                    <a:pt x="1629" y="1121"/>
                  </a:cubicBezTo>
                  <a:close/>
                  <a:moveTo>
                    <a:pt x="1327" y="1171"/>
                  </a:moveTo>
                  <a:cubicBezTo>
                    <a:pt x="1338" y="1170"/>
                    <a:pt x="1338" y="1170"/>
                    <a:pt x="1338" y="1170"/>
                  </a:cubicBezTo>
                  <a:cubicBezTo>
                    <a:pt x="1373" y="1170"/>
                    <a:pt x="1373" y="1170"/>
                    <a:pt x="1373" y="1170"/>
                  </a:cubicBezTo>
                  <a:cubicBezTo>
                    <a:pt x="1374" y="1170"/>
                    <a:pt x="1383" y="1169"/>
                    <a:pt x="1402" y="1168"/>
                  </a:cubicBezTo>
                  <a:cubicBezTo>
                    <a:pt x="1402" y="1168"/>
                    <a:pt x="1402" y="1168"/>
                    <a:pt x="1481" y="1170"/>
                  </a:cubicBezTo>
                  <a:cubicBezTo>
                    <a:pt x="1631" y="1170"/>
                    <a:pt x="1631" y="1170"/>
                    <a:pt x="1631" y="1170"/>
                  </a:cubicBezTo>
                  <a:cubicBezTo>
                    <a:pt x="1636" y="1403"/>
                    <a:pt x="1636" y="1403"/>
                    <a:pt x="1636" y="1403"/>
                  </a:cubicBezTo>
                  <a:cubicBezTo>
                    <a:pt x="1636" y="1403"/>
                    <a:pt x="1636" y="1405"/>
                    <a:pt x="1636" y="1408"/>
                  </a:cubicBezTo>
                  <a:cubicBezTo>
                    <a:pt x="1638" y="1478"/>
                    <a:pt x="1638" y="1478"/>
                    <a:pt x="1638" y="1478"/>
                  </a:cubicBezTo>
                  <a:cubicBezTo>
                    <a:pt x="1484" y="1482"/>
                    <a:pt x="1484" y="1482"/>
                    <a:pt x="1484" y="1482"/>
                  </a:cubicBezTo>
                  <a:cubicBezTo>
                    <a:pt x="1327" y="1482"/>
                    <a:pt x="1327" y="1482"/>
                    <a:pt x="1327" y="1482"/>
                  </a:cubicBezTo>
                  <a:lnTo>
                    <a:pt x="1327" y="1171"/>
                  </a:lnTo>
                  <a:close/>
                  <a:moveTo>
                    <a:pt x="1173" y="2002"/>
                  </a:moveTo>
                  <a:cubicBezTo>
                    <a:pt x="1174" y="2030"/>
                    <a:pt x="1174" y="2030"/>
                    <a:pt x="1174" y="2030"/>
                  </a:cubicBezTo>
                  <a:cubicBezTo>
                    <a:pt x="1174" y="2037"/>
                    <a:pt x="1174" y="2040"/>
                    <a:pt x="1175" y="2042"/>
                  </a:cubicBezTo>
                  <a:cubicBezTo>
                    <a:pt x="1174" y="2042"/>
                    <a:pt x="1174" y="2042"/>
                    <a:pt x="1174" y="2042"/>
                  </a:cubicBezTo>
                  <a:cubicBezTo>
                    <a:pt x="1174" y="2117"/>
                    <a:pt x="1174" y="2117"/>
                    <a:pt x="1174" y="2117"/>
                  </a:cubicBezTo>
                  <a:cubicBezTo>
                    <a:pt x="1021" y="2117"/>
                    <a:pt x="1021" y="2117"/>
                    <a:pt x="1021" y="2117"/>
                  </a:cubicBezTo>
                  <a:cubicBezTo>
                    <a:pt x="1021" y="2117"/>
                    <a:pt x="1021" y="2117"/>
                    <a:pt x="981" y="2118"/>
                  </a:cubicBezTo>
                  <a:cubicBezTo>
                    <a:pt x="954" y="2118"/>
                    <a:pt x="954" y="2118"/>
                    <a:pt x="954" y="2118"/>
                  </a:cubicBezTo>
                  <a:cubicBezTo>
                    <a:pt x="947" y="2118"/>
                    <a:pt x="944" y="2118"/>
                    <a:pt x="942" y="2119"/>
                  </a:cubicBezTo>
                  <a:cubicBezTo>
                    <a:pt x="942" y="2118"/>
                    <a:pt x="942" y="2118"/>
                    <a:pt x="942" y="2118"/>
                  </a:cubicBezTo>
                  <a:cubicBezTo>
                    <a:pt x="866" y="2118"/>
                    <a:pt x="866" y="2118"/>
                    <a:pt x="866" y="2118"/>
                  </a:cubicBezTo>
                  <a:cubicBezTo>
                    <a:pt x="866" y="2042"/>
                    <a:pt x="866" y="2042"/>
                    <a:pt x="866" y="2042"/>
                  </a:cubicBezTo>
                  <a:cubicBezTo>
                    <a:pt x="866" y="2042"/>
                    <a:pt x="866" y="2042"/>
                    <a:pt x="866" y="2042"/>
                  </a:cubicBezTo>
                  <a:cubicBezTo>
                    <a:pt x="866" y="2040"/>
                    <a:pt x="866" y="2037"/>
                    <a:pt x="866" y="2030"/>
                  </a:cubicBezTo>
                  <a:cubicBezTo>
                    <a:pt x="868" y="1963"/>
                    <a:pt x="868" y="1963"/>
                    <a:pt x="868" y="1963"/>
                  </a:cubicBezTo>
                  <a:cubicBezTo>
                    <a:pt x="868" y="1963"/>
                    <a:pt x="867" y="1945"/>
                    <a:pt x="866" y="1909"/>
                  </a:cubicBezTo>
                  <a:cubicBezTo>
                    <a:pt x="866" y="1808"/>
                    <a:pt x="866" y="1808"/>
                    <a:pt x="866" y="1808"/>
                  </a:cubicBezTo>
                  <a:cubicBezTo>
                    <a:pt x="940" y="1808"/>
                    <a:pt x="940" y="1808"/>
                    <a:pt x="940" y="1808"/>
                  </a:cubicBezTo>
                  <a:cubicBezTo>
                    <a:pt x="1017" y="1810"/>
                    <a:pt x="1017" y="1810"/>
                    <a:pt x="1017" y="1810"/>
                  </a:cubicBezTo>
                  <a:cubicBezTo>
                    <a:pt x="1088" y="1808"/>
                    <a:pt x="1088" y="1808"/>
                    <a:pt x="1088" y="1808"/>
                  </a:cubicBezTo>
                  <a:cubicBezTo>
                    <a:pt x="1094" y="1808"/>
                    <a:pt x="1094" y="1808"/>
                    <a:pt x="1094" y="1808"/>
                  </a:cubicBezTo>
                  <a:cubicBezTo>
                    <a:pt x="1094" y="1808"/>
                    <a:pt x="1094" y="1808"/>
                    <a:pt x="1094" y="1808"/>
                  </a:cubicBezTo>
                  <a:cubicBezTo>
                    <a:pt x="1096" y="1808"/>
                    <a:pt x="1099" y="1808"/>
                    <a:pt x="1104" y="1808"/>
                  </a:cubicBezTo>
                  <a:cubicBezTo>
                    <a:pt x="1169" y="1810"/>
                    <a:pt x="1169" y="1810"/>
                    <a:pt x="1169" y="1810"/>
                  </a:cubicBezTo>
                  <a:cubicBezTo>
                    <a:pt x="1171" y="1883"/>
                    <a:pt x="1171" y="1883"/>
                    <a:pt x="1171" y="1883"/>
                  </a:cubicBezTo>
                  <a:cubicBezTo>
                    <a:pt x="1171" y="1961"/>
                    <a:pt x="1171" y="1961"/>
                    <a:pt x="1171" y="1961"/>
                  </a:cubicBezTo>
                  <a:cubicBezTo>
                    <a:pt x="1171" y="1962"/>
                    <a:pt x="1171" y="1962"/>
                    <a:pt x="1173" y="2002"/>
                  </a:cubicBezTo>
                  <a:close/>
                  <a:moveTo>
                    <a:pt x="1487" y="1960"/>
                  </a:moveTo>
                  <a:cubicBezTo>
                    <a:pt x="1487" y="1997"/>
                    <a:pt x="1487" y="1997"/>
                    <a:pt x="1487" y="1997"/>
                  </a:cubicBezTo>
                  <a:cubicBezTo>
                    <a:pt x="1487" y="1997"/>
                    <a:pt x="1489" y="2099"/>
                    <a:pt x="1489" y="2115"/>
                  </a:cubicBezTo>
                  <a:cubicBezTo>
                    <a:pt x="1420" y="2116"/>
                    <a:pt x="1420" y="2116"/>
                    <a:pt x="1420" y="2116"/>
                  </a:cubicBezTo>
                  <a:cubicBezTo>
                    <a:pt x="1420" y="2118"/>
                    <a:pt x="1420" y="2118"/>
                    <a:pt x="1420" y="2118"/>
                  </a:cubicBezTo>
                  <a:cubicBezTo>
                    <a:pt x="1419" y="2116"/>
                    <a:pt x="1419" y="2116"/>
                    <a:pt x="1419" y="2116"/>
                  </a:cubicBezTo>
                  <a:cubicBezTo>
                    <a:pt x="1182" y="2117"/>
                    <a:pt x="1182" y="2117"/>
                    <a:pt x="1182" y="2117"/>
                  </a:cubicBezTo>
                  <a:cubicBezTo>
                    <a:pt x="1182" y="2042"/>
                    <a:pt x="1182" y="2042"/>
                    <a:pt x="1182" y="2042"/>
                  </a:cubicBezTo>
                  <a:cubicBezTo>
                    <a:pt x="1182" y="2042"/>
                    <a:pt x="1182" y="2042"/>
                    <a:pt x="1179" y="1961"/>
                  </a:cubicBezTo>
                  <a:cubicBezTo>
                    <a:pt x="1179" y="1883"/>
                    <a:pt x="1179" y="1883"/>
                    <a:pt x="1179" y="1883"/>
                  </a:cubicBezTo>
                  <a:cubicBezTo>
                    <a:pt x="1179" y="1883"/>
                    <a:pt x="1179" y="1883"/>
                    <a:pt x="1178" y="1837"/>
                  </a:cubicBezTo>
                  <a:cubicBezTo>
                    <a:pt x="1177" y="1810"/>
                    <a:pt x="1177" y="1810"/>
                    <a:pt x="1177" y="1810"/>
                  </a:cubicBezTo>
                  <a:cubicBezTo>
                    <a:pt x="1252" y="1808"/>
                    <a:pt x="1252" y="1808"/>
                    <a:pt x="1252" y="1808"/>
                  </a:cubicBezTo>
                  <a:cubicBezTo>
                    <a:pt x="1411" y="1805"/>
                    <a:pt x="1411" y="1805"/>
                    <a:pt x="1411" y="1805"/>
                  </a:cubicBezTo>
                  <a:cubicBezTo>
                    <a:pt x="1486" y="1805"/>
                    <a:pt x="1486" y="1805"/>
                    <a:pt x="1486" y="1805"/>
                  </a:cubicBezTo>
                  <a:lnTo>
                    <a:pt x="1487" y="1960"/>
                  </a:lnTo>
                  <a:close/>
                  <a:moveTo>
                    <a:pt x="1625" y="2121"/>
                  </a:moveTo>
                  <a:cubicBezTo>
                    <a:pt x="1645" y="2121"/>
                    <a:pt x="1645" y="2121"/>
                    <a:pt x="1645" y="2121"/>
                  </a:cubicBezTo>
                  <a:cubicBezTo>
                    <a:pt x="1647" y="2187"/>
                    <a:pt x="1647" y="2187"/>
                    <a:pt x="1647" y="2187"/>
                  </a:cubicBezTo>
                  <a:cubicBezTo>
                    <a:pt x="1647" y="2188"/>
                    <a:pt x="1647" y="2188"/>
                    <a:pt x="1647" y="2189"/>
                  </a:cubicBezTo>
                  <a:cubicBezTo>
                    <a:pt x="1647" y="2189"/>
                    <a:pt x="1647" y="2189"/>
                    <a:pt x="1647" y="2189"/>
                  </a:cubicBezTo>
                  <a:cubicBezTo>
                    <a:pt x="1647" y="2189"/>
                    <a:pt x="1648" y="2346"/>
                    <a:pt x="1648" y="2346"/>
                  </a:cubicBezTo>
                  <a:cubicBezTo>
                    <a:pt x="1650" y="2355"/>
                    <a:pt x="1650" y="2355"/>
                    <a:pt x="1650" y="2355"/>
                  </a:cubicBezTo>
                  <a:cubicBezTo>
                    <a:pt x="1652" y="2427"/>
                    <a:pt x="1652" y="2427"/>
                    <a:pt x="1652" y="2427"/>
                  </a:cubicBezTo>
                  <a:cubicBezTo>
                    <a:pt x="1652" y="2432"/>
                    <a:pt x="1652" y="2432"/>
                    <a:pt x="1652" y="2432"/>
                  </a:cubicBezTo>
                  <a:cubicBezTo>
                    <a:pt x="1500" y="2433"/>
                    <a:pt x="1500" y="2433"/>
                    <a:pt x="1500" y="2433"/>
                  </a:cubicBezTo>
                  <a:cubicBezTo>
                    <a:pt x="1349" y="2433"/>
                    <a:pt x="1349" y="2433"/>
                    <a:pt x="1349" y="2433"/>
                  </a:cubicBezTo>
                  <a:cubicBezTo>
                    <a:pt x="1347" y="2278"/>
                    <a:pt x="1347" y="2278"/>
                    <a:pt x="1347" y="2278"/>
                  </a:cubicBezTo>
                  <a:cubicBezTo>
                    <a:pt x="1347" y="2274"/>
                    <a:pt x="1347" y="2274"/>
                    <a:pt x="1347" y="2274"/>
                  </a:cubicBezTo>
                  <a:cubicBezTo>
                    <a:pt x="1341" y="2274"/>
                    <a:pt x="1341" y="2274"/>
                    <a:pt x="1341" y="2274"/>
                  </a:cubicBezTo>
                  <a:cubicBezTo>
                    <a:pt x="1340" y="2199"/>
                    <a:pt x="1340" y="2199"/>
                    <a:pt x="1340" y="2199"/>
                  </a:cubicBezTo>
                  <a:cubicBezTo>
                    <a:pt x="1340" y="2125"/>
                    <a:pt x="1340" y="2125"/>
                    <a:pt x="1340" y="2125"/>
                  </a:cubicBezTo>
                  <a:cubicBezTo>
                    <a:pt x="1415" y="2125"/>
                    <a:pt x="1415" y="2125"/>
                    <a:pt x="1415" y="2125"/>
                  </a:cubicBezTo>
                  <a:cubicBezTo>
                    <a:pt x="1468" y="2123"/>
                    <a:pt x="1468" y="2123"/>
                    <a:pt x="1468" y="2123"/>
                  </a:cubicBezTo>
                  <a:cubicBezTo>
                    <a:pt x="1624" y="2121"/>
                    <a:pt x="1624" y="2121"/>
                    <a:pt x="1624" y="2121"/>
                  </a:cubicBezTo>
                  <a:cubicBezTo>
                    <a:pt x="1624" y="2120"/>
                    <a:pt x="1624" y="2120"/>
                    <a:pt x="1624" y="2120"/>
                  </a:cubicBezTo>
                  <a:lnTo>
                    <a:pt x="1625" y="2121"/>
                  </a:lnTo>
                  <a:close/>
                  <a:moveTo>
                    <a:pt x="1169" y="1802"/>
                  </a:moveTo>
                  <a:cubicBezTo>
                    <a:pt x="1094" y="1800"/>
                    <a:pt x="1094" y="1800"/>
                    <a:pt x="1094" y="1800"/>
                  </a:cubicBezTo>
                  <a:cubicBezTo>
                    <a:pt x="1094" y="1800"/>
                    <a:pt x="1052" y="1801"/>
                    <a:pt x="1017" y="1802"/>
                  </a:cubicBezTo>
                  <a:cubicBezTo>
                    <a:pt x="1017" y="1802"/>
                    <a:pt x="1017" y="1802"/>
                    <a:pt x="1017" y="1802"/>
                  </a:cubicBezTo>
                  <a:cubicBezTo>
                    <a:pt x="1016" y="1802"/>
                    <a:pt x="1015" y="1802"/>
                    <a:pt x="1012" y="1802"/>
                  </a:cubicBezTo>
                  <a:cubicBezTo>
                    <a:pt x="940" y="1800"/>
                    <a:pt x="940" y="1800"/>
                    <a:pt x="940" y="1800"/>
                  </a:cubicBezTo>
                  <a:cubicBezTo>
                    <a:pt x="866" y="1800"/>
                    <a:pt x="866" y="1800"/>
                    <a:pt x="866" y="1800"/>
                  </a:cubicBezTo>
                  <a:cubicBezTo>
                    <a:pt x="866" y="1725"/>
                    <a:pt x="866" y="1725"/>
                    <a:pt x="866" y="1725"/>
                  </a:cubicBezTo>
                  <a:cubicBezTo>
                    <a:pt x="866" y="1725"/>
                    <a:pt x="866" y="1725"/>
                    <a:pt x="866" y="1725"/>
                  </a:cubicBezTo>
                  <a:cubicBezTo>
                    <a:pt x="866" y="1724"/>
                    <a:pt x="866" y="1720"/>
                    <a:pt x="866" y="1713"/>
                  </a:cubicBezTo>
                  <a:cubicBezTo>
                    <a:pt x="868" y="1647"/>
                    <a:pt x="868" y="1647"/>
                    <a:pt x="868" y="1647"/>
                  </a:cubicBezTo>
                  <a:cubicBezTo>
                    <a:pt x="868" y="1647"/>
                    <a:pt x="866" y="1573"/>
                    <a:pt x="866" y="1529"/>
                  </a:cubicBezTo>
                  <a:cubicBezTo>
                    <a:pt x="866" y="1488"/>
                    <a:pt x="866" y="1488"/>
                    <a:pt x="866" y="1488"/>
                  </a:cubicBezTo>
                  <a:cubicBezTo>
                    <a:pt x="1089" y="1488"/>
                    <a:pt x="1089" y="1488"/>
                    <a:pt x="1089" y="1488"/>
                  </a:cubicBezTo>
                  <a:cubicBezTo>
                    <a:pt x="1089" y="1488"/>
                    <a:pt x="1089" y="1488"/>
                    <a:pt x="1089" y="1488"/>
                  </a:cubicBezTo>
                  <a:cubicBezTo>
                    <a:pt x="1090" y="1488"/>
                    <a:pt x="1094" y="1488"/>
                    <a:pt x="1100" y="1488"/>
                  </a:cubicBezTo>
                  <a:cubicBezTo>
                    <a:pt x="1169" y="1490"/>
                    <a:pt x="1169" y="1490"/>
                    <a:pt x="1169" y="1490"/>
                  </a:cubicBezTo>
                  <a:lnTo>
                    <a:pt x="1169" y="1802"/>
                  </a:lnTo>
                  <a:close/>
                  <a:moveTo>
                    <a:pt x="866" y="2126"/>
                  </a:moveTo>
                  <a:cubicBezTo>
                    <a:pt x="942" y="2126"/>
                    <a:pt x="942" y="2126"/>
                    <a:pt x="942" y="2126"/>
                  </a:cubicBezTo>
                  <a:cubicBezTo>
                    <a:pt x="1002" y="2125"/>
                    <a:pt x="1002" y="2125"/>
                    <a:pt x="1002" y="2125"/>
                  </a:cubicBezTo>
                  <a:cubicBezTo>
                    <a:pt x="1332" y="2125"/>
                    <a:pt x="1332" y="2125"/>
                    <a:pt x="1332" y="2125"/>
                  </a:cubicBezTo>
                  <a:cubicBezTo>
                    <a:pt x="1332" y="2199"/>
                    <a:pt x="1332" y="2199"/>
                    <a:pt x="1332" y="2199"/>
                  </a:cubicBezTo>
                  <a:cubicBezTo>
                    <a:pt x="1332" y="2199"/>
                    <a:pt x="1332" y="2199"/>
                    <a:pt x="1334" y="2278"/>
                  </a:cubicBezTo>
                  <a:cubicBezTo>
                    <a:pt x="1334" y="2282"/>
                    <a:pt x="1334" y="2282"/>
                    <a:pt x="1334" y="2282"/>
                  </a:cubicBezTo>
                  <a:cubicBezTo>
                    <a:pt x="1339" y="2282"/>
                    <a:pt x="1339" y="2282"/>
                    <a:pt x="1339" y="2282"/>
                  </a:cubicBezTo>
                  <a:cubicBezTo>
                    <a:pt x="1341" y="2433"/>
                    <a:pt x="1341" y="2433"/>
                    <a:pt x="1341" y="2433"/>
                  </a:cubicBezTo>
                  <a:cubicBezTo>
                    <a:pt x="1187" y="2433"/>
                    <a:pt x="1187" y="2433"/>
                    <a:pt x="1187" y="2433"/>
                  </a:cubicBezTo>
                  <a:cubicBezTo>
                    <a:pt x="1107" y="2435"/>
                    <a:pt x="1107" y="2435"/>
                    <a:pt x="1107" y="2435"/>
                  </a:cubicBezTo>
                  <a:cubicBezTo>
                    <a:pt x="1034" y="2437"/>
                    <a:pt x="1034" y="2437"/>
                    <a:pt x="1034" y="2437"/>
                  </a:cubicBezTo>
                  <a:cubicBezTo>
                    <a:pt x="1032" y="2360"/>
                    <a:pt x="1032" y="2360"/>
                    <a:pt x="1032" y="2360"/>
                  </a:cubicBezTo>
                  <a:cubicBezTo>
                    <a:pt x="1032" y="2278"/>
                    <a:pt x="1032" y="2278"/>
                    <a:pt x="1032" y="2278"/>
                  </a:cubicBezTo>
                  <a:cubicBezTo>
                    <a:pt x="1023" y="2278"/>
                    <a:pt x="1023" y="2278"/>
                    <a:pt x="1023" y="2278"/>
                  </a:cubicBezTo>
                  <a:cubicBezTo>
                    <a:pt x="1023" y="2278"/>
                    <a:pt x="1023" y="2278"/>
                    <a:pt x="1023" y="2278"/>
                  </a:cubicBezTo>
                  <a:cubicBezTo>
                    <a:pt x="1021" y="2278"/>
                    <a:pt x="1017" y="2277"/>
                    <a:pt x="1010" y="2277"/>
                  </a:cubicBezTo>
                  <a:cubicBezTo>
                    <a:pt x="942" y="2276"/>
                    <a:pt x="942" y="2276"/>
                    <a:pt x="942" y="2276"/>
                  </a:cubicBezTo>
                  <a:cubicBezTo>
                    <a:pt x="867" y="2276"/>
                    <a:pt x="867" y="2276"/>
                    <a:pt x="867" y="2276"/>
                  </a:cubicBezTo>
                  <a:cubicBezTo>
                    <a:pt x="866" y="2178"/>
                    <a:pt x="866" y="2178"/>
                    <a:pt x="866" y="2178"/>
                  </a:cubicBezTo>
                  <a:lnTo>
                    <a:pt x="866" y="2126"/>
                  </a:lnTo>
                  <a:close/>
                  <a:moveTo>
                    <a:pt x="1943" y="2577"/>
                  </a:moveTo>
                  <a:cubicBezTo>
                    <a:pt x="1943" y="2577"/>
                    <a:pt x="1943" y="2577"/>
                    <a:pt x="1947" y="2659"/>
                  </a:cubicBezTo>
                  <a:cubicBezTo>
                    <a:pt x="1947" y="2660"/>
                    <a:pt x="1951" y="2718"/>
                    <a:pt x="1952" y="2734"/>
                  </a:cubicBezTo>
                  <a:cubicBezTo>
                    <a:pt x="1835" y="2739"/>
                    <a:pt x="1835" y="2739"/>
                    <a:pt x="1835" y="2739"/>
                  </a:cubicBezTo>
                  <a:cubicBezTo>
                    <a:pt x="1667" y="2744"/>
                    <a:pt x="1667" y="2744"/>
                    <a:pt x="1667" y="2744"/>
                  </a:cubicBezTo>
                  <a:cubicBezTo>
                    <a:pt x="1664" y="2675"/>
                    <a:pt x="1664" y="2675"/>
                    <a:pt x="1664" y="2675"/>
                  </a:cubicBezTo>
                  <a:cubicBezTo>
                    <a:pt x="1662" y="2613"/>
                    <a:pt x="1662" y="2613"/>
                    <a:pt x="1662" y="2613"/>
                  </a:cubicBezTo>
                  <a:cubicBezTo>
                    <a:pt x="1662" y="2584"/>
                    <a:pt x="1662" y="2584"/>
                    <a:pt x="1662" y="2584"/>
                  </a:cubicBezTo>
                  <a:cubicBezTo>
                    <a:pt x="1660" y="2435"/>
                    <a:pt x="1660" y="2435"/>
                    <a:pt x="1660" y="2435"/>
                  </a:cubicBezTo>
                  <a:cubicBezTo>
                    <a:pt x="1660" y="2430"/>
                    <a:pt x="1660" y="2430"/>
                    <a:pt x="1660" y="2430"/>
                  </a:cubicBezTo>
                  <a:cubicBezTo>
                    <a:pt x="1710" y="2429"/>
                    <a:pt x="1710" y="2429"/>
                    <a:pt x="1710" y="2429"/>
                  </a:cubicBezTo>
                  <a:cubicBezTo>
                    <a:pt x="1710" y="2429"/>
                    <a:pt x="1710" y="2429"/>
                    <a:pt x="1788" y="2425"/>
                  </a:cubicBezTo>
                  <a:cubicBezTo>
                    <a:pt x="1789" y="2425"/>
                    <a:pt x="1865" y="2423"/>
                    <a:pt x="1865" y="2423"/>
                  </a:cubicBezTo>
                  <a:cubicBezTo>
                    <a:pt x="1865" y="2423"/>
                    <a:pt x="1865" y="2423"/>
                    <a:pt x="1927" y="2421"/>
                  </a:cubicBezTo>
                  <a:cubicBezTo>
                    <a:pt x="1942" y="2420"/>
                    <a:pt x="1942" y="2420"/>
                    <a:pt x="1942" y="2420"/>
                  </a:cubicBezTo>
                  <a:cubicBezTo>
                    <a:pt x="1945" y="2495"/>
                    <a:pt x="1945" y="2495"/>
                    <a:pt x="1945" y="2495"/>
                  </a:cubicBezTo>
                  <a:cubicBezTo>
                    <a:pt x="1945" y="2496"/>
                    <a:pt x="1945" y="2496"/>
                    <a:pt x="1945" y="2496"/>
                  </a:cubicBezTo>
                  <a:cubicBezTo>
                    <a:pt x="1945" y="2496"/>
                    <a:pt x="1945" y="2496"/>
                    <a:pt x="1943" y="2577"/>
                  </a:cubicBezTo>
                  <a:close/>
                  <a:moveTo>
                    <a:pt x="1654" y="2584"/>
                  </a:moveTo>
                  <a:cubicBezTo>
                    <a:pt x="1654" y="2595"/>
                    <a:pt x="1654" y="2595"/>
                    <a:pt x="1654" y="2595"/>
                  </a:cubicBezTo>
                  <a:cubicBezTo>
                    <a:pt x="1654" y="2595"/>
                    <a:pt x="1654" y="2595"/>
                    <a:pt x="1655" y="2632"/>
                  </a:cubicBezTo>
                  <a:cubicBezTo>
                    <a:pt x="1655" y="2658"/>
                    <a:pt x="1655" y="2658"/>
                    <a:pt x="1655" y="2658"/>
                  </a:cubicBezTo>
                  <a:cubicBezTo>
                    <a:pt x="1655" y="2665"/>
                    <a:pt x="1655" y="2668"/>
                    <a:pt x="1656" y="2670"/>
                  </a:cubicBezTo>
                  <a:cubicBezTo>
                    <a:pt x="1656" y="2670"/>
                    <a:pt x="1656" y="2670"/>
                    <a:pt x="1656" y="2670"/>
                  </a:cubicBezTo>
                  <a:cubicBezTo>
                    <a:pt x="1656" y="2675"/>
                    <a:pt x="1656" y="2675"/>
                    <a:pt x="1656" y="2675"/>
                  </a:cubicBezTo>
                  <a:cubicBezTo>
                    <a:pt x="1659" y="2748"/>
                    <a:pt x="1659" y="2748"/>
                    <a:pt x="1659" y="2748"/>
                  </a:cubicBezTo>
                  <a:cubicBezTo>
                    <a:pt x="1658" y="2750"/>
                    <a:pt x="1658" y="2750"/>
                    <a:pt x="1658" y="2750"/>
                  </a:cubicBezTo>
                  <a:cubicBezTo>
                    <a:pt x="1583" y="2750"/>
                    <a:pt x="1583" y="2750"/>
                    <a:pt x="1583" y="2750"/>
                  </a:cubicBezTo>
                  <a:cubicBezTo>
                    <a:pt x="1582" y="2750"/>
                    <a:pt x="1582" y="2750"/>
                    <a:pt x="1502" y="2752"/>
                  </a:cubicBezTo>
                  <a:cubicBezTo>
                    <a:pt x="1351" y="2753"/>
                    <a:pt x="1351" y="2753"/>
                    <a:pt x="1351" y="2753"/>
                  </a:cubicBezTo>
                  <a:cubicBezTo>
                    <a:pt x="1351" y="2677"/>
                    <a:pt x="1351" y="2677"/>
                    <a:pt x="1351" y="2677"/>
                  </a:cubicBezTo>
                  <a:cubicBezTo>
                    <a:pt x="1351" y="2677"/>
                    <a:pt x="1351" y="2677"/>
                    <a:pt x="1349" y="2598"/>
                  </a:cubicBezTo>
                  <a:cubicBezTo>
                    <a:pt x="1349" y="2441"/>
                    <a:pt x="1349" y="2441"/>
                    <a:pt x="1349" y="2441"/>
                  </a:cubicBezTo>
                  <a:cubicBezTo>
                    <a:pt x="1500" y="2441"/>
                    <a:pt x="1500" y="2441"/>
                    <a:pt x="1500" y="2441"/>
                  </a:cubicBezTo>
                  <a:cubicBezTo>
                    <a:pt x="1500" y="2441"/>
                    <a:pt x="1511" y="2441"/>
                    <a:pt x="1527" y="2441"/>
                  </a:cubicBezTo>
                  <a:cubicBezTo>
                    <a:pt x="1652" y="2440"/>
                    <a:pt x="1652" y="2440"/>
                    <a:pt x="1652" y="2440"/>
                  </a:cubicBezTo>
                  <a:cubicBezTo>
                    <a:pt x="1653" y="2489"/>
                    <a:pt x="1653" y="2489"/>
                    <a:pt x="1653" y="2489"/>
                  </a:cubicBezTo>
                  <a:cubicBezTo>
                    <a:pt x="1654" y="2489"/>
                    <a:pt x="1654" y="2489"/>
                    <a:pt x="1654" y="2489"/>
                  </a:cubicBezTo>
                  <a:cubicBezTo>
                    <a:pt x="1653" y="2489"/>
                    <a:pt x="1653" y="2489"/>
                    <a:pt x="1653" y="2489"/>
                  </a:cubicBezTo>
                  <a:lnTo>
                    <a:pt x="1654" y="2584"/>
                  </a:lnTo>
                  <a:close/>
                  <a:moveTo>
                    <a:pt x="1563" y="2758"/>
                  </a:moveTo>
                  <a:cubicBezTo>
                    <a:pt x="1664" y="2758"/>
                    <a:pt x="1664" y="2758"/>
                    <a:pt x="1664" y="2758"/>
                  </a:cubicBezTo>
                  <a:cubicBezTo>
                    <a:pt x="1666" y="2752"/>
                    <a:pt x="1666" y="2752"/>
                    <a:pt x="1666" y="2752"/>
                  </a:cubicBezTo>
                  <a:cubicBezTo>
                    <a:pt x="1795" y="2749"/>
                    <a:pt x="1795" y="2749"/>
                    <a:pt x="1795" y="2749"/>
                  </a:cubicBezTo>
                  <a:cubicBezTo>
                    <a:pt x="1802" y="2830"/>
                    <a:pt x="1802" y="2830"/>
                    <a:pt x="1802" y="2830"/>
                  </a:cubicBezTo>
                  <a:cubicBezTo>
                    <a:pt x="1805" y="2873"/>
                    <a:pt x="1805" y="2873"/>
                    <a:pt x="1805" y="2873"/>
                  </a:cubicBezTo>
                  <a:cubicBezTo>
                    <a:pt x="1806" y="2891"/>
                    <a:pt x="1808" y="2908"/>
                    <a:pt x="1808" y="2908"/>
                  </a:cubicBezTo>
                  <a:cubicBezTo>
                    <a:pt x="1813" y="3065"/>
                    <a:pt x="1813" y="3065"/>
                    <a:pt x="1813" y="3065"/>
                  </a:cubicBezTo>
                  <a:cubicBezTo>
                    <a:pt x="1736" y="3065"/>
                    <a:pt x="1736" y="3065"/>
                    <a:pt x="1736" y="3065"/>
                  </a:cubicBezTo>
                  <a:cubicBezTo>
                    <a:pt x="1736" y="3065"/>
                    <a:pt x="1736" y="3065"/>
                    <a:pt x="1665" y="3066"/>
                  </a:cubicBezTo>
                  <a:cubicBezTo>
                    <a:pt x="1661" y="3066"/>
                    <a:pt x="1661" y="3066"/>
                    <a:pt x="1661" y="3066"/>
                  </a:cubicBezTo>
                  <a:cubicBezTo>
                    <a:pt x="1661" y="3068"/>
                    <a:pt x="1661" y="3068"/>
                    <a:pt x="1661" y="3068"/>
                  </a:cubicBezTo>
                  <a:cubicBezTo>
                    <a:pt x="1586" y="3070"/>
                    <a:pt x="1586" y="3070"/>
                    <a:pt x="1586" y="3070"/>
                  </a:cubicBezTo>
                  <a:cubicBezTo>
                    <a:pt x="1511" y="3070"/>
                    <a:pt x="1511" y="3070"/>
                    <a:pt x="1511" y="3070"/>
                  </a:cubicBezTo>
                  <a:cubicBezTo>
                    <a:pt x="1510" y="2993"/>
                    <a:pt x="1510" y="2993"/>
                    <a:pt x="1510" y="2993"/>
                  </a:cubicBezTo>
                  <a:cubicBezTo>
                    <a:pt x="1510" y="2915"/>
                    <a:pt x="1510" y="2915"/>
                    <a:pt x="1510" y="2915"/>
                  </a:cubicBezTo>
                  <a:cubicBezTo>
                    <a:pt x="1507" y="2810"/>
                    <a:pt x="1507" y="2810"/>
                    <a:pt x="1507" y="2810"/>
                  </a:cubicBezTo>
                  <a:cubicBezTo>
                    <a:pt x="1506" y="2759"/>
                    <a:pt x="1506" y="2759"/>
                    <a:pt x="1506" y="2759"/>
                  </a:cubicBezTo>
                  <a:lnTo>
                    <a:pt x="1563" y="2758"/>
                  </a:lnTo>
                  <a:close/>
                  <a:moveTo>
                    <a:pt x="1803" y="2749"/>
                  </a:moveTo>
                  <a:cubicBezTo>
                    <a:pt x="1957" y="2742"/>
                    <a:pt x="1957" y="2742"/>
                    <a:pt x="1957" y="2742"/>
                  </a:cubicBezTo>
                  <a:cubicBezTo>
                    <a:pt x="2110" y="2738"/>
                    <a:pt x="2110" y="2738"/>
                    <a:pt x="2110" y="2738"/>
                  </a:cubicBezTo>
                  <a:cubicBezTo>
                    <a:pt x="2119" y="2897"/>
                    <a:pt x="2119" y="2897"/>
                    <a:pt x="2119" y="2897"/>
                  </a:cubicBezTo>
                  <a:cubicBezTo>
                    <a:pt x="2124" y="2974"/>
                    <a:pt x="2124" y="2974"/>
                    <a:pt x="2124" y="2974"/>
                  </a:cubicBezTo>
                  <a:cubicBezTo>
                    <a:pt x="2124" y="2974"/>
                    <a:pt x="2124" y="2974"/>
                    <a:pt x="2126" y="3004"/>
                  </a:cubicBezTo>
                  <a:cubicBezTo>
                    <a:pt x="2129" y="3051"/>
                    <a:pt x="2129" y="3051"/>
                    <a:pt x="2129" y="3051"/>
                  </a:cubicBezTo>
                  <a:cubicBezTo>
                    <a:pt x="1974" y="3061"/>
                    <a:pt x="1974" y="3061"/>
                    <a:pt x="1974" y="3061"/>
                  </a:cubicBezTo>
                  <a:cubicBezTo>
                    <a:pt x="1974" y="3061"/>
                    <a:pt x="1974" y="3061"/>
                    <a:pt x="1897" y="3063"/>
                  </a:cubicBezTo>
                  <a:cubicBezTo>
                    <a:pt x="1822" y="3065"/>
                    <a:pt x="1822" y="3065"/>
                    <a:pt x="1822" y="3065"/>
                  </a:cubicBezTo>
                  <a:cubicBezTo>
                    <a:pt x="1821" y="3065"/>
                    <a:pt x="1821" y="3065"/>
                    <a:pt x="1821" y="3065"/>
                  </a:cubicBezTo>
                  <a:cubicBezTo>
                    <a:pt x="1816" y="2908"/>
                    <a:pt x="1816" y="2908"/>
                    <a:pt x="1816" y="2908"/>
                  </a:cubicBezTo>
                  <a:cubicBezTo>
                    <a:pt x="1816" y="2908"/>
                    <a:pt x="1816" y="2907"/>
                    <a:pt x="1815" y="2906"/>
                  </a:cubicBezTo>
                  <a:cubicBezTo>
                    <a:pt x="1810" y="2829"/>
                    <a:pt x="1810" y="2829"/>
                    <a:pt x="1810" y="2829"/>
                  </a:cubicBezTo>
                  <a:cubicBezTo>
                    <a:pt x="1810" y="2828"/>
                    <a:pt x="1809" y="2812"/>
                    <a:pt x="1807" y="2794"/>
                  </a:cubicBezTo>
                  <a:lnTo>
                    <a:pt x="1803" y="2749"/>
                  </a:lnTo>
                  <a:close/>
                  <a:moveTo>
                    <a:pt x="1319" y="1482"/>
                  </a:moveTo>
                  <a:cubicBezTo>
                    <a:pt x="1173" y="1482"/>
                    <a:pt x="1173" y="1482"/>
                    <a:pt x="1173" y="1482"/>
                  </a:cubicBezTo>
                  <a:cubicBezTo>
                    <a:pt x="1113" y="1480"/>
                    <a:pt x="1113" y="1480"/>
                    <a:pt x="1113" y="1480"/>
                  </a:cubicBezTo>
                  <a:cubicBezTo>
                    <a:pt x="1016" y="1480"/>
                    <a:pt x="1016" y="1480"/>
                    <a:pt x="1016" y="1480"/>
                  </a:cubicBezTo>
                  <a:cubicBezTo>
                    <a:pt x="1012" y="1326"/>
                    <a:pt x="1012" y="1326"/>
                    <a:pt x="1012" y="1326"/>
                  </a:cubicBezTo>
                  <a:cubicBezTo>
                    <a:pt x="1012" y="1171"/>
                    <a:pt x="1012" y="1171"/>
                    <a:pt x="1012" y="1171"/>
                  </a:cubicBezTo>
                  <a:cubicBezTo>
                    <a:pt x="1319" y="1171"/>
                    <a:pt x="1319" y="1171"/>
                    <a:pt x="1319" y="1171"/>
                  </a:cubicBezTo>
                  <a:lnTo>
                    <a:pt x="1319" y="1482"/>
                  </a:lnTo>
                  <a:close/>
                  <a:moveTo>
                    <a:pt x="860" y="1647"/>
                  </a:moveTo>
                  <a:cubicBezTo>
                    <a:pt x="860" y="1647"/>
                    <a:pt x="860" y="1647"/>
                    <a:pt x="860" y="1647"/>
                  </a:cubicBezTo>
                  <a:cubicBezTo>
                    <a:pt x="860" y="1648"/>
                    <a:pt x="859" y="1652"/>
                    <a:pt x="859" y="1659"/>
                  </a:cubicBezTo>
                  <a:cubicBezTo>
                    <a:pt x="858" y="1725"/>
                    <a:pt x="858" y="1725"/>
                    <a:pt x="858" y="1725"/>
                  </a:cubicBezTo>
                  <a:cubicBezTo>
                    <a:pt x="858" y="1800"/>
                    <a:pt x="858" y="1800"/>
                    <a:pt x="858" y="1800"/>
                  </a:cubicBezTo>
                  <a:cubicBezTo>
                    <a:pt x="826" y="1800"/>
                    <a:pt x="826" y="1800"/>
                    <a:pt x="826" y="1800"/>
                  </a:cubicBezTo>
                  <a:cubicBezTo>
                    <a:pt x="826" y="1800"/>
                    <a:pt x="826" y="1800"/>
                    <a:pt x="804" y="1801"/>
                  </a:cubicBezTo>
                  <a:cubicBezTo>
                    <a:pt x="791" y="1802"/>
                    <a:pt x="785" y="1802"/>
                    <a:pt x="783" y="1802"/>
                  </a:cubicBezTo>
                  <a:cubicBezTo>
                    <a:pt x="783" y="1802"/>
                    <a:pt x="783" y="1802"/>
                    <a:pt x="783" y="1802"/>
                  </a:cubicBezTo>
                  <a:cubicBezTo>
                    <a:pt x="704" y="1802"/>
                    <a:pt x="704" y="1802"/>
                    <a:pt x="704" y="1802"/>
                  </a:cubicBezTo>
                  <a:cubicBezTo>
                    <a:pt x="626" y="1802"/>
                    <a:pt x="626" y="1802"/>
                    <a:pt x="626" y="1802"/>
                  </a:cubicBezTo>
                  <a:cubicBezTo>
                    <a:pt x="555" y="1800"/>
                    <a:pt x="555" y="1800"/>
                    <a:pt x="555" y="1800"/>
                  </a:cubicBezTo>
                  <a:cubicBezTo>
                    <a:pt x="555" y="1488"/>
                    <a:pt x="555" y="1488"/>
                    <a:pt x="555" y="1488"/>
                  </a:cubicBezTo>
                  <a:cubicBezTo>
                    <a:pt x="610" y="1490"/>
                    <a:pt x="610" y="1490"/>
                    <a:pt x="610" y="1490"/>
                  </a:cubicBezTo>
                  <a:cubicBezTo>
                    <a:pt x="783" y="1490"/>
                    <a:pt x="783" y="1490"/>
                    <a:pt x="783" y="1490"/>
                  </a:cubicBezTo>
                  <a:cubicBezTo>
                    <a:pt x="783" y="1490"/>
                    <a:pt x="783" y="1490"/>
                    <a:pt x="853" y="1488"/>
                  </a:cubicBezTo>
                  <a:cubicBezTo>
                    <a:pt x="858" y="1488"/>
                    <a:pt x="858" y="1488"/>
                    <a:pt x="858" y="1488"/>
                  </a:cubicBezTo>
                  <a:cubicBezTo>
                    <a:pt x="858" y="1529"/>
                    <a:pt x="858" y="1529"/>
                    <a:pt x="858" y="1529"/>
                  </a:cubicBezTo>
                  <a:cubicBezTo>
                    <a:pt x="858" y="1529"/>
                    <a:pt x="858" y="1529"/>
                    <a:pt x="860" y="1647"/>
                  </a:cubicBezTo>
                  <a:close/>
                  <a:moveTo>
                    <a:pt x="2253" y="2402"/>
                  </a:moveTo>
                  <a:cubicBezTo>
                    <a:pt x="2255" y="2408"/>
                    <a:pt x="2255" y="2408"/>
                    <a:pt x="2255" y="2408"/>
                  </a:cubicBezTo>
                  <a:cubicBezTo>
                    <a:pt x="2260" y="2561"/>
                    <a:pt x="2260" y="2561"/>
                    <a:pt x="2260" y="2561"/>
                  </a:cubicBezTo>
                  <a:cubicBezTo>
                    <a:pt x="2260" y="2566"/>
                    <a:pt x="2260" y="2566"/>
                    <a:pt x="2260" y="2566"/>
                  </a:cubicBezTo>
                  <a:cubicBezTo>
                    <a:pt x="2260" y="2566"/>
                    <a:pt x="2261" y="2625"/>
                    <a:pt x="2262" y="2637"/>
                  </a:cubicBezTo>
                  <a:cubicBezTo>
                    <a:pt x="2259" y="2638"/>
                    <a:pt x="2259" y="2638"/>
                    <a:pt x="2259" y="2638"/>
                  </a:cubicBezTo>
                  <a:cubicBezTo>
                    <a:pt x="2261" y="2641"/>
                    <a:pt x="2261" y="2641"/>
                    <a:pt x="2261" y="2641"/>
                  </a:cubicBezTo>
                  <a:cubicBezTo>
                    <a:pt x="2187" y="2644"/>
                    <a:pt x="2187" y="2644"/>
                    <a:pt x="2187" y="2644"/>
                  </a:cubicBezTo>
                  <a:cubicBezTo>
                    <a:pt x="2187" y="2644"/>
                    <a:pt x="2110" y="2650"/>
                    <a:pt x="2110" y="2650"/>
                  </a:cubicBezTo>
                  <a:cubicBezTo>
                    <a:pt x="2106" y="2650"/>
                    <a:pt x="2106" y="2650"/>
                    <a:pt x="2106" y="2650"/>
                  </a:cubicBezTo>
                  <a:cubicBezTo>
                    <a:pt x="2110" y="2730"/>
                    <a:pt x="2110" y="2730"/>
                    <a:pt x="2110" y="2730"/>
                  </a:cubicBezTo>
                  <a:cubicBezTo>
                    <a:pt x="1960" y="2734"/>
                    <a:pt x="1960" y="2734"/>
                    <a:pt x="1960" y="2734"/>
                  </a:cubicBezTo>
                  <a:cubicBezTo>
                    <a:pt x="1955" y="2659"/>
                    <a:pt x="1955" y="2659"/>
                    <a:pt x="1955" y="2659"/>
                  </a:cubicBezTo>
                  <a:cubicBezTo>
                    <a:pt x="1955" y="2659"/>
                    <a:pt x="1955" y="2659"/>
                    <a:pt x="1955" y="2659"/>
                  </a:cubicBezTo>
                  <a:cubicBezTo>
                    <a:pt x="1955" y="2657"/>
                    <a:pt x="1955" y="2654"/>
                    <a:pt x="1954" y="2646"/>
                  </a:cubicBezTo>
                  <a:cubicBezTo>
                    <a:pt x="1951" y="2577"/>
                    <a:pt x="1951" y="2577"/>
                    <a:pt x="1951" y="2577"/>
                  </a:cubicBezTo>
                  <a:cubicBezTo>
                    <a:pt x="1951" y="2577"/>
                    <a:pt x="1951" y="2577"/>
                    <a:pt x="1953" y="2496"/>
                  </a:cubicBezTo>
                  <a:cubicBezTo>
                    <a:pt x="1953" y="2496"/>
                    <a:pt x="1953" y="2496"/>
                    <a:pt x="1951" y="2456"/>
                  </a:cubicBezTo>
                  <a:cubicBezTo>
                    <a:pt x="1950" y="2428"/>
                    <a:pt x="1950" y="2428"/>
                    <a:pt x="1950" y="2428"/>
                  </a:cubicBezTo>
                  <a:cubicBezTo>
                    <a:pt x="1950" y="2421"/>
                    <a:pt x="1950" y="2417"/>
                    <a:pt x="1950" y="2416"/>
                  </a:cubicBezTo>
                  <a:cubicBezTo>
                    <a:pt x="1950" y="2416"/>
                    <a:pt x="1950" y="2416"/>
                    <a:pt x="1950" y="2416"/>
                  </a:cubicBezTo>
                  <a:cubicBezTo>
                    <a:pt x="1950" y="2415"/>
                    <a:pt x="1949" y="2378"/>
                    <a:pt x="1948" y="2355"/>
                  </a:cubicBezTo>
                  <a:cubicBezTo>
                    <a:pt x="1948" y="2341"/>
                    <a:pt x="1948" y="2341"/>
                    <a:pt x="1948" y="2341"/>
                  </a:cubicBezTo>
                  <a:cubicBezTo>
                    <a:pt x="2021" y="2337"/>
                    <a:pt x="2021" y="2337"/>
                    <a:pt x="2021" y="2337"/>
                  </a:cubicBezTo>
                  <a:cubicBezTo>
                    <a:pt x="2021" y="2337"/>
                    <a:pt x="2086" y="2336"/>
                    <a:pt x="2099" y="2336"/>
                  </a:cubicBezTo>
                  <a:cubicBezTo>
                    <a:pt x="2175" y="2334"/>
                    <a:pt x="2175" y="2334"/>
                    <a:pt x="2175" y="2334"/>
                  </a:cubicBezTo>
                  <a:cubicBezTo>
                    <a:pt x="2175" y="2334"/>
                    <a:pt x="2175" y="2334"/>
                    <a:pt x="2245" y="2331"/>
                  </a:cubicBezTo>
                  <a:cubicBezTo>
                    <a:pt x="2251" y="2330"/>
                    <a:pt x="2251" y="2330"/>
                    <a:pt x="2251" y="2330"/>
                  </a:cubicBezTo>
                  <a:cubicBezTo>
                    <a:pt x="2252" y="2374"/>
                    <a:pt x="2252" y="2374"/>
                    <a:pt x="2252" y="2374"/>
                  </a:cubicBezTo>
                  <a:cubicBezTo>
                    <a:pt x="2254" y="2374"/>
                    <a:pt x="2254" y="2374"/>
                    <a:pt x="2254" y="2374"/>
                  </a:cubicBezTo>
                  <a:cubicBezTo>
                    <a:pt x="2252" y="2375"/>
                    <a:pt x="2252" y="2375"/>
                    <a:pt x="2252" y="2375"/>
                  </a:cubicBezTo>
                  <a:lnTo>
                    <a:pt x="2253" y="2402"/>
                  </a:lnTo>
                  <a:close/>
                  <a:moveTo>
                    <a:pt x="1699" y="1782"/>
                  </a:moveTo>
                  <a:cubicBezTo>
                    <a:pt x="1699" y="1782"/>
                    <a:pt x="1699" y="1782"/>
                    <a:pt x="1647" y="1784"/>
                  </a:cubicBezTo>
                  <a:cubicBezTo>
                    <a:pt x="1643" y="1784"/>
                    <a:pt x="1643" y="1784"/>
                    <a:pt x="1643" y="1784"/>
                  </a:cubicBezTo>
                  <a:cubicBezTo>
                    <a:pt x="1643" y="1795"/>
                    <a:pt x="1643" y="1795"/>
                    <a:pt x="1643" y="1795"/>
                  </a:cubicBezTo>
                  <a:cubicBezTo>
                    <a:pt x="1568" y="1797"/>
                    <a:pt x="1568" y="1797"/>
                    <a:pt x="1568" y="1797"/>
                  </a:cubicBezTo>
                  <a:cubicBezTo>
                    <a:pt x="1494" y="1797"/>
                    <a:pt x="1494" y="1797"/>
                    <a:pt x="1494" y="1797"/>
                  </a:cubicBezTo>
                  <a:cubicBezTo>
                    <a:pt x="1492" y="1720"/>
                    <a:pt x="1492" y="1720"/>
                    <a:pt x="1492" y="1720"/>
                  </a:cubicBezTo>
                  <a:cubicBezTo>
                    <a:pt x="1492" y="1564"/>
                    <a:pt x="1492" y="1564"/>
                    <a:pt x="1492" y="1564"/>
                  </a:cubicBezTo>
                  <a:cubicBezTo>
                    <a:pt x="1492" y="1564"/>
                    <a:pt x="1492" y="1564"/>
                    <a:pt x="1489" y="1507"/>
                  </a:cubicBezTo>
                  <a:cubicBezTo>
                    <a:pt x="1488" y="1490"/>
                    <a:pt x="1488" y="1490"/>
                    <a:pt x="1488" y="1490"/>
                  </a:cubicBezTo>
                  <a:cubicBezTo>
                    <a:pt x="1619" y="1487"/>
                    <a:pt x="1619" y="1487"/>
                    <a:pt x="1619" y="1487"/>
                  </a:cubicBezTo>
                  <a:cubicBezTo>
                    <a:pt x="1641" y="1486"/>
                    <a:pt x="1641" y="1486"/>
                    <a:pt x="1641" y="1486"/>
                  </a:cubicBezTo>
                  <a:cubicBezTo>
                    <a:pt x="1641" y="1484"/>
                    <a:pt x="1641" y="1484"/>
                    <a:pt x="1641" y="1484"/>
                  </a:cubicBezTo>
                  <a:cubicBezTo>
                    <a:pt x="1642" y="1486"/>
                    <a:pt x="1642" y="1486"/>
                    <a:pt x="1642" y="1486"/>
                  </a:cubicBezTo>
                  <a:cubicBezTo>
                    <a:pt x="1660" y="1486"/>
                    <a:pt x="1660" y="1486"/>
                    <a:pt x="1660" y="1486"/>
                  </a:cubicBezTo>
                  <a:cubicBezTo>
                    <a:pt x="1684" y="1485"/>
                    <a:pt x="1722" y="1484"/>
                    <a:pt x="1722" y="1484"/>
                  </a:cubicBezTo>
                  <a:cubicBezTo>
                    <a:pt x="1768" y="1483"/>
                    <a:pt x="1768" y="1483"/>
                    <a:pt x="1768" y="1483"/>
                  </a:cubicBezTo>
                  <a:cubicBezTo>
                    <a:pt x="1772" y="1631"/>
                    <a:pt x="1772" y="1631"/>
                    <a:pt x="1772" y="1631"/>
                  </a:cubicBezTo>
                  <a:cubicBezTo>
                    <a:pt x="1774" y="1780"/>
                    <a:pt x="1774" y="1780"/>
                    <a:pt x="1774" y="1780"/>
                  </a:cubicBezTo>
                  <a:lnTo>
                    <a:pt x="1699" y="1782"/>
                  </a:lnTo>
                  <a:close/>
                  <a:moveTo>
                    <a:pt x="1397" y="619"/>
                  </a:moveTo>
                  <a:cubicBezTo>
                    <a:pt x="1397" y="540"/>
                    <a:pt x="1397" y="540"/>
                    <a:pt x="1397" y="540"/>
                  </a:cubicBezTo>
                  <a:cubicBezTo>
                    <a:pt x="1623" y="540"/>
                    <a:pt x="1623" y="540"/>
                    <a:pt x="1623" y="540"/>
                  </a:cubicBezTo>
                  <a:cubicBezTo>
                    <a:pt x="1627" y="843"/>
                    <a:pt x="1627" y="843"/>
                    <a:pt x="1627" y="843"/>
                  </a:cubicBezTo>
                  <a:cubicBezTo>
                    <a:pt x="1549" y="845"/>
                    <a:pt x="1549" y="845"/>
                    <a:pt x="1549" y="845"/>
                  </a:cubicBezTo>
                  <a:cubicBezTo>
                    <a:pt x="1404" y="845"/>
                    <a:pt x="1404" y="845"/>
                    <a:pt x="1404" y="845"/>
                  </a:cubicBezTo>
                  <a:cubicBezTo>
                    <a:pt x="1325" y="847"/>
                    <a:pt x="1325" y="847"/>
                    <a:pt x="1325" y="847"/>
                  </a:cubicBezTo>
                  <a:cubicBezTo>
                    <a:pt x="1324" y="770"/>
                    <a:pt x="1324" y="770"/>
                    <a:pt x="1324" y="770"/>
                  </a:cubicBezTo>
                  <a:cubicBezTo>
                    <a:pt x="1324" y="689"/>
                    <a:pt x="1324" y="689"/>
                    <a:pt x="1324" y="689"/>
                  </a:cubicBezTo>
                  <a:cubicBezTo>
                    <a:pt x="1318" y="689"/>
                    <a:pt x="1318" y="689"/>
                    <a:pt x="1318" y="689"/>
                  </a:cubicBezTo>
                  <a:cubicBezTo>
                    <a:pt x="1317" y="619"/>
                    <a:pt x="1317" y="619"/>
                    <a:pt x="1317" y="619"/>
                  </a:cubicBezTo>
                  <a:lnTo>
                    <a:pt x="1397" y="619"/>
                  </a:lnTo>
                  <a:close/>
                  <a:moveTo>
                    <a:pt x="1008" y="1480"/>
                  </a:moveTo>
                  <a:cubicBezTo>
                    <a:pt x="853" y="1480"/>
                    <a:pt x="853" y="1480"/>
                    <a:pt x="853" y="1480"/>
                  </a:cubicBezTo>
                  <a:cubicBezTo>
                    <a:pt x="853" y="1480"/>
                    <a:pt x="853" y="1480"/>
                    <a:pt x="818" y="1481"/>
                  </a:cubicBezTo>
                  <a:cubicBezTo>
                    <a:pt x="794" y="1481"/>
                    <a:pt x="794" y="1481"/>
                    <a:pt x="794" y="1481"/>
                  </a:cubicBezTo>
                  <a:cubicBezTo>
                    <a:pt x="788" y="1482"/>
                    <a:pt x="785" y="1482"/>
                    <a:pt x="783" y="1482"/>
                  </a:cubicBezTo>
                  <a:cubicBezTo>
                    <a:pt x="698" y="1482"/>
                    <a:pt x="698" y="1482"/>
                    <a:pt x="698" y="1482"/>
                  </a:cubicBezTo>
                  <a:cubicBezTo>
                    <a:pt x="698" y="1171"/>
                    <a:pt x="698" y="1171"/>
                    <a:pt x="698" y="1171"/>
                  </a:cubicBezTo>
                  <a:cubicBezTo>
                    <a:pt x="1004" y="1171"/>
                    <a:pt x="1004" y="1171"/>
                    <a:pt x="1004" y="1171"/>
                  </a:cubicBezTo>
                  <a:cubicBezTo>
                    <a:pt x="1004" y="1327"/>
                    <a:pt x="1004" y="1327"/>
                    <a:pt x="1004" y="1327"/>
                  </a:cubicBezTo>
                  <a:lnTo>
                    <a:pt x="1008" y="1480"/>
                  </a:lnTo>
                  <a:close/>
                  <a:moveTo>
                    <a:pt x="2502" y="2623"/>
                  </a:moveTo>
                  <a:cubicBezTo>
                    <a:pt x="2419" y="2626"/>
                    <a:pt x="2419" y="2626"/>
                    <a:pt x="2419" y="2626"/>
                  </a:cubicBezTo>
                  <a:cubicBezTo>
                    <a:pt x="2419" y="2626"/>
                    <a:pt x="2294" y="2635"/>
                    <a:pt x="2270" y="2637"/>
                  </a:cubicBezTo>
                  <a:cubicBezTo>
                    <a:pt x="2268" y="2566"/>
                    <a:pt x="2268" y="2566"/>
                    <a:pt x="2268" y="2566"/>
                  </a:cubicBezTo>
                  <a:cubicBezTo>
                    <a:pt x="2268" y="2561"/>
                    <a:pt x="2268" y="2561"/>
                    <a:pt x="2268" y="2561"/>
                  </a:cubicBezTo>
                  <a:cubicBezTo>
                    <a:pt x="2268" y="2561"/>
                    <a:pt x="2268" y="2561"/>
                    <a:pt x="2263" y="2406"/>
                  </a:cubicBezTo>
                  <a:cubicBezTo>
                    <a:pt x="2261" y="2401"/>
                    <a:pt x="2261" y="2401"/>
                    <a:pt x="2261" y="2401"/>
                  </a:cubicBezTo>
                  <a:cubicBezTo>
                    <a:pt x="2259" y="2326"/>
                    <a:pt x="2259" y="2326"/>
                    <a:pt x="2259" y="2326"/>
                  </a:cubicBezTo>
                  <a:cubicBezTo>
                    <a:pt x="2259" y="2321"/>
                    <a:pt x="2259" y="2321"/>
                    <a:pt x="2259" y="2321"/>
                  </a:cubicBezTo>
                  <a:cubicBezTo>
                    <a:pt x="2331" y="2320"/>
                    <a:pt x="2331" y="2320"/>
                    <a:pt x="2331" y="2320"/>
                  </a:cubicBezTo>
                  <a:cubicBezTo>
                    <a:pt x="2327" y="2239"/>
                    <a:pt x="2327" y="2239"/>
                    <a:pt x="2327" y="2239"/>
                  </a:cubicBezTo>
                  <a:cubicBezTo>
                    <a:pt x="2473" y="2230"/>
                    <a:pt x="2473" y="2230"/>
                    <a:pt x="2473" y="2230"/>
                  </a:cubicBezTo>
                  <a:cubicBezTo>
                    <a:pt x="2475" y="2270"/>
                    <a:pt x="2475" y="2270"/>
                    <a:pt x="2475" y="2270"/>
                  </a:cubicBezTo>
                  <a:cubicBezTo>
                    <a:pt x="2554" y="2266"/>
                    <a:pt x="2554" y="2266"/>
                    <a:pt x="2554" y="2266"/>
                  </a:cubicBezTo>
                  <a:cubicBezTo>
                    <a:pt x="2555" y="2303"/>
                    <a:pt x="2555" y="2303"/>
                    <a:pt x="2555" y="2303"/>
                  </a:cubicBezTo>
                  <a:cubicBezTo>
                    <a:pt x="2555" y="2303"/>
                    <a:pt x="2555" y="2305"/>
                    <a:pt x="2556" y="2309"/>
                  </a:cubicBezTo>
                  <a:cubicBezTo>
                    <a:pt x="2571" y="2541"/>
                    <a:pt x="2571" y="2541"/>
                    <a:pt x="2571" y="2541"/>
                  </a:cubicBezTo>
                  <a:cubicBezTo>
                    <a:pt x="2571" y="2541"/>
                    <a:pt x="2571" y="2541"/>
                    <a:pt x="2571" y="2541"/>
                  </a:cubicBezTo>
                  <a:cubicBezTo>
                    <a:pt x="2571" y="2543"/>
                    <a:pt x="2572" y="2550"/>
                    <a:pt x="2573" y="2573"/>
                  </a:cubicBezTo>
                  <a:cubicBezTo>
                    <a:pt x="2575" y="2616"/>
                    <a:pt x="2575" y="2616"/>
                    <a:pt x="2575" y="2616"/>
                  </a:cubicBezTo>
                  <a:lnTo>
                    <a:pt x="2502" y="2623"/>
                  </a:lnTo>
                  <a:close/>
                  <a:moveTo>
                    <a:pt x="1906" y="3378"/>
                  </a:moveTo>
                  <a:cubicBezTo>
                    <a:pt x="1902" y="3378"/>
                    <a:pt x="1902" y="3378"/>
                    <a:pt x="1902" y="3378"/>
                  </a:cubicBezTo>
                  <a:cubicBezTo>
                    <a:pt x="1902" y="3381"/>
                    <a:pt x="1902" y="3381"/>
                    <a:pt x="1902" y="3381"/>
                  </a:cubicBezTo>
                  <a:cubicBezTo>
                    <a:pt x="1830" y="3385"/>
                    <a:pt x="1830" y="3385"/>
                    <a:pt x="1830" y="3385"/>
                  </a:cubicBezTo>
                  <a:cubicBezTo>
                    <a:pt x="1828" y="3308"/>
                    <a:pt x="1828" y="3308"/>
                    <a:pt x="1828" y="3308"/>
                  </a:cubicBezTo>
                  <a:cubicBezTo>
                    <a:pt x="1828" y="3308"/>
                    <a:pt x="1828" y="3308"/>
                    <a:pt x="1828" y="3308"/>
                  </a:cubicBezTo>
                  <a:cubicBezTo>
                    <a:pt x="1828" y="3306"/>
                    <a:pt x="1828" y="3294"/>
                    <a:pt x="1830" y="3228"/>
                  </a:cubicBezTo>
                  <a:cubicBezTo>
                    <a:pt x="1830" y="3228"/>
                    <a:pt x="1829" y="3185"/>
                    <a:pt x="1828" y="3149"/>
                  </a:cubicBezTo>
                  <a:cubicBezTo>
                    <a:pt x="1826" y="3072"/>
                    <a:pt x="1826" y="3072"/>
                    <a:pt x="1826" y="3072"/>
                  </a:cubicBezTo>
                  <a:cubicBezTo>
                    <a:pt x="1870" y="3071"/>
                    <a:pt x="1870" y="3071"/>
                    <a:pt x="1870" y="3071"/>
                  </a:cubicBezTo>
                  <a:cubicBezTo>
                    <a:pt x="1870" y="3070"/>
                    <a:pt x="1870" y="3070"/>
                    <a:pt x="1870" y="3070"/>
                  </a:cubicBezTo>
                  <a:cubicBezTo>
                    <a:pt x="1871" y="3071"/>
                    <a:pt x="1871" y="3071"/>
                    <a:pt x="1871" y="3071"/>
                  </a:cubicBezTo>
                  <a:cubicBezTo>
                    <a:pt x="1897" y="3071"/>
                    <a:pt x="1897" y="3071"/>
                    <a:pt x="1897" y="3071"/>
                  </a:cubicBezTo>
                  <a:cubicBezTo>
                    <a:pt x="1897" y="3071"/>
                    <a:pt x="1897" y="3071"/>
                    <a:pt x="1974" y="3069"/>
                  </a:cubicBezTo>
                  <a:cubicBezTo>
                    <a:pt x="1974" y="3069"/>
                    <a:pt x="2002" y="3067"/>
                    <a:pt x="2055" y="3064"/>
                  </a:cubicBezTo>
                  <a:cubicBezTo>
                    <a:pt x="2123" y="3059"/>
                    <a:pt x="2123" y="3059"/>
                    <a:pt x="2123" y="3059"/>
                  </a:cubicBezTo>
                  <a:cubicBezTo>
                    <a:pt x="2129" y="3059"/>
                    <a:pt x="2132" y="3058"/>
                    <a:pt x="2134" y="3058"/>
                  </a:cubicBezTo>
                  <a:cubicBezTo>
                    <a:pt x="2134" y="3058"/>
                    <a:pt x="2134" y="3058"/>
                    <a:pt x="2134" y="3058"/>
                  </a:cubicBezTo>
                  <a:cubicBezTo>
                    <a:pt x="2207" y="3055"/>
                    <a:pt x="2207" y="3055"/>
                    <a:pt x="2207" y="3055"/>
                  </a:cubicBezTo>
                  <a:cubicBezTo>
                    <a:pt x="2210" y="3130"/>
                    <a:pt x="2210" y="3130"/>
                    <a:pt x="2210" y="3130"/>
                  </a:cubicBezTo>
                  <a:cubicBezTo>
                    <a:pt x="2210" y="3130"/>
                    <a:pt x="2219" y="3289"/>
                    <a:pt x="2219" y="3289"/>
                  </a:cubicBezTo>
                  <a:cubicBezTo>
                    <a:pt x="2219" y="3289"/>
                    <a:pt x="2219" y="3289"/>
                    <a:pt x="2219" y="3289"/>
                  </a:cubicBezTo>
                  <a:cubicBezTo>
                    <a:pt x="2219" y="3292"/>
                    <a:pt x="2220" y="3306"/>
                    <a:pt x="2222" y="3365"/>
                  </a:cubicBezTo>
                  <a:cubicBezTo>
                    <a:pt x="1988" y="3376"/>
                    <a:pt x="1988" y="3376"/>
                    <a:pt x="1988" y="3376"/>
                  </a:cubicBezTo>
                  <a:cubicBezTo>
                    <a:pt x="1988" y="3376"/>
                    <a:pt x="1906" y="3378"/>
                    <a:pt x="1906" y="3378"/>
                  </a:cubicBezTo>
                  <a:close/>
                  <a:moveTo>
                    <a:pt x="2797" y="2362"/>
                  </a:moveTo>
                  <a:cubicBezTo>
                    <a:pt x="2796" y="2362"/>
                    <a:pt x="2599" y="2375"/>
                    <a:pt x="2568" y="2378"/>
                  </a:cubicBezTo>
                  <a:cubicBezTo>
                    <a:pt x="2563" y="2303"/>
                    <a:pt x="2563" y="2303"/>
                    <a:pt x="2563" y="2303"/>
                  </a:cubicBezTo>
                  <a:cubicBezTo>
                    <a:pt x="2563" y="2303"/>
                    <a:pt x="2563" y="2303"/>
                    <a:pt x="2563" y="2303"/>
                  </a:cubicBezTo>
                  <a:cubicBezTo>
                    <a:pt x="2563" y="2300"/>
                    <a:pt x="2563" y="2292"/>
                    <a:pt x="2561" y="2262"/>
                  </a:cubicBezTo>
                  <a:cubicBezTo>
                    <a:pt x="2561" y="2258"/>
                    <a:pt x="2561" y="2258"/>
                    <a:pt x="2561" y="2258"/>
                  </a:cubicBezTo>
                  <a:cubicBezTo>
                    <a:pt x="2483" y="2261"/>
                    <a:pt x="2483" y="2261"/>
                    <a:pt x="2483" y="2261"/>
                  </a:cubicBezTo>
                  <a:cubicBezTo>
                    <a:pt x="2481" y="2230"/>
                    <a:pt x="2481" y="2230"/>
                    <a:pt x="2481" y="2230"/>
                  </a:cubicBezTo>
                  <a:cubicBezTo>
                    <a:pt x="2492" y="2230"/>
                    <a:pt x="2492" y="2230"/>
                    <a:pt x="2492" y="2230"/>
                  </a:cubicBezTo>
                  <a:cubicBezTo>
                    <a:pt x="2483" y="2069"/>
                    <a:pt x="2483" y="2069"/>
                    <a:pt x="2483" y="2069"/>
                  </a:cubicBezTo>
                  <a:cubicBezTo>
                    <a:pt x="2482" y="2069"/>
                    <a:pt x="2482" y="2069"/>
                    <a:pt x="2482" y="2069"/>
                  </a:cubicBezTo>
                  <a:cubicBezTo>
                    <a:pt x="2483" y="2067"/>
                    <a:pt x="2482" y="2063"/>
                    <a:pt x="2482" y="2056"/>
                  </a:cubicBezTo>
                  <a:cubicBezTo>
                    <a:pt x="2479" y="1988"/>
                    <a:pt x="2479" y="1988"/>
                    <a:pt x="2479" y="1988"/>
                  </a:cubicBezTo>
                  <a:cubicBezTo>
                    <a:pt x="2479" y="1988"/>
                    <a:pt x="2475" y="1929"/>
                    <a:pt x="2474" y="1913"/>
                  </a:cubicBezTo>
                  <a:cubicBezTo>
                    <a:pt x="2549" y="1906"/>
                    <a:pt x="2549" y="1906"/>
                    <a:pt x="2549" y="1906"/>
                  </a:cubicBezTo>
                  <a:cubicBezTo>
                    <a:pt x="2549" y="1906"/>
                    <a:pt x="2549" y="1906"/>
                    <a:pt x="2627" y="1903"/>
                  </a:cubicBezTo>
                  <a:cubicBezTo>
                    <a:pt x="2627" y="1903"/>
                    <a:pt x="2677" y="1898"/>
                    <a:pt x="2706" y="1896"/>
                  </a:cubicBezTo>
                  <a:cubicBezTo>
                    <a:pt x="2785" y="1890"/>
                    <a:pt x="2785" y="1890"/>
                    <a:pt x="2785" y="1890"/>
                  </a:cubicBezTo>
                  <a:cubicBezTo>
                    <a:pt x="2785" y="1890"/>
                    <a:pt x="2788" y="1890"/>
                    <a:pt x="2792" y="1890"/>
                  </a:cubicBezTo>
                  <a:cubicBezTo>
                    <a:pt x="2800" y="1889"/>
                    <a:pt x="2800" y="1889"/>
                    <a:pt x="2800" y="1889"/>
                  </a:cubicBezTo>
                  <a:cubicBezTo>
                    <a:pt x="2802" y="1911"/>
                    <a:pt x="2802" y="1911"/>
                    <a:pt x="2802" y="1911"/>
                  </a:cubicBezTo>
                  <a:cubicBezTo>
                    <a:pt x="2822" y="2022"/>
                    <a:pt x="2822" y="2022"/>
                    <a:pt x="2822" y="2022"/>
                  </a:cubicBezTo>
                  <a:cubicBezTo>
                    <a:pt x="2856" y="2115"/>
                    <a:pt x="2856" y="2115"/>
                    <a:pt x="2856" y="2115"/>
                  </a:cubicBezTo>
                  <a:cubicBezTo>
                    <a:pt x="2877" y="2323"/>
                    <a:pt x="2877" y="2323"/>
                    <a:pt x="2877" y="2323"/>
                  </a:cubicBezTo>
                  <a:cubicBezTo>
                    <a:pt x="2885" y="2355"/>
                    <a:pt x="2885" y="2355"/>
                    <a:pt x="2885" y="2355"/>
                  </a:cubicBezTo>
                  <a:lnTo>
                    <a:pt x="2797" y="2362"/>
                  </a:lnTo>
                  <a:close/>
                  <a:moveTo>
                    <a:pt x="2316" y="1922"/>
                  </a:moveTo>
                  <a:cubicBezTo>
                    <a:pt x="2316" y="1922"/>
                    <a:pt x="2393" y="1917"/>
                    <a:pt x="2393" y="1917"/>
                  </a:cubicBezTo>
                  <a:cubicBezTo>
                    <a:pt x="2393" y="1917"/>
                    <a:pt x="2393" y="1917"/>
                    <a:pt x="2436" y="1915"/>
                  </a:cubicBezTo>
                  <a:cubicBezTo>
                    <a:pt x="2466" y="1914"/>
                    <a:pt x="2466" y="1914"/>
                    <a:pt x="2466" y="1914"/>
                  </a:cubicBezTo>
                  <a:cubicBezTo>
                    <a:pt x="2471" y="1989"/>
                    <a:pt x="2471" y="1989"/>
                    <a:pt x="2471" y="1989"/>
                  </a:cubicBezTo>
                  <a:cubicBezTo>
                    <a:pt x="2471" y="1989"/>
                    <a:pt x="2471" y="1989"/>
                    <a:pt x="2471" y="1989"/>
                  </a:cubicBezTo>
                  <a:cubicBezTo>
                    <a:pt x="2471" y="1990"/>
                    <a:pt x="2471" y="1994"/>
                    <a:pt x="2472" y="2001"/>
                  </a:cubicBezTo>
                  <a:cubicBezTo>
                    <a:pt x="2475" y="2069"/>
                    <a:pt x="2475" y="2069"/>
                    <a:pt x="2475" y="2069"/>
                  </a:cubicBezTo>
                  <a:cubicBezTo>
                    <a:pt x="2475" y="2070"/>
                    <a:pt x="2482" y="2197"/>
                    <a:pt x="2483" y="2222"/>
                  </a:cubicBezTo>
                  <a:cubicBezTo>
                    <a:pt x="2481" y="2222"/>
                    <a:pt x="2481" y="2222"/>
                    <a:pt x="2481" y="2222"/>
                  </a:cubicBezTo>
                  <a:cubicBezTo>
                    <a:pt x="2481" y="2222"/>
                    <a:pt x="2481" y="2222"/>
                    <a:pt x="2481" y="2222"/>
                  </a:cubicBezTo>
                  <a:cubicBezTo>
                    <a:pt x="2474" y="2222"/>
                    <a:pt x="2474" y="2222"/>
                    <a:pt x="2474" y="2222"/>
                  </a:cubicBezTo>
                  <a:cubicBezTo>
                    <a:pt x="2473" y="2222"/>
                    <a:pt x="2473" y="2222"/>
                    <a:pt x="2473" y="2222"/>
                  </a:cubicBezTo>
                  <a:cubicBezTo>
                    <a:pt x="2473" y="2222"/>
                    <a:pt x="2473" y="2222"/>
                    <a:pt x="2473" y="2222"/>
                  </a:cubicBezTo>
                  <a:cubicBezTo>
                    <a:pt x="2319" y="2231"/>
                    <a:pt x="2319" y="2231"/>
                    <a:pt x="2319" y="2231"/>
                  </a:cubicBezTo>
                  <a:cubicBezTo>
                    <a:pt x="2322" y="2312"/>
                    <a:pt x="2322" y="2312"/>
                    <a:pt x="2322" y="2312"/>
                  </a:cubicBezTo>
                  <a:cubicBezTo>
                    <a:pt x="2251" y="2313"/>
                    <a:pt x="2251" y="2313"/>
                    <a:pt x="2251" y="2313"/>
                  </a:cubicBezTo>
                  <a:cubicBezTo>
                    <a:pt x="2251" y="2322"/>
                    <a:pt x="2251" y="2322"/>
                    <a:pt x="2251" y="2322"/>
                  </a:cubicBezTo>
                  <a:cubicBezTo>
                    <a:pt x="2174" y="2326"/>
                    <a:pt x="2174" y="2326"/>
                    <a:pt x="2174" y="2326"/>
                  </a:cubicBezTo>
                  <a:cubicBezTo>
                    <a:pt x="2174" y="2326"/>
                    <a:pt x="2120" y="2327"/>
                    <a:pt x="2105" y="2328"/>
                  </a:cubicBezTo>
                  <a:cubicBezTo>
                    <a:pt x="2102" y="2237"/>
                    <a:pt x="2102" y="2237"/>
                    <a:pt x="2102" y="2237"/>
                  </a:cubicBezTo>
                  <a:cubicBezTo>
                    <a:pt x="2102" y="2236"/>
                    <a:pt x="2102" y="2236"/>
                    <a:pt x="2102" y="2236"/>
                  </a:cubicBezTo>
                  <a:cubicBezTo>
                    <a:pt x="2098" y="2230"/>
                    <a:pt x="2098" y="2230"/>
                    <a:pt x="2098" y="2230"/>
                  </a:cubicBezTo>
                  <a:cubicBezTo>
                    <a:pt x="2096" y="2174"/>
                    <a:pt x="2096" y="2174"/>
                    <a:pt x="2096" y="2174"/>
                  </a:cubicBezTo>
                  <a:cubicBezTo>
                    <a:pt x="2096" y="2101"/>
                    <a:pt x="2096" y="2101"/>
                    <a:pt x="2096" y="2101"/>
                  </a:cubicBezTo>
                  <a:cubicBezTo>
                    <a:pt x="2096" y="2101"/>
                    <a:pt x="2096" y="2101"/>
                    <a:pt x="2096" y="2101"/>
                  </a:cubicBezTo>
                  <a:cubicBezTo>
                    <a:pt x="2095" y="2044"/>
                    <a:pt x="2095" y="2044"/>
                    <a:pt x="2095" y="2044"/>
                  </a:cubicBezTo>
                  <a:cubicBezTo>
                    <a:pt x="2095" y="1995"/>
                    <a:pt x="2095" y="1995"/>
                    <a:pt x="2095" y="1995"/>
                  </a:cubicBezTo>
                  <a:cubicBezTo>
                    <a:pt x="2107" y="2004"/>
                    <a:pt x="2107" y="2004"/>
                    <a:pt x="2107" y="2004"/>
                  </a:cubicBezTo>
                  <a:cubicBezTo>
                    <a:pt x="2188" y="1908"/>
                    <a:pt x="2188" y="1908"/>
                    <a:pt x="2188" y="1908"/>
                  </a:cubicBezTo>
                  <a:cubicBezTo>
                    <a:pt x="2205" y="1877"/>
                    <a:pt x="2205" y="1877"/>
                    <a:pt x="2205" y="1877"/>
                  </a:cubicBezTo>
                  <a:cubicBezTo>
                    <a:pt x="2207" y="1899"/>
                    <a:pt x="2207" y="1899"/>
                    <a:pt x="2207" y="1899"/>
                  </a:cubicBezTo>
                  <a:cubicBezTo>
                    <a:pt x="2229" y="1895"/>
                    <a:pt x="2229" y="1895"/>
                    <a:pt x="2229" y="1895"/>
                  </a:cubicBezTo>
                  <a:cubicBezTo>
                    <a:pt x="2236" y="1882"/>
                    <a:pt x="2236" y="1882"/>
                    <a:pt x="2236" y="1882"/>
                  </a:cubicBezTo>
                  <a:cubicBezTo>
                    <a:pt x="2237" y="1928"/>
                    <a:pt x="2237" y="1928"/>
                    <a:pt x="2237" y="1928"/>
                  </a:cubicBezTo>
                  <a:lnTo>
                    <a:pt x="2316" y="1922"/>
                  </a:lnTo>
                  <a:close/>
                  <a:moveTo>
                    <a:pt x="2171" y="1418"/>
                  </a:moveTo>
                  <a:cubicBezTo>
                    <a:pt x="2163" y="1466"/>
                    <a:pt x="2163" y="1466"/>
                    <a:pt x="2163" y="1466"/>
                  </a:cubicBezTo>
                  <a:cubicBezTo>
                    <a:pt x="2115" y="1467"/>
                    <a:pt x="2115" y="1467"/>
                    <a:pt x="2115" y="1467"/>
                  </a:cubicBezTo>
                  <a:cubicBezTo>
                    <a:pt x="2115" y="1467"/>
                    <a:pt x="2085" y="1469"/>
                    <a:pt x="2085" y="1469"/>
                  </a:cubicBezTo>
                  <a:cubicBezTo>
                    <a:pt x="2085" y="1469"/>
                    <a:pt x="2085" y="1469"/>
                    <a:pt x="2085" y="1469"/>
                  </a:cubicBezTo>
                  <a:cubicBezTo>
                    <a:pt x="2082" y="1469"/>
                    <a:pt x="2076" y="1469"/>
                    <a:pt x="2060" y="1469"/>
                  </a:cubicBezTo>
                  <a:cubicBezTo>
                    <a:pt x="2035" y="1469"/>
                    <a:pt x="2035" y="1469"/>
                    <a:pt x="2035" y="1469"/>
                  </a:cubicBezTo>
                  <a:cubicBezTo>
                    <a:pt x="2035" y="1469"/>
                    <a:pt x="2035" y="1469"/>
                    <a:pt x="2010" y="1471"/>
                  </a:cubicBezTo>
                  <a:cubicBezTo>
                    <a:pt x="2010" y="1471"/>
                    <a:pt x="2010" y="1471"/>
                    <a:pt x="2010" y="1471"/>
                  </a:cubicBezTo>
                  <a:cubicBezTo>
                    <a:pt x="2007" y="1471"/>
                    <a:pt x="2002" y="1471"/>
                    <a:pt x="1989" y="1471"/>
                  </a:cubicBezTo>
                  <a:cubicBezTo>
                    <a:pt x="1962" y="1471"/>
                    <a:pt x="1962" y="1471"/>
                    <a:pt x="1962" y="1471"/>
                  </a:cubicBezTo>
                  <a:cubicBezTo>
                    <a:pt x="1957" y="1239"/>
                    <a:pt x="1957" y="1239"/>
                    <a:pt x="1957" y="1239"/>
                  </a:cubicBezTo>
                  <a:cubicBezTo>
                    <a:pt x="1957" y="1225"/>
                    <a:pt x="1957" y="1225"/>
                    <a:pt x="1957" y="1225"/>
                  </a:cubicBezTo>
                  <a:cubicBezTo>
                    <a:pt x="1957" y="1225"/>
                    <a:pt x="1957" y="1224"/>
                    <a:pt x="1956" y="1201"/>
                  </a:cubicBezTo>
                  <a:cubicBezTo>
                    <a:pt x="1955" y="1164"/>
                    <a:pt x="1955" y="1164"/>
                    <a:pt x="1955" y="1164"/>
                  </a:cubicBezTo>
                  <a:cubicBezTo>
                    <a:pt x="2003" y="1162"/>
                    <a:pt x="2003" y="1162"/>
                    <a:pt x="2003" y="1162"/>
                  </a:cubicBezTo>
                  <a:cubicBezTo>
                    <a:pt x="2003" y="1162"/>
                    <a:pt x="2027" y="1161"/>
                    <a:pt x="2030" y="1161"/>
                  </a:cubicBezTo>
                  <a:cubicBezTo>
                    <a:pt x="2030" y="1161"/>
                    <a:pt x="2030" y="1161"/>
                    <a:pt x="2107" y="1159"/>
                  </a:cubicBezTo>
                  <a:cubicBezTo>
                    <a:pt x="2182" y="1157"/>
                    <a:pt x="2182" y="1157"/>
                    <a:pt x="2182" y="1157"/>
                  </a:cubicBezTo>
                  <a:cubicBezTo>
                    <a:pt x="2185" y="1157"/>
                    <a:pt x="2185" y="1157"/>
                    <a:pt x="2185" y="1157"/>
                  </a:cubicBezTo>
                  <a:cubicBezTo>
                    <a:pt x="2185" y="1157"/>
                    <a:pt x="2185" y="1157"/>
                    <a:pt x="2264" y="1153"/>
                  </a:cubicBezTo>
                  <a:cubicBezTo>
                    <a:pt x="2265" y="1153"/>
                    <a:pt x="2320" y="1152"/>
                    <a:pt x="2320" y="1152"/>
                  </a:cubicBezTo>
                  <a:cubicBezTo>
                    <a:pt x="2320" y="1152"/>
                    <a:pt x="2320" y="1152"/>
                    <a:pt x="2320" y="1152"/>
                  </a:cubicBezTo>
                  <a:cubicBezTo>
                    <a:pt x="2308" y="1312"/>
                    <a:pt x="2308" y="1312"/>
                    <a:pt x="2308" y="1312"/>
                  </a:cubicBezTo>
                  <a:cubicBezTo>
                    <a:pt x="2289" y="1309"/>
                    <a:pt x="2289" y="1309"/>
                    <a:pt x="2289" y="1309"/>
                  </a:cubicBezTo>
                  <a:cubicBezTo>
                    <a:pt x="2257" y="1347"/>
                    <a:pt x="2257" y="1347"/>
                    <a:pt x="2257" y="1347"/>
                  </a:cubicBezTo>
                  <a:cubicBezTo>
                    <a:pt x="2246" y="1369"/>
                    <a:pt x="2246" y="1369"/>
                    <a:pt x="2246" y="1369"/>
                  </a:cubicBezTo>
                  <a:cubicBezTo>
                    <a:pt x="2233" y="1359"/>
                    <a:pt x="2233" y="1359"/>
                    <a:pt x="2233" y="1359"/>
                  </a:cubicBezTo>
                  <a:cubicBezTo>
                    <a:pt x="2201" y="1363"/>
                    <a:pt x="2201" y="1363"/>
                    <a:pt x="2201" y="1363"/>
                  </a:cubicBezTo>
                  <a:cubicBezTo>
                    <a:pt x="2186" y="1379"/>
                    <a:pt x="2186" y="1379"/>
                    <a:pt x="2186" y="1379"/>
                  </a:cubicBezTo>
                  <a:lnTo>
                    <a:pt x="2171" y="1418"/>
                  </a:lnTo>
                  <a:close/>
                  <a:moveTo>
                    <a:pt x="1697" y="227"/>
                  </a:moveTo>
                  <a:cubicBezTo>
                    <a:pt x="1697" y="227"/>
                    <a:pt x="1697" y="227"/>
                    <a:pt x="1698" y="301"/>
                  </a:cubicBezTo>
                  <a:cubicBezTo>
                    <a:pt x="1698" y="302"/>
                    <a:pt x="1698" y="302"/>
                    <a:pt x="1697" y="459"/>
                  </a:cubicBezTo>
                  <a:cubicBezTo>
                    <a:pt x="1697" y="463"/>
                    <a:pt x="1697" y="463"/>
                    <a:pt x="1697" y="463"/>
                  </a:cubicBezTo>
                  <a:cubicBezTo>
                    <a:pt x="1700" y="463"/>
                    <a:pt x="1700" y="463"/>
                    <a:pt x="1700" y="463"/>
                  </a:cubicBezTo>
                  <a:cubicBezTo>
                    <a:pt x="1700" y="530"/>
                    <a:pt x="1700" y="530"/>
                    <a:pt x="1700" y="530"/>
                  </a:cubicBezTo>
                  <a:cubicBezTo>
                    <a:pt x="1636" y="532"/>
                    <a:pt x="1636" y="532"/>
                    <a:pt x="1636" y="532"/>
                  </a:cubicBezTo>
                  <a:cubicBezTo>
                    <a:pt x="1397" y="532"/>
                    <a:pt x="1397" y="532"/>
                    <a:pt x="1397" y="532"/>
                  </a:cubicBezTo>
                  <a:cubicBezTo>
                    <a:pt x="1398" y="486"/>
                    <a:pt x="1398" y="486"/>
                    <a:pt x="1398" y="486"/>
                  </a:cubicBezTo>
                  <a:cubicBezTo>
                    <a:pt x="1396" y="486"/>
                    <a:pt x="1396" y="486"/>
                    <a:pt x="1396" y="486"/>
                  </a:cubicBezTo>
                  <a:cubicBezTo>
                    <a:pt x="1398" y="485"/>
                    <a:pt x="1398" y="485"/>
                    <a:pt x="1398" y="485"/>
                  </a:cubicBezTo>
                  <a:cubicBezTo>
                    <a:pt x="1399" y="461"/>
                    <a:pt x="1399" y="461"/>
                    <a:pt x="1399" y="461"/>
                  </a:cubicBezTo>
                  <a:cubicBezTo>
                    <a:pt x="1399" y="461"/>
                    <a:pt x="1399" y="461"/>
                    <a:pt x="1399" y="461"/>
                  </a:cubicBezTo>
                  <a:cubicBezTo>
                    <a:pt x="1399" y="457"/>
                    <a:pt x="1399" y="457"/>
                    <a:pt x="1399" y="457"/>
                  </a:cubicBezTo>
                  <a:cubicBezTo>
                    <a:pt x="1399" y="455"/>
                    <a:pt x="1399" y="455"/>
                    <a:pt x="1399" y="455"/>
                  </a:cubicBezTo>
                  <a:cubicBezTo>
                    <a:pt x="1397" y="395"/>
                    <a:pt x="1397" y="395"/>
                    <a:pt x="1397" y="395"/>
                  </a:cubicBezTo>
                  <a:cubicBezTo>
                    <a:pt x="1397" y="298"/>
                    <a:pt x="1397" y="298"/>
                    <a:pt x="1397" y="298"/>
                  </a:cubicBezTo>
                  <a:cubicBezTo>
                    <a:pt x="1397" y="298"/>
                    <a:pt x="1397" y="298"/>
                    <a:pt x="1395" y="219"/>
                  </a:cubicBezTo>
                  <a:cubicBezTo>
                    <a:pt x="1393" y="62"/>
                    <a:pt x="1393" y="62"/>
                    <a:pt x="1393" y="62"/>
                  </a:cubicBezTo>
                  <a:cubicBezTo>
                    <a:pt x="1395" y="24"/>
                    <a:pt x="1395" y="24"/>
                    <a:pt x="1395" y="24"/>
                  </a:cubicBezTo>
                  <a:cubicBezTo>
                    <a:pt x="1395" y="25"/>
                    <a:pt x="1395" y="25"/>
                    <a:pt x="1395" y="25"/>
                  </a:cubicBezTo>
                  <a:cubicBezTo>
                    <a:pt x="1502" y="77"/>
                    <a:pt x="1502" y="77"/>
                    <a:pt x="1502" y="77"/>
                  </a:cubicBezTo>
                  <a:cubicBezTo>
                    <a:pt x="1562" y="129"/>
                    <a:pt x="1562" y="129"/>
                    <a:pt x="1562" y="129"/>
                  </a:cubicBezTo>
                  <a:cubicBezTo>
                    <a:pt x="1563" y="129"/>
                    <a:pt x="1563" y="129"/>
                    <a:pt x="1563" y="129"/>
                  </a:cubicBezTo>
                  <a:cubicBezTo>
                    <a:pt x="1589" y="133"/>
                    <a:pt x="1589" y="133"/>
                    <a:pt x="1589" y="133"/>
                  </a:cubicBezTo>
                  <a:cubicBezTo>
                    <a:pt x="1602" y="123"/>
                    <a:pt x="1602" y="123"/>
                    <a:pt x="1602" y="123"/>
                  </a:cubicBezTo>
                  <a:cubicBezTo>
                    <a:pt x="1589" y="115"/>
                    <a:pt x="1589" y="115"/>
                    <a:pt x="1589" y="115"/>
                  </a:cubicBezTo>
                  <a:cubicBezTo>
                    <a:pt x="1592" y="114"/>
                    <a:pt x="1592" y="114"/>
                    <a:pt x="1592" y="114"/>
                  </a:cubicBezTo>
                  <a:cubicBezTo>
                    <a:pt x="1618" y="124"/>
                    <a:pt x="1618" y="124"/>
                    <a:pt x="1618" y="124"/>
                  </a:cubicBezTo>
                  <a:cubicBezTo>
                    <a:pt x="1654" y="117"/>
                    <a:pt x="1654" y="117"/>
                    <a:pt x="1654" y="117"/>
                  </a:cubicBezTo>
                  <a:cubicBezTo>
                    <a:pt x="1695" y="132"/>
                    <a:pt x="1695" y="132"/>
                    <a:pt x="1695" y="132"/>
                  </a:cubicBezTo>
                  <a:lnTo>
                    <a:pt x="1697" y="227"/>
                  </a:lnTo>
                  <a:close/>
                  <a:moveTo>
                    <a:pt x="280" y="1864"/>
                  </a:moveTo>
                  <a:cubicBezTo>
                    <a:pt x="301" y="1804"/>
                    <a:pt x="301" y="1804"/>
                    <a:pt x="301" y="1804"/>
                  </a:cubicBezTo>
                  <a:cubicBezTo>
                    <a:pt x="300" y="1803"/>
                    <a:pt x="300" y="1803"/>
                    <a:pt x="300" y="1803"/>
                  </a:cubicBezTo>
                  <a:cubicBezTo>
                    <a:pt x="314" y="1803"/>
                    <a:pt x="314" y="1803"/>
                    <a:pt x="314" y="1803"/>
                  </a:cubicBezTo>
                  <a:cubicBezTo>
                    <a:pt x="395" y="1806"/>
                    <a:pt x="395" y="1806"/>
                    <a:pt x="395" y="1806"/>
                  </a:cubicBezTo>
                  <a:cubicBezTo>
                    <a:pt x="472" y="1806"/>
                    <a:pt x="472" y="1806"/>
                    <a:pt x="472" y="1806"/>
                  </a:cubicBezTo>
                  <a:cubicBezTo>
                    <a:pt x="472" y="1806"/>
                    <a:pt x="472" y="1806"/>
                    <a:pt x="472" y="1806"/>
                  </a:cubicBezTo>
                  <a:cubicBezTo>
                    <a:pt x="474" y="1806"/>
                    <a:pt x="477" y="1806"/>
                    <a:pt x="485" y="1807"/>
                  </a:cubicBezTo>
                  <a:cubicBezTo>
                    <a:pt x="547" y="1808"/>
                    <a:pt x="547" y="1808"/>
                    <a:pt x="547" y="1808"/>
                  </a:cubicBezTo>
                  <a:cubicBezTo>
                    <a:pt x="547" y="1884"/>
                    <a:pt x="547" y="1884"/>
                    <a:pt x="547" y="1884"/>
                  </a:cubicBezTo>
                  <a:cubicBezTo>
                    <a:pt x="547" y="1884"/>
                    <a:pt x="547" y="1884"/>
                    <a:pt x="547" y="1884"/>
                  </a:cubicBezTo>
                  <a:cubicBezTo>
                    <a:pt x="546" y="1888"/>
                    <a:pt x="546" y="1903"/>
                    <a:pt x="545" y="1963"/>
                  </a:cubicBezTo>
                  <a:cubicBezTo>
                    <a:pt x="545" y="2118"/>
                    <a:pt x="545" y="2118"/>
                    <a:pt x="545" y="2118"/>
                  </a:cubicBezTo>
                  <a:cubicBezTo>
                    <a:pt x="511" y="2118"/>
                    <a:pt x="511" y="2118"/>
                    <a:pt x="511" y="2118"/>
                  </a:cubicBezTo>
                  <a:cubicBezTo>
                    <a:pt x="511" y="2119"/>
                    <a:pt x="511" y="2119"/>
                    <a:pt x="511" y="2119"/>
                  </a:cubicBezTo>
                  <a:cubicBezTo>
                    <a:pt x="509" y="2118"/>
                    <a:pt x="504" y="2118"/>
                    <a:pt x="491" y="2118"/>
                  </a:cubicBezTo>
                  <a:cubicBezTo>
                    <a:pt x="470" y="2117"/>
                    <a:pt x="470" y="2117"/>
                    <a:pt x="470" y="2117"/>
                  </a:cubicBezTo>
                  <a:cubicBezTo>
                    <a:pt x="470" y="2117"/>
                    <a:pt x="391" y="2115"/>
                    <a:pt x="391" y="2115"/>
                  </a:cubicBezTo>
                  <a:cubicBezTo>
                    <a:pt x="391" y="2115"/>
                    <a:pt x="391" y="2115"/>
                    <a:pt x="391" y="2115"/>
                  </a:cubicBezTo>
                  <a:cubicBezTo>
                    <a:pt x="390" y="2115"/>
                    <a:pt x="387" y="2115"/>
                    <a:pt x="381" y="2115"/>
                  </a:cubicBezTo>
                  <a:cubicBezTo>
                    <a:pt x="327" y="2113"/>
                    <a:pt x="327" y="2113"/>
                    <a:pt x="327" y="2113"/>
                  </a:cubicBezTo>
                  <a:cubicBezTo>
                    <a:pt x="313" y="2113"/>
                    <a:pt x="313" y="2113"/>
                    <a:pt x="313" y="2113"/>
                  </a:cubicBezTo>
                  <a:cubicBezTo>
                    <a:pt x="313" y="2113"/>
                    <a:pt x="313" y="2113"/>
                    <a:pt x="313" y="2113"/>
                  </a:cubicBezTo>
                  <a:cubicBezTo>
                    <a:pt x="310" y="2113"/>
                    <a:pt x="305" y="2113"/>
                    <a:pt x="292" y="2112"/>
                  </a:cubicBezTo>
                  <a:cubicBezTo>
                    <a:pt x="273" y="2111"/>
                    <a:pt x="273" y="2111"/>
                    <a:pt x="273" y="2111"/>
                  </a:cubicBezTo>
                  <a:cubicBezTo>
                    <a:pt x="257" y="2054"/>
                    <a:pt x="257" y="2054"/>
                    <a:pt x="257" y="2054"/>
                  </a:cubicBezTo>
                  <a:cubicBezTo>
                    <a:pt x="229" y="1994"/>
                    <a:pt x="229" y="1994"/>
                    <a:pt x="229" y="1994"/>
                  </a:cubicBezTo>
                  <a:cubicBezTo>
                    <a:pt x="225" y="1956"/>
                    <a:pt x="225" y="1956"/>
                    <a:pt x="225" y="1956"/>
                  </a:cubicBezTo>
                  <a:cubicBezTo>
                    <a:pt x="234" y="1927"/>
                    <a:pt x="234" y="1927"/>
                    <a:pt x="234" y="1927"/>
                  </a:cubicBezTo>
                  <a:lnTo>
                    <a:pt x="280" y="1864"/>
                  </a:lnTo>
                  <a:close/>
                  <a:moveTo>
                    <a:pt x="640" y="2445"/>
                  </a:moveTo>
                  <a:cubicBezTo>
                    <a:pt x="639" y="2366"/>
                    <a:pt x="639" y="2366"/>
                    <a:pt x="639" y="2366"/>
                  </a:cubicBezTo>
                  <a:cubicBezTo>
                    <a:pt x="709" y="2368"/>
                    <a:pt x="709" y="2368"/>
                    <a:pt x="709" y="2368"/>
                  </a:cubicBezTo>
                  <a:cubicBezTo>
                    <a:pt x="710" y="2392"/>
                    <a:pt x="710" y="2392"/>
                    <a:pt x="710" y="2392"/>
                  </a:cubicBezTo>
                  <a:cubicBezTo>
                    <a:pt x="713" y="2759"/>
                    <a:pt x="713" y="2759"/>
                    <a:pt x="713" y="2759"/>
                  </a:cubicBezTo>
                  <a:cubicBezTo>
                    <a:pt x="561" y="2759"/>
                    <a:pt x="561" y="2759"/>
                    <a:pt x="561" y="2759"/>
                  </a:cubicBezTo>
                  <a:cubicBezTo>
                    <a:pt x="558" y="2759"/>
                    <a:pt x="558" y="2759"/>
                    <a:pt x="558" y="2759"/>
                  </a:cubicBezTo>
                  <a:cubicBezTo>
                    <a:pt x="543" y="2758"/>
                    <a:pt x="481" y="2757"/>
                    <a:pt x="481" y="2757"/>
                  </a:cubicBezTo>
                  <a:cubicBezTo>
                    <a:pt x="438" y="2755"/>
                    <a:pt x="438" y="2755"/>
                    <a:pt x="438" y="2755"/>
                  </a:cubicBezTo>
                  <a:cubicBezTo>
                    <a:pt x="427" y="2558"/>
                    <a:pt x="427" y="2558"/>
                    <a:pt x="427" y="2558"/>
                  </a:cubicBezTo>
                  <a:cubicBezTo>
                    <a:pt x="406" y="2455"/>
                    <a:pt x="406" y="2455"/>
                    <a:pt x="406" y="2455"/>
                  </a:cubicBezTo>
                  <a:cubicBezTo>
                    <a:pt x="401" y="2445"/>
                    <a:pt x="401" y="2445"/>
                    <a:pt x="401" y="2445"/>
                  </a:cubicBezTo>
                  <a:lnTo>
                    <a:pt x="640" y="2445"/>
                  </a:lnTo>
                  <a:close/>
                  <a:moveTo>
                    <a:pt x="724" y="3085"/>
                  </a:moveTo>
                  <a:cubicBezTo>
                    <a:pt x="725" y="3321"/>
                    <a:pt x="725" y="3321"/>
                    <a:pt x="725" y="3321"/>
                  </a:cubicBezTo>
                  <a:cubicBezTo>
                    <a:pt x="725" y="3397"/>
                    <a:pt x="725" y="3397"/>
                    <a:pt x="725" y="3397"/>
                  </a:cubicBezTo>
                  <a:cubicBezTo>
                    <a:pt x="577" y="3397"/>
                    <a:pt x="577" y="3397"/>
                    <a:pt x="577" y="3397"/>
                  </a:cubicBezTo>
                  <a:cubicBezTo>
                    <a:pt x="577" y="3398"/>
                    <a:pt x="577" y="3398"/>
                    <a:pt x="577" y="3398"/>
                  </a:cubicBezTo>
                  <a:cubicBezTo>
                    <a:pt x="575" y="3397"/>
                    <a:pt x="570" y="3397"/>
                    <a:pt x="556" y="3397"/>
                  </a:cubicBezTo>
                  <a:cubicBezTo>
                    <a:pt x="424" y="3394"/>
                    <a:pt x="424" y="3394"/>
                    <a:pt x="424" y="3394"/>
                  </a:cubicBezTo>
                  <a:cubicBezTo>
                    <a:pt x="424" y="3234"/>
                    <a:pt x="424" y="3234"/>
                    <a:pt x="424" y="3234"/>
                  </a:cubicBezTo>
                  <a:cubicBezTo>
                    <a:pt x="335" y="3234"/>
                    <a:pt x="335" y="3234"/>
                    <a:pt x="335" y="3234"/>
                  </a:cubicBezTo>
                  <a:cubicBezTo>
                    <a:pt x="357" y="3188"/>
                    <a:pt x="357" y="3188"/>
                    <a:pt x="357" y="3188"/>
                  </a:cubicBezTo>
                  <a:cubicBezTo>
                    <a:pt x="392" y="3083"/>
                    <a:pt x="392" y="3083"/>
                    <a:pt x="392" y="3083"/>
                  </a:cubicBezTo>
                  <a:cubicBezTo>
                    <a:pt x="422" y="3083"/>
                    <a:pt x="422" y="3083"/>
                    <a:pt x="422" y="3083"/>
                  </a:cubicBezTo>
                  <a:cubicBezTo>
                    <a:pt x="422" y="3083"/>
                    <a:pt x="422" y="3083"/>
                    <a:pt x="422" y="3083"/>
                  </a:cubicBezTo>
                  <a:cubicBezTo>
                    <a:pt x="423" y="3083"/>
                    <a:pt x="426" y="3083"/>
                    <a:pt x="432" y="3083"/>
                  </a:cubicBezTo>
                  <a:cubicBezTo>
                    <a:pt x="576" y="3085"/>
                    <a:pt x="576" y="3085"/>
                    <a:pt x="576" y="3085"/>
                  </a:cubicBezTo>
                  <a:lnTo>
                    <a:pt x="724" y="3085"/>
                  </a:lnTo>
                  <a:close/>
                  <a:moveTo>
                    <a:pt x="424" y="3478"/>
                  </a:moveTo>
                  <a:cubicBezTo>
                    <a:pt x="424" y="3402"/>
                    <a:pt x="424" y="3402"/>
                    <a:pt x="424" y="3402"/>
                  </a:cubicBezTo>
                  <a:cubicBezTo>
                    <a:pt x="577" y="3405"/>
                    <a:pt x="577" y="3405"/>
                    <a:pt x="577" y="3405"/>
                  </a:cubicBezTo>
                  <a:cubicBezTo>
                    <a:pt x="725" y="3405"/>
                    <a:pt x="725" y="3405"/>
                    <a:pt x="725" y="3405"/>
                  </a:cubicBezTo>
                  <a:cubicBezTo>
                    <a:pt x="729" y="3559"/>
                    <a:pt x="729" y="3559"/>
                    <a:pt x="729" y="3559"/>
                  </a:cubicBezTo>
                  <a:cubicBezTo>
                    <a:pt x="729" y="3643"/>
                    <a:pt x="729" y="3643"/>
                    <a:pt x="729" y="3643"/>
                  </a:cubicBezTo>
                  <a:cubicBezTo>
                    <a:pt x="723" y="3653"/>
                    <a:pt x="723" y="3653"/>
                    <a:pt x="723" y="3653"/>
                  </a:cubicBezTo>
                  <a:cubicBezTo>
                    <a:pt x="711" y="3666"/>
                    <a:pt x="711" y="3666"/>
                    <a:pt x="711" y="3666"/>
                  </a:cubicBezTo>
                  <a:cubicBezTo>
                    <a:pt x="709" y="3676"/>
                    <a:pt x="709" y="3676"/>
                    <a:pt x="709" y="3676"/>
                  </a:cubicBezTo>
                  <a:cubicBezTo>
                    <a:pt x="709" y="3676"/>
                    <a:pt x="709" y="3676"/>
                    <a:pt x="709" y="3676"/>
                  </a:cubicBezTo>
                  <a:cubicBezTo>
                    <a:pt x="422" y="3676"/>
                    <a:pt x="422" y="3676"/>
                    <a:pt x="422" y="3676"/>
                  </a:cubicBezTo>
                  <a:lnTo>
                    <a:pt x="424" y="3478"/>
                  </a:lnTo>
                  <a:close/>
                  <a:moveTo>
                    <a:pt x="719" y="3670"/>
                  </a:moveTo>
                  <a:cubicBezTo>
                    <a:pt x="729" y="3658"/>
                    <a:pt x="729" y="3658"/>
                    <a:pt x="729" y="3658"/>
                  </a:cubicBezTo>
                  <a:cubicBezTo>
                    <a:pt x="737" y="3646"/>
                    <a:pt x="737" y="3646"/>
                    <a:pt x="737" y="3646"/>
                  </a:cubicBezTo>
                  <a:cubicBezTo>
                    <a:pt x="737" y="3559"/>
                    <a:pt x="737" y="3559"/>
                    <a:pt x="737" y="3559"/>
                  </a:cubicBezTo>
                  <a:cubicBezTo>
                    <a:pt x="737" y="3559"/>
                    <a:pt x="737" y="3559"/>
                    <a:pt x="735" y="3452"/>
                  </a:cubicBezTo>
                  <a:cubicBezTo>
                    <a:pt x="734" y="3405"/>
                    <a:pt x="734" y="3405"/>
                    <a:pt x="734" y="3405"/>
                  </a:cubicBezTo>
                  <a:cubicBezTo>
                    <a:pt x="812" y="3403"/>
                    <a:pt x="812" y="3403"/>
                    <a:pt x="812" y="3403"/>
                  </a:cubicBezTo>
                  <a:cubicBezTo>
                    <a:pt x="967" y="3403"/>
                    <a:pt x="967" y="3403"/>
                    <a:pt x="967" y="3403"/>
                  </a:cubicBezTo>
                  <a:cubicBezTo>
                    <a:pt x="967" y="3403"/>
                    <a:pt x="967" y="3403"/>
                    <a:pt x="1012" y="3402"/>
                  </a:cubicBezTo>
                  <a:cubicBezTo>
                    <a:pt x="1044" y="3402"/>
                    <a:pt x="1044" y="3402"/>
                    <a:pt x="1044" y="3402"/>
                  </a:cubicBezTo>
                  <a:cubicBezTo>
                    <a:pt x="1042" y="3478"/>
                    <a:pt x="1042" y="3478"/>
                    <a:pt x="1042" y="3478"/>
                  </a:cubicBezTo>
                  <a:cubicBezTo>
                    <a:pt x="1042" y="3478"/>
                    <a:pt x="1042" y="3478"/>
                    <a:pt x="1043" y="3519"/>
                  </a:cubicBezTo>
                  <a:cubicBezTo>
                    <a:pt x="1043" y="3546"/>
                    <a:pt x="1043" y="3546"/>
                    <a:pt x="1043" y="3546"/>
                  </a:cubicBezTo>
                  <a:cubicBezTo>
                    <a:pt x="1044" y="3554"/>
                    <a:pt x="1044" y="3557"/>
                    <a:pt x="1044" y="3559"/>
                  </a:cubicBezTo>
                  <a:cubicBezTo>
                    <a:pt x="1044" y="3559"/>
                    <a:pt x="1044" y="3559"/>
                    <a:pt x="1044" y="3559"/>
                  </a:cubicBezTo>
                  <a:cubicBezTo>
                    <a:pt x="1044" y="3637"/>
                    <a:pt x="1044" y="3637"/>
                    <a:pt x="1044" y="3637"/>
                  </a:cubicBezTo>
                  <a:cubicBezTo>
                    <a:pt x="1045" y="3677"/>
                    <a:pt x="1045" y="3677"/>
                    <a:pt x="1045" y="3677"/>
                  </a:cubicBezTo>
                  <a:cubicBezTo>
                    <a:pt x="717" y="3676"/>
                    <a:pt x="717" y="3676"/>
                    <a:pt x="717" y="3676"/>
                  </a:cubicBezTo>
                  <a:lnTo>
                    <a:pt x="719" y="3670"/>
                  </a:lnTo>
                  <a:close/>
                  <a:moveTo>
                    <a:pt x="1052" y="3402"/>
                  </a:moveTo>
                  <a:cubicBezTo>
                    <a:pt x="1125" y="3400"/>
                    <a:pt x="1125" y="3400"/>
                    <a:pt x="1125" y="3400"/>
                  </a:cubicBezTo>
                  <a:cubicBezTo>
                    <a:pt x="1355" y="3400"/>
                    <a:pt x="1355" y="3400"/>
                    <a:pt x="1355" y="3400"/>
                  </a:cubicBezTo>
                  <a:cubicBezTo>
                    <a:pt x="1357" y="3475"/>
                    <a:pt x="1357" y="3475"/>
                    <a:pt x="1357" y="3475"/>
                  </a:cubicBezTo>
                  <a:cubicBezTo>
                    <a:pt x="1357" y="3555"/>
                    <a:pt x="1357" y="3555"/>
                    <a:pt x="1357" y="3555"/>
                  </a:cubicBezTo>
                  <a:cubicBezTo>
                    <a:pt x="1357" y="3555"/>
                    <a:pt x="1357" y="3555"/>
                    <a:pt x="1359" y="3636"/>
                  </a:cubicBezTo>
                  <a:cubicBezTo>
                    <a:pt x="1359" y="3677"/>
                    <a:pt x="1359" y="3677"/>
                    <a:pt x="1359" y="3677"/>
                  </a:cubicBezTo>
                  <a:cubicBezTo>
                    <a:pt x="1053" y="3677"/>
                    <a:pt x="1053" y="3677"/>
                    <a:pt x="1053" y="3677"/>
                  </a:cubicBezTo>
                  <a:cubicBezTo>
                    <a:pt x="1052" y="3637"/>
                    <a:pt x="1052" y="3637"/>
                    <a:pt x="1052" y="3637"/>
                  </a:cubicBezTo>
                  <a:cubicBezTo>
                    <a:pt x="1052" y="3559"/>
                    <a:pt x="1052" y="3559"/>
                    <a:pt x="1052" y="3559"/>
                  </a:cubicBezTo>
                  <a:cubicBezTo>
                    <a:pt x="1050" y="3498"/>
                    <a:pt x="1050" y="3498"/>
                    <a:pt x="1050" y="3498"/>
                  </a:cubicBezTo>
                  <a:cubicBezTo>
                    <a:pt x="1050" y="3478"/>
                    <a:pt x="1050" y="3478"/>
                    <a:pt x="1050" y="3478"/>
                  </a:cubicBezTo>
                  <a:cubicBezTo>
                    <a:pt x="1050" y="3478"/>
                    <a:pt x="1051" y="3413"/>
                    <a:pt x="1052" y="3402"/>
                  </a:cubicBezTo>
                  <a:close/>
                  <a:moveTo>
                    <a:pt x="1749" y="3395"/>
                  </a:moveTo>
                  <a:cubicBezTo>
                    <a:pt x="1749" y="3395"/>
                    <a:pt x="1749" y="3395"/>
                    <a:pt x="1822" y="3393"/>
                  </a:cubicBezTo>
                  <a:cubicBezTo>
                    <a:pt x="1822" y="3393"/>
                    <a:pt x="1822" y="3393"/>
                    <a:pt x="1822" y="3393"/>
                  </a:cubicBezTo>
                  <a:cubicBezTo>
                    <a:pt x="1910" y="3389"/>
                    <a:pt x="1910" y="3389"/>
                    <a:pt x="1910" y="3389"/>
                  </a:cubicBezTo>
                  <a:cubicBezTo>
                    <a:pt x="1910" y="3386"/>
                    <a:pt x="1910" y="3386"/>
                    <a:pt x="1910" y="3386"/>
                  </a:cubicBezTo>
                  <a:cubicBezTo>
                    <a:pt x="1955" y="3385"/>
                    <a:pt x="1955" y="3385"/>
                    <a:pt x="1955" y="3385"/>
                  </a:cubicBezTo>
                  <a:cubicBezTo>
                    <a:pt x="1973" y="3384"/>
                    <a:pt x="1988" y="3384"/>
                    <a:pt x="1989" y="3384"/>
                  </a:cubicBezTo>
                  <a:cubicBezTo>
                    <a:pt x="2063" y="3380"/>
                    <a:pt x="2063" y="3380"/>
                    <a:pt x="2063" y="3380"/>
                  </a:cubicBezTo>
                  <a:cubicBezTo>
                    <a:pt x="2070" y="3537"/>
                    <a:pt x="2070" y="3537"/>
                    <a:pt x="2070" y="3537"/>
                  </a:cubicBezTo>
                  <a:cubicBezTo>
                    <a:pt x="2070" y="3538"/>
                    <a:pt x="2076" y="3674"/>
                    <a:pt x="2077" y="3699"/>
                  </a:cubicBezTo>
                  <a:cubicBezTo>
                    <a:pt x="1681" y="3720"/>
                    <a:pt x="1681" y="3720"/>
                    <a:pt x="1681" y="3720"/>
                  </a:cubicBezTo>
                  <a:cubicBezTo>
                    <a:pt x="1674" y="3395"/>
                    <a:pt x="1674" y="3395"/>
                    <a:pt x="1674" y="3395"/>
                  </a:cubicBezTo>
                  <a:lnTo>
                    <a:pt x="1749" y="3395"/>
                  </a:lnTo>
                  <a:close/>
                  <a:moveTo>
                    <a:pt x="2325" y="1695"/>
                  </a:moveTo>
                  <a:cubicBezTo>
                    <a:pt x="2348" y="1687"/>
                    <a:pt x="2348" y="1687"/>
                    <a:pt x="2348" y="1687"/>
                  </a:cubicBezTo>
                  <a:cubicBezTo>
                    <a:pt x="2366" y="1667"/>
                    <a:pt x="2366" y="1667"/>
                    <a:pt x="2366" y="1667"/>
                  </a:cubicBezTo>
                  <a:cubicBezTo>
                    <a:pt x="2371" y="1637"/>
                    <a:pt x="2371" y="1637"/>
                    <a:pt x="2371" y="1637"/>
                  </a:cubicBezTo>
                  <a:cubicBezTo>
                    <a:pt x="2425" y="1630"/>
                    <a:pt x="2425" y="1630"/>
                    <a:pt x="2425" y="1630"/>
                  </a:cubicBezTo>
                  <a:cubicBezTo>
                    <a:pt x="2465" y="1611"/>
                    <a:pt x="2465" y="1611"/>
                    <a:pt x="2465" y="1611"/>
                  </a:cubicBezTo>
                  <a:cubicBezTo>
                    <a:pt x="2498" y="1612"/>
                    <a:pt x="2498" y="1612"/>
                    <a:pt x="2498" y="1612"/>
                  </a:cubicBezTo>
                  <a:cubicBezTo>
                    <a:pt x="2516" y="1593"/>
                    <a:pt x="2516" y="1593"/>
                    <a:pt x="2516" y="1593"/>
                  </a:cubicBezTo>
                  <a:cubicBezTo>
                    <a:pt x="2523" y="1571"/>
                    <a:pt x="2523" y="1571"/>
                    <a:pt x="2523" y="1571"/>
                  </a:cubicBezTo>
                  <a:cubicBezTo>
                    <a:pt x="2542" y="1567"/>
                    <a:pt x="2542" y="1567"/>
                    <a:pt x="2542" y="1567"/>
                  </a:cubicBezTo>
                  <a:cubicBezTo>
                    <a:pt x="2564" y="1551"/>
                    <a:pt x="2564" y="1551"/>
                    <a:pt x="2564" y="1551"/>
                  </a:cubicBezTo>
                  <a:cubicBezTo>
                    <a:pt x="2571" y="1556"/>
                    <a:pt x="2571" y="1556"/>
                    <a:pt x="2571" y="1556"/>
                  </a:cubicBezTo>
                  <a:cubicBezTo>
                    <a:pt x="2589" y="1548"/>
                    <a:pt x="2589" y="1548"/>
                    <a:pt x="2589" y="1548"/>
                  </a:cubicBezTo>
                  <a:cubicBezTo>
                    <a:pt x="2620" y="1569"/>
                    <a:pt x="2620" y="1569"/>
                    <a:pt x="2620" y="1569"/>
                  </a:cubicBezTo>
                  <a:cubicBezTo>
                    <a:pt x="2671" y="1585"/>
                    <a:pt x="2671" y="1585"/>
                    <a:pt x="2671" y="1585"/>
                  </a:cubicBezTo>
                  <a:cubicBezTo>
                    <a:pt x="2680" y="1601"/>
                    <a:pt x="2680" y="1601"/>
                    <a:pt x="2680" y="1601"/>
                  </a:cubicBezTo>
                  <a:cubicBezTo>
                    <a:pt x="2695" y="1603"/>
                    <a:pt x="2695" y="1603"/>
                    <a:pt x="2695" y="1603"/>
                  </a:cubicBezTo>
                  <a:cubicBezTo>
                    <a:pt x="2710" y="1618"/>
                    <a:pt x="2710" y="1618"/>
                    <a:pt x="2710" y="1618"/>
                  </a:cubicBezTo>
                  <a:cubicBezTo>
                    <a:pt x="2747" y="1698"/>
                    <a:pt x="2747" y="1698"/>
                    <a:pt x="2747" y="1698"/>
                  </a:cubicBezTo>
                  <a:cubicBezTo>
                    <a:pt x="2767" y="1726"/>
                    <a:pt x="2767" y="1726"/>
                    <a:pt x="2767" y="1726"/>
                  </a:cubicBezTo>
                  <a:cubicBezTo>
                    <a:pt x="2795" y="1806"/>
                    <a:pt x="2795" y="1806"/>
                    <a:pt x="2795" y="1806"/>
                  </a:cubicBezTo>
                  <a:cubicBezTo>
                    <a:pt x="2800" y="1881"/>
                    <a:pt x="2800" y="1881"/>
                    <a:pt x="2800" y="1881"/>
                  </a:cubicBezTo>
                  <a:cubicBezTo>
                    <a:pt x="2784" y="1882"/>
                    <a:pt x="2784" y="1882"/>
                    <a:pt x="2784" y="1882"/>
                  </a:cubicBezTo>
                  <a:cubicBezTo>
                    <a:pt x="2710" y="1887"/>
                    <a:pt x="2710" y="1887"/>
                    <a:pt x="2710" y="1887"/>
                  </a:cubicBezTo>
                  <a:cubicBezTo>
                    <a:pt x="2627" y="1895"/>
                    <a:pt x="2627" y="1895"/>
                    <a:pt x="2627" y="1895"/>
                  </a:cubicBezTo>
                  <a:cubicBezTo>
                    <a:pt x="2627" y="1895"/>
                    <a:pt x="2627" y="1895"/>
                    <a:pt x="2548" y="1898"/>
                  </a:cubicBezTo>
                  <a:cubicBezTo>
                    <a:pt x="2548" y="1898"/>
                    <a:pt x="2540" y="1899"/>
                    <a:pt x="2491" y="1904"/>
                  </a:cubicBezTo>
                  <a:cubicBezTo>
                    <a:pt x="2470" y="1906"/>
                    <a:pt x="2470" y="1906"/>
                    <a:pt x="2470" y="1906"/>
                  </a:cubicBezTo>
                  <a:cubicBezTo>
                    <a:pt x="2393" y="1909"/>
                    <a:pt x="2393" y="1909"/>
                    <a:pt x="2393" y="1909"/>
                  </a:cubicBezTo>
                  <a:cubicBezTo>
                    <a:pt x="2392" y="1909"/>
                    <a:pt x="2316" y="1915"/>
                    <a:pt x="2316" y="1915"/>
                  </a:cubicBezTo>
                  <a:cubicBezTo>
                    <a:pt x="2316" y="1915"/>
                    <a:pt x="2316" y="1915"/>
                    <a:pt x="2303" y="1915"/>
                  </a:cubicBezTo>
                  <a:cubicBezTo>
                    <a:pt x="2245" y="1920"/>
                    <a:pt x="2245" y="1920"/>
                    <a:pt x="2245" y="1920"/>
                  </a:cubicBezTo>
                  <a:cubicBezTo>
                    <a:pt x="2243" y="1855"/>
                    <a:pt x="2243" y="1855"/>
                    <a:pt x="2243" y="1855"/>
                  </a:cubicBezTo>
                  <a:cubicBezTo>
                    <a:pt x="2287" y="1786"/>
                    <a:pt x="2287" y="1786"/>
                    <a:pt x="2287" y="1786"/>
                  </a:cubicBezTo>
                  <a:cubicBezTo>
                    <a:pt x="2295" y="1766"/>
                    <a:pt x="2295" y="1766"/>
                    <a:pt x="2295" y="1766"/>
                  </a:cubicBezTo>
                  <a:cubicBezTo>
                    <a:pt x="2293" y="1757"/>
                    <a:pt x="2293" y="1757"/>
                    <a:pt x="2293" y="1757"/>
                  </a:cubicBezTo>
                  <a:cubicBezTo>
                    <a:pt x="2311" y="1749"/>
                    <a:pt x="2311" y="1749"/>
                    <a:pt x="2311" y="1749"/>
                  </a:cubicBezTo>
                  <a:cubicBezTo>
                    <a:pt x="2332" y="1722"/>
                    <a:pt x="2332" y="1722"/>
                    <a:pt x="2332" y="1722"/>
                  </a:cubicBezTo>
                  <a:cubicBezTo>
                    <a:pt x="2330" y="1701"/>
                    <a:pt x="2330" y="1701"/>
                    <a:pt x="2330" y="1701"/>
                  </a:cubicBezTo>
                  <a:cubicBezTo>
                    <a:pt x="2299" y="1697"/>
                    <a:pt x="2299" y="1697"/>
                    <a:pt x="2299" y="1697"/>
                  </a:cubicBezTo>
                  <a:lnTo>
                    <a:pt x="2325" y="1695"/>
                  </a:lnTo>
                  <a:close/>
                  <a:moveTo>
                    <a:pt x="389" y="2330"/>
                  </a:moveTo>
                  <a:cubicBezTo>
                    <a:pt x="404" y="2315"/>
                    <a:pt x="404" y="2315"/>
                    <a:pt x="404" y="2315"/>
                  </a:cubicBezTo>
                  <a:cubicBezTo>
                    <a:pt x="412" y="2313"/>
                    <a:pt x="412" y="2313"/>
                    <a:pt x="412" y="2313"/>
                  </a:cubicBezTo>
                  <a:cubicBezTo>
                    <a:pt x="411" y="2325"/>
                    <a:pt x="411" y="2325"/>
                    <a:pt x="411" y="2325"/>
                  </a:cubicBezTo>
                  <a:cubicBezTo>
                    <a:pt x="378" y="2346"/>
                    <a:pt x="378" y="2346"/>
                    <a:pt x="378" y="2346"/>
                  </a:cubicBezTo>
                  <a:cubicBezTo>
                    <a:pt x="366" y="2345"/>
                    <a:pt x="366" y="2345"/>
                    <a:pt x="366" y="2345"/>
                  </a:cubicBezTo>
                  <a:cubicBezTo>
                    <a:pt x="364" y="2333"/>
                    <a:pt x="364" y="2333"/>
                    <a:pt x="364" y="2333"/>
                  </a:cubicBezTo>
                  <a:cubicBezTo>
                    <a:pt x="363" y="2333"/>
                    <a:pt x="363" y="2333"/>
                    <a:pt x="363" y="2333"/>
                  </a:cubicBezTo>
                  <a:cubicBezTo>
                    <a:pt x="362" y="2325"/>
                    <a:pt x="362" y="2325"/>
                    <a:pt x="362" y="2325"/>
                  </a:cubicBezTo>
                  <a:lnTo>
                    <a:pt x="389" y="2330"/>
                  </a:lnTo>
                  <a:close/>
                  <a:moveTo>
                    <a:pt x="2489" y="3277"/>
                  </a:moveTo>
                  <a:cubicBezTo>
                    <a:pt x="2489" y="3348"/>
                    <a:pt x="2489" y="3348"/>
                    <a:pt x="2489" y="3348"/>
                  </a:cubicBezTo>
                  <a:cubicBezTo>
                    <a:pt x="2486" y="3354"/>
                    <a:pt x="2486" y="3354"/>
                    <a:pt x="2486" y="3354"/>
                  </a:cubicBezTo>
                  <a:cubicBezTo>
                    <a:pt x="2480" y="3355"/>
                    <a:pt x="2480" y="3355"/>
                    <a:pt x="2480" y="3355"/>
                  </a:cubicBezTo>
                  <a:cubicBezTo>
                    <a:pt x="2477" y="3326"/>
                    <a:pt x="2477" y="3326"/>
                    <a:pt x="2477" y="3326"/>
                  </a:cubicBezTo>
                  <a:cubicBezTo>
                    <a:pt x="2484" y="3286"/>
                    <a:pt x="2484" y="3286"/>
                    <a:pt x="2484" y="3286"/>
                  </a:cubicBezTo>
                  <a:lnTo>
                    <a:pt x="2489" y="3277"/>
                  </a:lnTo>
                  <a:close/>
                  <a:moveTo>
                    <a:pt x="416" y="3242"/>
                  </a:moveTo>
                  <a:cubicBezTo>
                    <a:pt x="416" y="3478"/>
                    <a:pt x="416" y="3478"/>
                    <a:pt x="416" y="3478"/>
                  </a:cubicBezTo>
                  <a:cubicBezTo>
                    <a:pt x="414" y="3676"/>
                    <a:pt x="414" y="3676"/>
                    <a:pt x="414" y="3676"/>
                  </a:cubicBezTo>
                  <a:cubicBezTo>
                    <a:pt x="24" y="3676"/>
                    <a:pt x="24" y="3676"/>
                    <a:pt x="24" y="3676"/>
                  </a:cubicBezTo>
                  <a:cubicBezTo>
                    <a:pt x="97" y="3624"/>
                    <a:pt x="97" y="3624"/>
                    <a:pt x="97" y="3624"/>
                  </a:cubicBezTo>
                  <a:cubicBezTo>
                    <a:pt x="164" y="3553"/>
                    <a:pt x="164" y="3553"/>
                    <a:pt x="164" y="3553"/>
                  </a:cubicBezTo>
                  <a:cubicBezTo>
                    <a:pt x="248" y="3361"/>
                    <a:pt x="248" y="3361"/>
                    <a:pt x="248" y="3361"/>
                  </a:cubicBezTo>
                  <a:cubicBezTo>
                    <a:pt x="330" y="3242"/>
                    <a:pt x="330" y="3242"/>
                    <a:pt x="330" y="3242"/>
                  </a:cubicBezTo>
                  <a:lnTo>
                    <a:pt x="416" y="32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294">
              <a:extLst>
                <a:ext uri="{FF2B5EF4-FFF2-40B4-BE49-F238E27FC236}">
                  <a16:creationId xmlns:a16="http://schemas.microsoft.com/office/drawing/2014/main" id="{9D0200B6-9A8A-42A7-B9A3-7B1A7D39022E}"/>
                </a:ext>
              </a:extLst>
            </p:cNvPr>
            <p:cNvSpPr>
              <a:spLocks noEditPoints="1"/>
            </p:cNvSpPr>
            <p:nvPr/>
          </p:nvSpPr>
          <p:spPr bwMode="auto">
            <a:xfrm>
              <a:off x="2301" y="1209"/>
              <a:ext cx="46" cy="42"/>
            </a:xfrm>
            <a:custGeom>
              <a:avLst/>
              <a:gdLst>
                <a:gd name="T0" fmla="*/ 32 w 46"/>
                <a:gd name="T1" fmla="*/ 37 h 42"/>
                <a:gd name="T2" fmla="*/ 46 w 46"/>
                <a:gd name="T3" fmla="*/ 42 h 42"/>
                <a:gd name="T4" fmla="*/ 37 w 46"/>
                <a:gd name="T5" fmla="*/ 30 h 42"/>
                <a:gd name="T6" fmla="*/ 42 w 46"/>
                <a:gd name="T7" fmla="*/ 28 h 42"/>
                <a:gd name="T8" fmla="*/ 39 w 46"/>
                <a:gd name="T9" fmla="*/ 18 h 42"/>
                <a:gd name="T10" fmla="*/ 33 w 46"/>
                <a:gd name="T11" fmla="*/ 19 h 42"/>
                <a:gd name="T12" fmla="*/ 24 w 46"/>
                <a:gd name="T13" fmla="*/ 7 h 42"/>
                <a:gd name="T14" fmla="*/ 4 w 46"/>
                <a:gd name="T15" fmla="*/ 0 h 42"/>
                <a:gd name="T16" fmla="*/ 7 w 46"/>
                <a:gd name="T17" fmla="*/ 17 h 42"/>
                <a:gd name="T18" fmla="*/ 0 w 46"/>
                <a:gd name="T19" fmla="*/ 19 h 42"/>
                <a:gd name="T20" fmla="*/ 1 w 46"/>
                <a:gd name="T21" fmla="*/ 24 h 42"/>
                <a:gd name="T22" fmla="*/ 16 w 46"/>
                <a:gd name="T23" fmla="*/ 26 h 42"/>
                <a:gd name="T24" fmla="*/ 18 w 46"/>
                <a:gd name="T25" fmla="*/ 28 h 42"/>
                <a:gd name="T26" fmla="*/ 10 w 46"/>
                <a:gd name="T27" fmla="*/ 35 h 42"/>
                <a:gd name="T28" fmla="*/ 21 w 46"/>
                <a:gd name="T29" fmla="*/ 42 h 42"/>
                <a:gd name="T30" fmla="*/ 25 w 46"/>
                <a:gd name="T31" fmla="*/ 38 h 42"/>
                <a:gd name="T32" fmla="*/ 28 w 46"/>
                <a:gd name="T33" fmla="*/ 42 h 42"/>
                <a:gd name="T34" fmla="*/ 32 w 46"/>
                <a:gd name="T35" fmla="*/ 37 h 42"/>
                <a:gd name="T36" fmla="*/ 25 w 46"/>
                <a:gd name="T37" fmla="*/ 29 h 42"/>
                <a:gd name="T38" fmla="*/ 18 w 46"/>
                <a:gd name="T39" fmla="*/ 20 h 42"/>
                <a:gd name="T40" fmla="*/ 13 w 46"/>
                <a:gd name="T41" fmla="*/ 19 h 42"/>
                <a:gd name="T42" fmla="*/ 11 w 46"/>
                <a:gd name="T43" fmla="*/ 8 h 42"/>
                <a:gd name="T44" fmla="*/ 21 w 46"/>
                <a:gd name="T45" fmla="*/ 12 h 42"/>
                <a:gd name="T46" fmla="*/ 31 w 46"/>
                <a:gd name="T47" fmla="*/ 26 h 42"/>
                <a:gd name="T48" fmla="*/ 35 w 46"/>
                <a:gd name="T49" fmla="*/ 25 h 42"/>
                <a:gd name="T50" fmla="*/ 35 w 46"/>
                <a:gd name="T51" fmla="*/ 25 h 42"/>
                <a:gd name="T52" fmla="*/ 30 w 46"/>
                <a:gd name="T53" fmla="*/ 30 h 42"/>
                <a:gd name="T54" fmla="*/ 30 w 46"/>
                <a:gd name="T55" fmla="*/ 30 h 42"/>
                <a:gd name="T56" fmla="*/ 30 w 46"/>
                <a:gd name="T57" fmla="*/ 30 h 42"/>
                <a:gd name="T58" fmla="*/ 28 w 46"/>
                <a:gd name="T59" fmla="*/ 33 h 42"/>
                <a:gd name="T60" fmla="*/ 26 w 46"/>
                <a:gd name="T61" fmla="*/ 30 h 42"/>
                <a:gd name="T62" fmla="*/ 21 w 46"/>
                <a:gd name="T63" fmla="*/ 35 h 42"/>
                <a:gd name="T64" fmla="*/ 19 w 46"/>
                <a:gd name="T65" fmla="*/ 35 h 42"/>
                <a:gd name="T66" fmla="*/ 25 w 46"/>
                <a:gd name="T67"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42">
                  <a:moveTo>
                    <a:pt x="32" y="37"/>
                  </a:moveTo>
                  <a:lnTo>
                    <a:pt x="46" y="42"/>
                  </a:lnTo>
                  <a:lnTo>
                    <a:pt x="37" y="30"/>
                  </a:lnTo>
                  <a:lnTo>
                    <a:pt x="42" y="28"/>
                  </a:lnTo>
                  <a:lnTo>
                    <a:pt x="39" y="18"/>
                  </a:lnTo>
                  <a:lnTo>
                    <a:pt x="33" y="19"/>
                  </a:lnTo>
                  <a:lnTo>
                    <a:pt x="24" y="7"/>
                  </a:lnTo>
                  <a:lnTo>
                    <a:pt x="4" y="0"/>
                  </a:lnTo>
                  <a:lnTo>
                    <a:pt x="7" y="17"/>
                  </a:lnTo>
                  <a:lnTo>
                    <a:pt x="0" y="19"/>
                  </a:lnTo>
                  <a:lnTo>
                    <a:pt x="1" y="24"/>
                  </a:lnTo>
                  <a:lnTo>
                    <a:pt x="16" y="26"/>
                  </a:lnTo>
                  <a:lnTo>
                    <a:pt x="18" y="28"/>
                  </a:lnTo>
                  <a:lnTo>
                    <a:pt x="10" y="35"/>
                  </a:lnTo>
                  <a:lnTo>
                    <a:pt x="21" y="42"/>
                  </a:lnTo>
                  <a:lnTo>
                    <a:pt x="25" y="38"/>
                  </a:lnTo>
                  <a:lnTo>
                    <a:pt x="28" y="42"/>
                  </a:lnTo>
                  <a:lnTo>
                    <a:pt x="32" y="37"/>
                  </a:lnTo>
                  <a:close/>
                  <a:moveTo>
                    <a:pt x="25" y="29"/>
                  </a:moveTo>
                  <a:lnTo>
                    <a:pt x="18" y="20"/>
                  </a:lnTo>
                  <a:lnTo>
                    <a:pt x="13" y="19"/>
                  </a:lnTo>
                  <a:lnTo>
                    <a:pt x="11" y="8"/>
                  </a:lnTo>
                  <a:lnTo>
                    <a:pt x="21" y="12"/>
                  </a:lnTo>
                  <a:lnTo>
                    <a:pt x="31" y="26"/>
                  </a:lnTo>
                  <a:lnTo>
                    <a:pt x="35" y="25"/>
                  </a:lnTo>
                  <a:lnTo>
                    <a:pt x="35" y="25"/>
                  </a:lnTo>
                  <a:lnTo>
                    <a:pt x="30" y="30"/>
                  </a:lnTo>
                  <a:lnTo>
                    <a:pt x="30" y="30"/>
                  </a:lnTo>
                  <a:lnTo>
                    <a:pt x="30" y="30"/>
                  </a:lnTo>
                  <a:lnTo>
                    <a:pt x="28" y="33"/>
                  </a:lnTo>
                  <a:lnTo>
                    <a:pt x="26" y="30"/>
                  </a:lnTo>
                  <a:lnTo>
                    <a:pt x="21" y="35"/>
                  </a:lnTo>
                  <a:lnTo>
                    <a:pt x="19" y="35"/>
                  </a:lnTo>
                  <a:lnTo>
                    <a:pt x="25" y="2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295">
              <a:extLst>
                <a:ext uri="{FF2B5EF4-FFF2-40B4-BE49-F238E27FC236}">
                  <a16:creationId xmlns:a16="http://schemas.microsoft.com/office/drawing/2014/main" id="{23B2332E-312F-47D9-98E3-79704C54A21F}"/>
                </a:ext>
              </a:extLst>
            </p:cNvPr>
            <p:cNvSpPr>
              <a:spLocks/>
            </p:cNvSpPr>
            <p:nvPr/>
          </p:nvSpPr>
          <p:spPr bwMode="auto">
            <a:xfrm>
              <a:off x="2230" y="1237"/>
              <a:ext cx="11" cy="18"/>
            </a:xfrm>
            <a:custGeom>
              <a:avLst/>
              <a:gdLst>
                <a:gd name="T0" fmla="*/ 11 w 11"/>
                <a:gd name="T1" fmla="*/ 0 h 18"/>
                <a:gd name="T2" fmla="*/ 0 w 11"/>
                <a:gd name="T3" fmla="*/ 7 h 18"/>
                <a:gd name="T4" fmla="*/ 11 w 11"/>
                <a:gd name="T5" fmla="*/ 18 h 18"/>
                <a:gd name="T6" fmla="*/ 11 w 11"/>
                <a:gd name="T7" fmla="*/ 0 h 18"/>
              </a:gdLst>
              <a:ahLst/>
              <a:cxnLst>
                <a:cxn ang="0">
                  <a:pos x="T0" y="T1"/>
                </a:cxn>
                <a:cxn ang="0">
                  <a:pos x="T2" y="T3"/>
                </a:cxn>
                <a:cxn ang="0">
                  <a:pos x="T4" y="T5"/>
                </a:cxn>
                <a:cxn ang="0">
                  <a:pos x="T6" y="T7"/>
                </a:cxn>
              </a:cxnLst>
              <a:rect l="0" t="0" r="r" b="b"/>
              <a:pathLst>
                <a:path w="11" h="18">
                  <a:moveTo>
                    <a:pt x="11" y="0"/>
                  </a:moveTo>
                  <a:lnTo>
                    <a:pt x="0" y="7"/>
                  </a:lnTo>
                  <a:lnTo>
                    <a:pt x="11" y="18"/>
                  </a:lnTo>
                  <a:lnTo>
                    <a:pt x="1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296">
              <a:extLst>
                <a:ext uri="{FF2B5EF4-FFF2-40B4-BE49-F238E27FC236}">
                  <a16:creationId xmlns:a16="http://schemas.microsoft.com/office/drawing/2014/main" id="{A0CD8430-F791-4BD3-BD0B-4349232A4B43}"/>
                </a:ext>
              </a:extLst>
            </p:cNvPr>
            <p:cNvSpPr>
              <a:spLocks noEditPoints="1"/>
            </p:cNvSpPr>
            <p:nvPr/>
          </p:nvSpPr>
          <p:spPr bwMode="auto">
            <a:xfrm>
              <a:off x="2226" y="1263"/>
              <a:ext cx="31" cy="35"/>
            </a:xfrm>
            <a:custGeom>
              <a:avLst/>
              <a:gdLst>
                <a:gd name="T0" fmla="*/ 30 w 31"/>
                <a:gd name="T1" fmla="*/ 1 h 35"/>
                <a:gd name="T2" fmla="*/ 4 w 31"/>
                <a:gd name="T3" fmla="*/ 0 h 35"/>
                <a:gd name="T4" fmla="*/ 0 w 31"/>
                <a:gd name="T5" fmla="*/ 7 h 35"/>
                <a:gd name="T6" fmla="*/ 6 w 31"/>
                <a:gd name="T7" fmla="*/ 19 h 35"/>
                <a:gd name="T8" fmla="*/ 0 w 31"/>
                <a:gd name="T9" fmla="*/ 35 h 35"/>
                <a:gd name="T10" fmla="*/ 17 w 31"/>
                <a:gd name="T11" fmla="*/ 35 h 35"/>
                <a:gd name="T12" fmla="*/ 28 w 31"/>
                <a:gd name="T13" fmla="*/ 21 h 35"/>
                <a:gd name="T14" fmla="*/ 26 w 31"/>
                <a:gd name="T15" fmla="*/ 8 h 35"/>
                <a:gd name="T16" fmla="*/ 31 w 31"/>
                <a:gd name="T17" fmla="*/ 6 h 35"/>
                <a:gd name="T18" fmla="*/ 30 w 31"/>
                <a:gd name="T19" fmla="*/ 1 h 35"/>
                <a:gd name="T20" fmla="*/ 13 w 31"/>
                <a:gd name="T21" fmla="*/ 18 h 35"/>
                <a:gd name="T22" fmla="*/ 6 w 31"/>
                <a:gd name="T23" fmla="*/ 7 h 35"/>
                <a:gd name="T24" fmla="*/ 7 w 31"/>
                <a:gd name="T25" fmla="*/ 5 h 35"/>
                <a:gd name="T26" fmla="*/ 21 w 31"/>
                <a:gd name="T27" fmla="*/ 6 h 35"/>
                <a:gd name="T28" fmla="*/ 21 w 31"/>
                <a:gd name="T29" fmla="*/ 19 h 35"/>
                <a:gd name="T30" fmla="*/ 14 w 31"/>
                <a:gd name="T31" fmla="*/ 30 h 35"/>
                <a:gd name="T32" fmla="*/ 9 w 31"/>
                <a:gd name="T33" fmla="*/ 30 h 35"/>
                <a:gd name="T34" fmla="*/ 13 w 31"/>
                <a:gd name="T3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5">
                  <a:moveTo>
                    <a:pt x="30" y="1"/>
                  </a:moveTo>
                  <a:lnTo>
                    <a:pt x="4" y="0"/>
                  </a:lnTo>
                  <a:lnTo>
                    <a:pt x="0" y="7"/>
                  </a:lnTo>
                  <a:lnTo>
                    <a:pt x="6" y="19"/>
                  </a:lnTo>
                  <a:lnTo>
                    <a:pt x="0" y="35"/>
                  </a:lnTo>
                  <a:lnTo>
                    <a:pt x="17" y="35"/>
                  </a:lnTo>
                  <a:lnTo>
                    <a:pt x="28" y="21"/>
                  </a:lnTo>
                  <a:lnTo>
                    <a:pt x="26" y="8"/>
                  </a:lnTo>
                  <a:lnTo>
                    <a:pt x="31" y="6"/>
                  </a:lnTo>
                  <a:lnTo>
                    <a:pt x="30" y="1"/>
                  </a:lnTo>
                  <a:close/>
                  <a:moveTo>
                    <a:pt x="13" y="18"/>
                  </a:moveTo>
                  <a:lnTo>
                    <a:pt x="6" y="7"/>
                  </a:lnTo>
                  <a:lnTo>
                    <a:pt x="7" y="5"/>
                  </a:lnTo>
                  <a:lnTo>
                    <a:pt x="21" y="6"/>
                  </a:lnTo>
                  <a:lnTo>
                    <a:pt x="21" y="19"/>
                  </a:lnTo>
                  <a:lnTo>
                    <a:pt x="14" y="30"/>
                  </a:lnTo>
                  <a:lnTo>
                    <a:pt x="9" y="30"/>
                  </a:lnTo>
                  <a:lnTo>
                    <a:pt x="13"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297">
              <a:extLst>
                <a:ext uri="{FF2B5EF4-FFF2-40B4-BE49-F238E27FC236}">
                  <a16:creationId xmlns:a16="http://schemas.microsoft.com/office/drawing/2014/main" id="{A71F4B07-07FD-4A4C-9DF0-FD228B1DE32D}"/>
                </a:ext>
              </a:extLst>
            </p:cNvPr>
            <p:cNvSpPr>
              <a:spLocks noEditPoints="1"/>
            </p:cNvSpPr>
            <p:nvPr/>
          </p:nvSpPr>
          <p:spPr bwMode="auto">
            <a:xfrm>
              <a:off x="2260" y="1252"/>
              <a:ext cx="69" cy="128"/>
            </a:xfrm>
            <a:custGeom>
              <a:avLst/>
              <a:gdLst>
                <a:gd name="T0" fmla="*/ 0 w 69"/>
                <a:gd name="T1" fmla="*/ 113 h 128"/>
                <a:gd name="T2" fmla="*/ 0 w 69"/>
                <a:gd name="T3" fmla="*/ 114 h 128"/>
                <a:gd name="T4" fmla="*/ 3 w 69"/>
                <a:gd name="T5" fmla="*/ 121 h 128"/>
                <a:gd name="T6" fmla="*/ 33 w 69"/>
                <a:gd name="T7" fmla="*/ 128 h 128"/>
                <a:gd name="T8" fmla="*/ 66 w 69"/>
                <a:gd name="T9" fmla="*/ 102 h 128"/>
                <a:gd name="T10" fmla="*/ 69 w 69"/>
                <a:gd name="T11" fmla="*/ 86 h 128"/>
                <a:gd name="T12" fmla="*/ 60 w 69"/>
                <a:gd name="T13" fmla="*/ 58 h 128"/>
                <a:gd name="T14" fmla="*/ 65 w 69"/>
                <a:gd name="T15" fmla="*/ 43 h 128"/>
                <a:gd name="T16" fmla="*/ 62 w 69"/>
                <a:gd name="T17" fmla="*/ 23 h 128"/>
                <a:gd name="T18" fmla="*/ 55 w 69"/>
                <a:gd name="T19" fmla="*/ 18 h 128"/>
                <a:gd name="T20" fmla="*/ 69 w 69"/>
                <a:gd name="T21" fmla="*/ 10 h 128"/>
                <a:gd name="T22" fmla="*/ 26 w 69"/>
                <a:gd name="T23" fmla="*/ 0 h 128"/>
                <a:gd name="T24" fmla="*/ 24 w 69"/>
                <a:gd name="T25" fmla="*/ 35 h 128"/>
                <a:gd name="T26" fmla="*/ 9 w 69"/>
                <a:gd name="T27" fmla="*/ 51 h 128"/>
                <a:gd name="T28" fmla="*/ 10 w 69"/>
                <a:gd name="T29" fmla="*/ 79 h 128"/>
                <a:gd name="T30" fmla="*/ 1 w 69"/>
                <a:gd name="T31" fmla="*/ 90 h 128"/>
                <a:gd name="T32" fmla="*/ 0 w 69"/>
                <a:gd name="T33" fmla="*/ 113 h 128"/>
                <a:gd name="T34" fmla="*/ 16 w 69"/>
                <a:gd name="T35" fmla="*/ 81 h 128"/>
                <a:gd name="T36" fmla="*/ 15 w 69"/>
                <a:gd name="T37" fmla="*/ 53 h 128"/>
                <a:gd name="T38" fmla="*/ 29 w 69"/>
                <a:gd name="T39" fmla="*/ 37 h 128"/>
                <a:gd name="T40" fmla="*/ 32 w 69"/>
                <a:gd name="T41" fmla="*/ 7 h 128"/>
                <a:gd name="T42" fmla="*/ 53 w 69"/>
                <a:gd name="T43" fmla="*/ 12 h 128"/>
                <a:gd name="T44" fmla="*/ 44 w 69"/>
                <a:gd name="T45" fmla="*/ 17 h 128"/>
                <a:gd name="T46" fmla="*/ 57 w 69"/>
                <a:gd name="T47" fmla="*/ 26 h 128"/>
                <a:gd name="T48" fmla="*/ 59 w 69"/>
                <a:gd name="T49" fmla="*/ 43 h 128"/>
                <a:gd name="T50" fmla="*/ 54 w 69"/>
                <a:gd name="T51" fmla="*/ 58 h 128"/>
                <a:gd name="T52" fmla="*/ 63 w 69"/>
                <a:gd name="T53" fmla="*/ 86 h 128"/>
                <a:gd name="T54" fmla="*/ 61 w 69"/>
                <a:gd name="T55" fmla="*/ 99 h 128"/>
                <a:gd name="T56" fmla="*/ 32 w 69"/>
                <a:gd name="T57" fmla="*/ 122 h 128"/>
                <a:gd name="T58" fmla="*/ 8 w 69"/>
                <a:gd name="T59" fmla="*/ 116 h 128"/>
                <a:gd name="T60" fmla="*/ 6 w 69"/>
                <a:gd name="T61" fmla="*/ 113 h 128"/>
                <a:gd name="T62" fmla="*/ 7 w 69"/>
                <a:gd name="T63" fmla="*/ 92 h 128"/>
                <a:gd name="T64" fmla="*/ 16 w 69"/>
                <a:gd name="T65"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28">
                  <a:moveTo>
                    <a:pt x="0" y="113"/>
                  </a:moveTo>
                  <a:lnTo>
                    <a:pt x="0" y="114"/>
                  </a:lnTo>
                  <a:lnTo>
                    <a:pt x="3" y="121"/>
                  </a:lnTo>
                  <a:lnTo>
                    <a:pt x="33" y="128"/>
                  </a:lnTo>
                  <a:lnTo>
                    <a:pt x="66" y="102"/>
                  </a:lnTo>
                  <a:lnTo>
                    <a:pt x="69" y="86"/>
                  </a:lnTo>
                  <a:lnTo>
                    <a:pt x="60" y="58"/>
                  </a:lnTo>
                  <a:lnTo>
                    <a:pt x="65" y="43"/>
                  </a:lnTo>
                  <a:lnTo>
                    <a:pt x="62" y="23"/>
                  </a:lnTo>
                  <a:lnTo>
                    <a:pt x="55" y="18"/>
                  </a:lnTo>
                  <a:lnTo>
                    <a:pt x="69" y="10"/>
                  </a:lnTo>
                  <a:lnTo>
                    <a:pt x="26" y="0"/>
                  </a:lnTo>
                  <a:lnTo>
                    <a:pt x="24" y="35"/>
                  </a:lnTo>
                  <a:lnTo>
                    <a:pt x="9" y="51"/>
                  </a:lnTo>
                  <a:lnTo>
                    <a:pt x="10" y="79"/>
                  </a:lnTo>
                  <a:lnTo>
                    <a:pt x="1" y="90"/>
                  </a:lnTo>
                  <a:lnTo>
                    <a:pt x="0" y="113"/>
                  </a:lnTo>
                  <a:close/>
                  <a:moveTo>
                    <a:pt x="16" y="81"/>
                  </a:moveTo>
                  <a:lnTo>
                    <a:pt x="15" y="53"/>
                  </a:lnTo>
                  <a:lnTo>
                    <a:pt x="29" y="37"/>
                  </a:lnTo>
                  <a:lnTo>
                    <a:pt x="32" y="7"/>
                  </a:lnTo>
                  <a:lnTo>
                    <a:pt x="53" y="12"/>
                  </a:lnTo>
                  <a:lnTo>
                    <a:pt x="44" y="17"/>
                  </a:lnTo>
                  <a:lnTo>
                    <a:pt x="57" y="26"/>
                  </a:lnTo>
                  <a:lnTo>
                    <a:pt x="59" y="43"/>
                  </a:lnTo>
                  <a:lnTo>
                    <a:pt x="54" y="58"/>
                  </a:lnTo>
                  <a:lnTo>
                    <a:pt x="63" y="86"/>
                  </a:lnTo>
                  <a:lnTo>
                    <a:pt x="61" y="99"/>
                  </a:lnTo>
                  <a:lnTo>
                    <a:pt x="32" y="122"/>
                  </a:lnTo>
                  <a:lnTo>
                    <a:pt x="8" y="116"/>
                  </a:lnTo>
                  <a:lnTo>
                    <a:pt x="6" y="113"/>
                  </a:lnTo>
                  <a:lnTo>
                    <a:pt x="7" y="92"/>
                  </a:lnTo>
                  <a:lnTo>
                    <a:pt x="1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298">
              <a:extLst>
                <a:ext uri="{FF2B5EF4-FFF2-40B4-BE49-F238E27FC236}">
                  <a16:creationId xmlns:a16="http://schemas.microsoft.com/office/drawing/2014/main" id="{3DF05064-F348-49F9-B97B-2758F155F178}"/>
                </a:ext>
              </a:extLst>
            </p:cNvPr>
            <p:cNvSpPr>
              <a:spLocks/>
            </p:cNvSpPr>
            <p:nvPr/>
          </p:nvSpPr>
          <p:spPr bwMode="auto">
            <a:xfrm>
              <a:off x="2591" y="1184"/>
              <a:ext cx="20" cy="15"/>
            </a:xfrm>
            <a:custGeom>
              <a:avLst/>
              <a:gdLst>
                <a:gd name="T0" fmla="*/ 0 w 20"/>
                <a:gd name="T1" fmla="*/ 3 h 15"/>
                <a:gd name="T2" fmla="*/ 20 w 20"/>
                <a:gd name="T3" fmla="*/ 15 h 15"/>
                <a:gd name="T4" fmla="*/ 12 w 20"/>
                <a:gd name="T5" fmla="*/ 0 h 15"/>
                <a:gd name="T6" fmla="*/ 0 w 20"/>
                <a:gd name="T7" fmla="*/ 3 h 15"/>
              </a:gdLst>
              <a:ahLst/>
              <a:cxnLst>
                <a:cxn ang="0">
                  <a:pos x="T0" y="T1"/>
                </a:cxn>
                <a:cxn ang="0">
                  <a:pos x="T2" y="T3"/>
                </a:cxn>
                <a:cxn ang="0">
                  <a:pos x="T4" y="T5"/>
                </a:cxn>
                <a:cxn ang="0">
                  <a:pos x="T6" y="T7"/>
                </a:cxn>
              </a:cxnLst>
              <a:rect l="0" t="0" r="r" b="b"/>
              <a:pathLst>
                <a:path w="20" h="15">
                  <a:moveTo>
                    <a:pt x="0" y="3"/>
                  </a:moveTo>
                  <a:lnTo>
                    <a:pt x="20" y="15"/>
                  </a:lnTo>
                  <a:lnTo>
                    <a:pt x="12" y="0"/>
                  </a:lnTo>
                  <a:lnTo>
                    <a:pt x="0"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299">
              <a:extLst>
                <a:ext uri="{FF2B5EF4-FFF2-40B4-BE49-F238E27FC236}">
                  <a16:creationId xmlns:a16="http://schemas.microsoft.com/office/drawing/2014/main" id="{C7BC2D49-3545-476C-8D3C-34F62718575A}"/>
                </a:ext>
              </a:extLst>
            </p:cNvPr>
            <p:cNvSpPr>
              <a:spLocks noEditPoints="1"/>
            </p:cNvSpPr>
            <p:nvPr/>
          </p:nvSpPr>
          <p:spPr bwMode="auto">
            <a:xfrm>
              <a:off x="2362" y="1217"/>
              <a:ext cx="27" cy="35"/>
            </a:xfrm>
            <a:custGeom>
              <a:avLst/>
              <a:gdLst>
                <a:gd name="T0" fmla="*/ 13 w 27"/>
                <a:gd name="T1" fmla="*/ 35 h 35"/>
                <a:gd name="T2" fmla="*/ 24 w 27"/>
                <a:gd name="T3" fmla="*/ 29 h 35"/>
                <a:gd name="T4" fmla="*/ 27 w 27"/>
                <a:gd name="T5" fmla="*/ 12 h 35"/>
                <a:gd name="T6" fmla="*/ 22 w 27"/>
                <a:gd name="T7" fmla="*/ 0 h 35"/>
                <a:gd name="T8" fmla="*/ 10 w 27"/>
                <a:gd name="T9" fmla="*/ 2 h 35"/>
                <a:gd name="T10" fmla="*/ 8 w 27"/>
                <a:gd name="T11" fmla="*/ 13 h 35"/>
                <a:gd name="T12" fmla="*/ 12 w 27"/>
                <a:gd name="T13" fmla="*/ 15 h 35"/>
                <a:gd name="T14" fmla="*/ 0 w 27"/>
                <a:gd name="T15" fmla="*/ 31 h 35"/>
                <a:gd name="T16" fmla="*/ 13 w 27"/>
                <a:gd name="T17" fmla="*/ 35 h 35"/>
                <a:gd name="T18" fmla="*/ 21 w 27"/>
                <a:gd name="T19" fmla="*/ 13 h 35"/>
                <a:gd name="T20" fmla="*/ 14 w 27"/>
                <a:gd name="T21" fmla="*/ 11 h 35"/>
                <a:gd name="T22" fmla="*/ 15 w 27"/>
                <a:gd name="T23" fmla="*/ 7 h 35"/>
                <a:gd name="T24" fmla="*/ 18 w 27"/>
                <a:gd name="T25" fmla="*/ 6 h 35"/>
                <a:gd name="T26" fmla="*/ 21 w 27"/>
                <a:gd name="T27" fmla="*/ 13 h 35"/>
                <a:gd name="T28" fmla="*/ 19 w 27"/>
                <a:gd name="T29" fmla="*/ 25 h 35"/>
                <a:gd name="T30" fmla="*/ 12 w 27"/>
                <a:gd name="T31" fmla="*/ 29 h 35"/>
                <a:gd name="T32" fmla="*/ 9 w 27"/>
                <a:gd name="T33" fmla="*/ 28 h 35"/>
                <a:gd name="T34" fmla="*/ 21 w 27"/>
                <a:gd name="T35"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5">
                  <a:moveTo>
                    <a:pt x="13" y="35"/>
                  </a:moveTo>
                  <a:lnTo>
                    <a:pt x="24" y="29"/>
                  </a:lnTo>
                  <a:lnTo>
                    <a:pt x="27" y="12"/>
                  </a:lnTo>
                  <a:lnTo>
                    <a:pt x="22" y="0"/>
                  </a:lnTo>
                  <a:lnTo>
                    <a:pt x="10" y="2"/>
                  </a:lnTo>
                  <a:lnTo>
                    <a:pt x="8" y="13"/>
                  </a:lnTo>
                  <a:lnTo>
                    <a:pt x="12" y="15"/>
                  </a:lnTo>
                  <a:lnTo>
                    <a:pt x="0" y="31"/>
                  </a:lnTo>
                  <a:lnTo>
                    <a:pt x="13" y="35"/>
                  </a:lnTo>
                  <a:close/>
                  <a:moveTo>
                    <a:pt x="21" y="13"/>
                  </a:moveTo>
                  <a:lnTo>
                    <a:pt x="14" y="11"/>
                  </a:lnTo>
                  <a:lnTo>
                    <a:pt x="15" y="7"/>
                  </a:lnTo>
                  <a:lnTo>
                    <a:pt x="18" y="6"/>
                  </a:lnTo>
                  <a:lnTo>
                    <a:pt x="21" y="13"/>
                  </a:lnTo>
                  <a:lnTo>
                    <a:pt x="19" y="25"/>
                  </a:lnTo>
                  <a:lnTo>
                    <a:pt x="12" y="29"/>
                  </a:lnTo>
                  <a:lnTo>
                    <a:pt x="9" y="28"/>
                  </a:lnTo>
                  <a:lnTo>
                    <a:pt x="21" y="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00">
              <a:extLst>
                <a:ext uri="{FF2B5EF4-FFF2-40B4-BE49-F238E27FC236}">
                  <a16:creationId xmlns:a16="http://schemas.microsoft.com/office/drawing/2014/main" id="{BA384548-01E3-42A5-98AB-F6254B3A2BD0}"/>
                </a:ext>
              </a:extLst>
            </p:cNvPr>
            <p:cNvSpPr>
              <a:spLocks noEditPoints="1"/>
            </p:cNvSpPr>
            <p:nvPr/>
          </p:nvSpPr>
          <p:spPr bwMode="auto">
            <a:xfrm>
              <a:off x="2185" y="1422"/>
              <a:ext cx="16" cy="34"/>
            </a:xfrm>
            <a:custGeom>
              <a:avLst/>
              <a:gdLst>
                <a:gd name="T0" fmla="*/ 14 w 16"/>
                <a:gd name="T1" fmla="*/ 34 h 34"/>
                <a:gd name="T2" fmla="*/ 16 w 16"/>
                <a:gd name="T3" fmla="*/ 8 h 34"/>
                <a:gd name="T4" fmla="*/ 2 w 16"/>
                <a:gd name="T5" fmla="*/ 0 h 34"/>
                <a:gd name="T6" fmla="*/ 0 w 16"/>
                <a:gd name="T7" fmla="*/ 11 h 34"/>
                <a:gd name="T8" fmla="*/ 14 w 16"/>
                <a:gd name="T9" fmla="*/ 34 h 34"/>
                <a:gd name="T10" fmla="*/ 5 w 16"/>
                <a:gd name="T11" fmla="*/ 11 h 34"/>
                <a:gd name="T12" fmla="*/ 6 w 16"/>
                <a:gd name="T13" fmla="*/ 9 h 34"/>
                <a:gd name="T14" fmla="*/ 10 w 16"/>
                <a:gd name="T15" fmla="*/ 11 h 34"/>
                <a:gd name="T16" fmla="*/ 10 w 16"/>
                <a:gd name="T17" fmla="*/ 16 h 34"/>
                <a:gd name="T18" fmla="*/ 5 w 16"/>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4">
                  <a:moveTo>
                    <a:pt x="14" y="34"/>
                  </a:moveTo>
                  <a:lnTo>
                    <a:pt x="16" y="8"/>
                  </a:lnTo>
                  <a:lnTo>
                    <a:pt x="2" y="0"/>
                  </a:lnTo>
                  <a:lnTo>
                    <a:pt x="0" y="11"/>
                  </a:lnTo>
                  <a:lnTo>
                    <a:pt x="14" y="34"/>
                  </a:lnTo>
                  <a:close/>
                  <a:moveTo>
                    <a:pt x="5" y="11"/>
                  </a:moveTo>
                  <a:lnTo>
                    <a:pt x="6" y="9"/>
                  </a:lnTo>
                  <a:lnTo>
                    <a:pt x="10" y="11"/>
                  </a:lnTo>
                  <a:lnTo>
                    <a:pt x="10" y="16"/>
                  </a:lnTo>
                  <a:lnTo>
                    <a:pt x="5"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301">
              <a:extLst>
                <a:ext uri="{FF2B5EF4-FFF2-40B4-BE49-F238E27FC236}">
                  <a16:creationId xmlns:a16="http://schemas.microsoft.com/office/drawing/2014/main" id="{C32F3B72-FFB5-454B-B3C8-F08B366D60FA}"/>
                </a:ext>
              </a:extLst>
            </p:cNvPr>
            <p:cNvSpPr>
              <a:spLocks noEditPoints="1"/>
            </p:cNvSpPr>
            <p:nvPr/>
          </p:nvSpPr>
          <p:spPr bwMode="auto">
            <a:xfrm>
              <a:off x="2020" y="1705"/>
              <a:ext cx="43" cy="40"/>
            </a:xfrm>
            <a:custGeom>
              <a:avLst/>
              <a:gdLst>
                <a:gd name="T0" fmla="*/ 37 w 43"/>
                <a:gd name="T1" fmla="*/ 7 h 40"/>
                <a:gd name="T2" fmla="*/ 20 w 43"/>
                <a:gd name="T3" fmla="*/ 0 h 40"/>
                <a:gd name="T4" fmla="*/ 13 w 43"/>
                <a:gd name="T5" fmla="*/ 3 h 40"/>
                <a:gd name="T6" fmla="*/ 7 w 43"/>
                <a:gd name="T7" fmla="*/ 8 h 40"/>
                <a:gd name="T8" fmla="*/ 0 w 43"/>
                <a:gd name="T9" fmla="*/ 35 h 40"/>
                <a:gd name="T10" fmla="*/ 13 w 43"/>
                <a:gd name="T11" fmla="*/ 40 h 40"/>
                <a:gd name="T12" fmla="*/ 24 w 43"/>
                <a:gd name="T13" fmla="*/ 37 h 40"/>
                <a:gd name="T14" fmla="*/ 34 w 43"/>
                <a:gd name="T15" fmla="*/ 31 h 40"/>
                <a:gd name="T16" fmla="*/ 32 w 43"/>
                <a:gd name="T17" fmla="*/ 20 h 40"/>
                <a:gd name="T18" fmla="*/ 43 w 43"/>
                <a:gd name="T19" fmla="*/ 16 h 40"/>
                <a:gd name="T20" fmla="*/ 37 w 43"/>
                <a:gd name="T21" fmla="*/ 7 h 40"/>
                <a:gd name="T22" fmla="*/ 34 w 43"/>
                <a:gd name="T23" fmla="*/ 13 h 40"/>
                <a:gd name="T24" fmla="*/ 25 w 43"/>
                <a:gd name="T25" fmla="*/ 16 h 40"/>
                <a:gd name="T26" fmla="*/ 28 w 43"/>
                <a:gd name="T27" fmla="*/ 28 h 40"/>
                <a:gd name="T28" fmla="*/ 22 w 43"/>
                <a:gd name="T29" fmla="*/ 32 h 40"/>
                <a:gd name="T30" fmla="*/ 13 w 43"/>
                <a:gd name="T31" fmla="*/ 34 h 40"/>
                <a:gd name="T32" fmla="*/ 7 w 43"/>
                <a:gd name="T33" fmla="*/ 32 h 40"/>
                <a:gd name="T34" fmla="*/ 12 w 43"/>
                <a:gd name="T35" fmla="*/ 12 h 40"/>
                <a:gd name="T36" fmla="*/ 16 w 43"/>
                <a:gd name="T37" fmla="*/ 8 h 40"/>
                <a:gd name="T38" fmla="*/ 20 w 43"/>
                <a:gd name="T39" fmla="*/ 7 h 40"/>
                <a:gd name="T40" fmla="*/ 33 w 43"/>
                <a:gd name="T41" fmla="*/ 12 h 40"/>
                <a:gd name="T42" fmla="*/ 34 w 43"/>
                <a:gd name="T43"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37" y="7"/>
                  </a:moveTo>
                  <a:lnTo>
                    <a:pt x="20" y="0"/>
                  </a:lnTo>
                  <a:lnTo>
                    <a:pt x="13" y="3"/>
                  </a:lnTo>
                  <a:lnTo>
                    <a:pt x="7" y="8"/>
                  </a:lnTo>
                  <a:lnTo>
                    <a:pt x="0" y="35"/>
                  </a:lnTo>
                  <a:lnTo>
                    <a:pt x="13" y="40"/>
                  </a:lnTo>
                  <a:lnTo>
                    <a:pt x="24" y="37"/>
                  </a:lnTo>
                  <a:lnTo>
                    <a:pt x="34" y="31"/>
                  </a:lnTo>
                  <a:lnTo>
                    <a:pt x="32" y="20"/>
                  </a:lnTo>
                  <a:lnTo>
                    <a:pt x="43" y="16"/>
                  </a:lnTo>
                  <a:lnTo>
                    <a:pt x="37" y="7"/>
                  </a:lnTo>
                  <a:close/>
                  <a:moveTo>
                    <a:pt x="34" y="13"/>
                  </a:moveTo>
                  <a:lnTo>
                    <a:pt x="25" y="16"/>
                  </a:lnTo>
                  <a:lnTo>
                    <a:pt x="28" y="28"/>
                  </a:lnTo>
                  <a:lnTo>
                    <a:pt x="22" y="32"/>
                  </a:lnTo>
                  <a:lnTo>
                    <a:pt x="13" y="34"/>
                  </a:lnTo>
                  <a:lnTo>
                    <a:pt x="7" y="32"/>
                  </a:lnTo>
                  <a:lnTo>
                    <a:pt x="12" y="12"/>
                  </a:lnTo>
                  <a:lnTo>
                    <a:pt x="16" y="8"/>
                  </a:lnTo>
                  <a:lnTo>
                    <a:pt x="20" y="7"/>
                  </a:lnTo>
                  <a:lnTo>
                    <a:pt x="33" y="12"/>
                  </a:lnTo>
                  <a:lnTo>
                    <a:pt x="34" y="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302">
              <a:extLst>
                <a:ext uri="{FF2B5EF4-FFF2-40B4-BE49-F238E27FC236}">
                  <a16:creationId xmlns:a16="http://schemas.microsoft.com/office/drawing/2014/main" id="{501039E9-2C63-4C51-B0FB-8EC0B47833B8}"/>
                </a:ext>
              </a:extLst>
            </p:cNvPr>
            <p:cNvSpPr>
              <a:spLocks/>
            </p:cNvSpPr>
            <p:nvPr/>
          </p:nvSpPr>
          <p:spPr bwMode="auto">
            <a:xfrm>
              <a:off x="1794" y="1389"/>
              <a:ext cx="13" cy="23"/>
            </a:xfrm>
            <a:custGeom>
              <a:avLst/>
              <a:gdLst>
                <a:gd name="T0" fmla="*/ 3 w 13"/>
                <a:gd name="T1" fmla="*/ 23 h 23"/>
                <a:gd name="T2" fmla="*/ 13 w 13"/>
                <a:gd name="T3" fmla="*/ 13 h 23"/>
                <a:gd name="T4" fmla="*/ 0 w 13"/>
                <a:gd name="T5" fmla="*/ 0 h 23"/>
                <a:gd name="T6" fmla="*/ 3 w 13"/>
                <a:gd name="T7" fmla="*/ 23 h 23"/>
              </a:gdLst>
              <a:ahLst/>
              <a:cxnLst>
                <a:cxn ang="0">
                  <a:pos x="T0" y="T1"/>
                </a:cxn>
                <a:cxn ang="0">
                  <a:pos x="T2" y="T3"/>
                </a:cxn>
                <a:cxn ang="0">
                  <a:pos x="T4" y="T5"/>
                </a:cxn>
                <a:cxn ang="0">
                  <a:pos x="T6" y="T7"/>
                </a:cxn>
              </a:cxnLst>
              <a:rect l="0" t="0" r="r" b="b"/>
              <a:pathLst>
                <a:path w="13" h="23">
                  <a:moveTo>
                    <a:pt x="3" y="23"/>
                  </a:moveTo>
                  <a:lnTo>
                    <a:pt x="13" y="13"/>
                  </a:lnTo>
                  <a:lnTo>
                    <a:pt x="0" y="0"/>
                  </a:lnTo>
                  <a:lnTo>
                    <a:pt x="3"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303">
              <a:extLst>
                <a:ext uri="{FF2B5EF4-FFF2-40B4-BE49-F238E27FC236}">
                  <a16:creationId xmlns:a16="http://schemas.microsoft.com/office/drawing/2014/main" id="{824F293F-4922-4A40-A715-2EAD1B6FC607}"/>
                </a:ext>
              </a:extLst>
            </p:cNvPr>
            <p:cNvSpPr>
              <a:spLocks noEditPoints="1"/>
            </p:cNvSpPr>
            <p:nvPr/>
          </p:nvSpPr>
          <p:spPr bwMode="auto">
            <a:xfrm>
              <a:off x="1798" y="1358"/>
              <a:ext cx="22" cy="37"/>
            </a:xfrm>
            <a:custGeom>
              <a:avLst/>
              <a:gdLst>
                <a:gd name="T0" fmla="*/ 22 w 22"/>
                <a:gd name="T1" fmla="*/ 24 h 37"/>
                <a:gd name="T2" fmla="*/ 19 w 22"/>
                <a:gd name="T3" fmla="*/ 14 h 37"/>
                <a:gd name="T4" fmla="*/ 0 w 22"/>
                <a:gd name="T5" fmla="*/ 0 h 37"/>
                <a:gd name="T6" fmla="*/ 3 w 22"/>
                <a:gd name="T7" fmla="*/ 37 h 37"/>
                <a:gd name="T8" fmla="*/ 17 w 22"/>
                <a:gd name="T9" fmla="*/ 33 h 37"/>
                <a:gd name="T10" fmla="*/ 22 w 22"/>
                <a:gd name="T11" fmla="*/ 24 h 37"/>
                <a:gd name="T12" fmla="*/ 15 w 22"/>
                <a:gd name="T13" fmla="*/ 23 h 37"/>
                <a:gd name="T14" fmla="*/ 13 w 22"/>
                <a:gd name="T15" fmla="*/ 29 h 37"/>
                <a:gd name="T16" fmla="*/ 8 w 22"/>
                <a:gd name="T17" fmla="*/ 30 h 37"/>
                <a:gd name="T18" fmla="*/ 7 w 22"/>
                <a:gd name="T19" fmla="*/ 12 h 37"/>
                <a:gd name="T20" fmla="*/ 14 w 22"/>
                <a:gd name="T21" fmla="*/ 18 h 37"/>
                <a:gd name="T22" fmla="*/ 15 w 22"/>
                <a:gd name="T23"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7">
                  <a:moveTo>
                    <a:pt x="22" y="24"/>
                  </a:moveTo>
                  <a:lnTo>
                    <a:pt x="19" y="14"/>
                  </a:lnTo>
                  <a:lnTo>
                    <a:pt x="0" y="0"/>
                  </a:lnTo>
                  <a:lnTo>
                    <a:pt x="3" y="37"/>
                  </a:lnTo>
                  <a:lnTo>
                    <a:pt x="17" y="33"/>
                  </a:lnTo>
                  <a:lnTo>
                    <a:pt x="22" y="24"/>
                  </a:lnTo>
                  <a:close/>
                  <a:moveTo>
                    <a:pt x="15" y="23"/>
                  </a:moveTo>
                  <a:lnTo>
                    <a:pt x="13" y="29"/>
                  </a:lnTo>
                  <a:lnTo>
                    <a:pt x="8" y="30"/>
                  </a:lnTo>
                  <a:lnTo>
                    <a:pt x="7" y="12"/>
                  </a:lnTo>
                  <a:lnTo>
                    <a:pt x="14" y="18"/>
                  </a:lnTo>
                  <a:lnTo>
                    <a:pt x="15"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304">
              <a:extLst>
                <a:ext uri="{FF2B5EF4-FFF2-40B4-BE49-F238E27FC236}">
                  <a16:creationId xmlns:a16="http://schemas.microsoft.com/office/drawing/2014/main" id="{7AF6AA5C-8235-456D-B270-1CD97FAC9335}"/>
                </a:ext>
              </a:extLst>
            </p:cNvPr>
            <p:cNvSpPr>
              <a:spLocks noEditPoints="1"/>
            </p:cNvSpPr>
            <p:nvPr/>
          </p:nvSpPr>
          <p:spPr bwMode="auto">
            <a:xfrm>
              <a:off x="2062" y="1637"/>
              <a:ext cx="53" cy="70"/>
            </a:xfrm>
            <a:custGeom>
              <a:avLst/>
              <a:gdLst>
                <a:gd name="T0" fmla="*/ 28 w 53"/>
                <a:gd name="T1" fmla="*/ 70 h 70"/>
                <a:gd name="T2" fmla="*/ 53 w 53"/>
                <a:gd name="T3" fmla="*/ 66 h 70"/>
                <a:gd name="T4" fmla="*/ 42 w 53"/>
                <a:gd name="T5" fmla="*/ 48 h 70"/>
                <a:gd name="T6" fmla="*/ 46 w 53"/>
                <a:gd name="T7" fmla="*/ 14 h 70"/>
                <a:gd name="T8" fmla="*/ 33 w 53"/>
                <a:gd name="T9" fmla="*/ 1 h 70"/>
                <a:gd name="T10" fmla="*/ 7 w 53"/>
                <a:gd name="T11" fmla="*/ 0 h 70"/>
                <a:gd name="T12" fmla="*/ 0 w 53"/>
                <a:gd name="T13" fmla="*/ 14 h 70"/>
                <a:gd name="T14" fmla="*/ 3 w 53"/>
                <a:gd name="T15" fmla="*/ 41 h 70"/>
                <a:gd name="T16" fmla="*/ 28 w 53"/>
                <a:gd name="T17" fmla="*/ 70 h 70"/>
                <a:gd name="T18" fmla="*/ 37 w 53"/>
                <a:gd name="T19" fmla="*/ 49 h 70"/>
                <a:gd name="T20" fmla="*/ 44 w 53"/>
                <a:gd name="T21" fmla="*/ 62 h 70"/>
                <a:gd name="T22" fmla="*/ 30 w 53"/>
                <a:gd name="T23" fmla="*/ 64 h 70"/>
                <a:gd name="T24" fmla="*/ 8 w 53"/>
                <a:gd name="T25" fmla="*/ 39 h 70"/>
                <a:gd name="T26" fmla="*/ 6 w 53"/>
                <a:gd name="T27" fmla="*/ 15 h 70"/>
                <a:gd name="T28" fmla="*/ 11 w 53"/>
                <a:gd name="T29" fmla="*/ 5 h 70"/>
                <a:gd name="T30" fmla="*/ 30 w 53"/>
                <a:gd name="T31" fmla="*/ 7 h 70"/>
                <a:gd name="T32" fmla="*/ 40 w 53"/>
                <a:gd name="T33" fmla="*/ 16 h 70"/>
                <a:gd name="T34" fmla="*/ 37 w 53"/>
                <a:gd name="T35"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0">
                  <a:moveTo>
                    <a:pt x="28" y="70"/>
                  </a:moveTo>
                  <a:lnTo>
                    <a:pt x="53" y="66"/>
                  </a:lnTo>
                  <a:lnTo>
                    <a:pt x="42" y="48"/>
                  </a:lnTo>
                  <a:lnTo>
                    <a:pt x="46" y="14"/>
                  </a:lnTo>
                  <a:lnTo>
                    <a:pt x="33" y="1"/>
                  </a:lnTo>
                  <a:lnTo>
                    <a:pt x="7" y="0"/>
                  </a:lnTo>
                  <a:lnTo>
                    <a:pt x="0" y="14"/>
                  </a:lnTo>
                  <a:lnTo>
                    <a:pt x="3" y="41"/>
                  </a:lnTo>
                  <a:lnTo>
                    <a:pt x="28" y="70"/>
                  </a:lnTo>
                  <a:close/>
                  <a:moveTo>
                    <a:pt x="37" y="49"/>
                  </a:moveTo>
                  <a:lnTo>
                    <a:pt x="44" y="62"/>
                  </a:lnTo>
                  <a:lnTo>
                    <a:pt x="30" y="64"/>
                  </a:lnTo>
                  <a:lnTo>
                    <a:pt x="8" y="39"/>
                  </a:lnTo>
                  <a:lnTo>
                    <a:pt x="6" y="15"/>
                  </a:lnTo>
                  <a:lnTo>
                    <a:pt x="11" y="5"/>
                  </a:lnTo>
                  <a:lnTo>
                    <a:pt x="30" y="7"/>
                  </a:lnTo>
                  <a:lnTo>
                    <a:pt x="40" y="16"/>
                  </a:lnTo>
                  <a:lnTo>
                    <a:pt x="37" y="4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305">
              <a:extLst>
                <a:ext uri="{FF2B5EF4-FFF2-40B4-BE49-F238E27FC236}">
                  <a16:creationId xmlns:a16="http://schemas.microsoft.com/office/drawing/2014/main" id="{AA928221-1369-4236-A641-36F7D99758D8}"/>
                </a:ext>
              </a:extLst>
            </p:cNvPr>
            <p:cNvSpPr>
              <a:spLocks noEditPoints="1"/>
            </p:cNvSpPr>
            <p:nvPr/>
          </p:nvSpPr>
          <p:spPr bwMode="auto">
            <a:xfrm>
              <a:off x="2143" y="1452"/>
              <a:ext cx="31" cy="53"/>
            </a:xfrm>
            <a:custGeom>
              <a:avLst/>
              <a:gdLst>
                <a:gd name="T0" fmla="*/ 23 w 31"/>
                <a:gd name="T1" fmla="*/ 53 h 53"/>
                <a:gd name="T2" fmla="*/ 31 w 31"/>
                <a:gd name="T3" fmla="*/ 42 h 53"/>
                <a:gd name="T4" fmla="*/ 27 w 31"/>
                <a:gd name="T5" fmla="*/ 16 h 53"/>
                <a:gd name="T6" fmla="*/ 21 w 31"/>
                <a:gd name="T7" fmla="*/ 8 h 53"/>
                <a:gd name="T8" fmla="*/ 0 w 31"/>
                <a:gd name="T9" fmla="*/ 0 h 53"/>
                <a:gd name="T10" fmla="*/ 23 w 31"/>
                <a:gd name="T11" fmla="*/ 53 h 53"/>
                <a:gd name="T12" fmla="*/ 10 w 31"/>
                <a:gd name="T13" fmla="*/ 9 h 53"/>
                <a:gd name="T14" fmla="*/ 18 w 31"/>
                <a:gd name="T15" fmla="*/ 12 h 53"/>
                <a:gd name="T16" fmla="*/ 22 w 31"/>
                <a:gd name="T17" fmla="*/ 18 h 53"/>
                <a:gd name="T18" fmla="*/ 26 w 31"/>
                <a:gd name="T19" fmla="*/ 41 h 53"/>
                <a:gd name="T20" fmla="*/ 24 w 31"/>
                <a:gd name="T21" fmla="*/ 42 h 53"/>
                <a:gd name="T22" fmla="*/ 10 w 31"/>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3">
                  <a:moveTo>
                    <a:pt x="23" y="53"/>
                  </a:moveTo>
                  <a:lnTo>
                    <a:pt x="31" y="42"/>
                  </a:lnTo>
                  <a:lnTo>
                    <a:pt x="27" y="16"/>
                  </a:lnTo>
                  <a:lnTo>
                    <a:pt x="21" y="8"/>
                  </a:lnTo>
                  <a:lnTo>
                    <a:pt x="0" y="0"/>
                  </a:lnTo>
                  <a:lnTo>
                    <a:pt x="23" y="53"/>
                  </a:lnTo>
                  <a:close/>
                  <a:moveTo>
                    <a:pt x="10" y="9"/>
                  </a:moveTo>
                  <a:lnTo>
                    <a:pt x="18" y="12"/>
                  </a:lnTo>
                  <a:lnTo>
                    <a:pt x="22" y="18"/>
                  </a:lnTo>
                  <a:lnTo>
                    <a:pt x="26" y="41"/>
                  </a:lnTo>
                  <a:lnTo>
                    <a:pt x="24" y="42"/>
                  </a:lnTo>
                  <a:lnTo>
                    <a:pt x="10"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306">
              <a:extLst>
                <a:ext uri="{FF2B5EF4-FFF2-40B4-BE49-F238E27FC236}">
                  <a16:creationId xmlns:a16="http://schemas.microsoft.com/office/drawing/2014/main" id="{B39AC5EC-B93D-4DE7-B3A7-AB3213D87005}"/>
                </a:ext>
              </a:extLst>
            </p:cNvPr>
            <p:cNvSpPr>
              <a:spLocks/>
            </p:cNvSpPr>
            <p:nvPr/>
          </p:nvSpPr>
          <p:spPr bwMode="auto">
            <a:xfrm>
              <a:off x="2160" y="1285"/>
              <a:ext cx="13" cy="22"/>
            </a:xfrm>
            <a:custGeom>
              <a:avLst/>
              <a:gdLst>
                <a:gd name="T0" fmla="*/ 11 w 13"/>
                <a:gd name="T1" fmla="*/ 1 h 22"/>
                <a:gd name="T2" fmla="*/ 7 w 13"/>
                <a:gd name="T3" fmla="*/ 0 h 22"/>
                <a:gd name="T4" fmla="*/ 0 w 13"/>
                <a:gd name="T5" fmla="*/ 22 h 22"/>
                <a:gd name="T6" fmla="*/ 13 w 13"/>
                <a:gd name="T7" fmla="*/ 12 h 22"/>
                <a:gd name="T8" fmla="*/ 11 w 13"/>
                <a:gd name="T9" fmla="*/ 1 h 22"/>
              </a:gdLst>
              <a:ahLst/>
              <a:cxnLst>
                <a:cxn ang="0">
                  <a:pos x="T0" y="T1"/>
                </a:cxn>
                <a:cxn ang="0">
                  <a:pos x="T2" y="T3"/>
                </a:cxn>
                <a:cxn ang="0">
                  <a:pos x="T4" y="T5"/>
                </a:cxn>
                <a:cxn ang="0">
                  <a:pos x="T6" y="T7"/>
                </a:cxn>
                <a:cxn ang="0">
                  <a:pos x="T8" y="T9"/>
                </a:cxn>
              </a:cxnLst>
              <a:rect l="0" t="0" r="r" b="b"/>
              <a:pathLst>
                <a:path w="13" h="22">
                  <a:moveTo>
                    <a:pt x="11" y="1"/>
                  </a:moveTo>
                  <a:lnTo>
                    <a:pt x="7" y="0"/>
                  </a:lnTo>
                  <a:lnTo>
                    <a:pt x="0" y="22"/>
                  </a:lnTo>
                  <a:lnTo>
                    <a:pt x="13" y="12"/>
                  </a:lnTo>
                  <a:lnTo>
                    <a:pt x="11"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307">
              <a:extLst>
                <a:ext uri="{FF2B5EF4-FFF2-40B4-BE49-F238E27FC236}">
                  <a16:creationId xmlns:a16="http://schemas.microsoft.com/office/drawing/2014/main" id="{42F3863E-262F-47AA-8F68-01714602FFF4}"/>
                </a:ext>
              </a:extLst>
            </p:cNvPr>
            <p:cNvSpPr>
              <a:spLocks noEditPoints="1"/>
            </p:cNvSpPr>
            <p:nvPr/>
          </p:nvSpPr>
          <p:spPr bwMode="auto">
            <a:xfrm>
              <a:off x="144" y="150"/>
              <a:ext cx="2893" cy="1522"/>
            </a:xfrm>
            <a:custGeom>
              <a:avLst/>
              <a:gdLst>
                <a:gd name="T0" fmla="*/ 2364 w 4127"/>
                <a:gd name="T1" fmla="*/ 1582 h 2175"/>
                <a:gd name="T2" fmla="*/ 2513 w 4127"/>
                <a:gd name="T3" fmla="*/ 1557 h 2175"/>
                <a:gd name="T4" fmla="*/ 3306 w 4127"/>
                <a:gd name="T5" fmla="*/ 1313 h 2175"/>
                <a:gd name="T6" fmla="*/ 3816 w 4127"/>
                <a:gd name="T7" fmla="*/ 1421 h 2175"/>
                <a:gd name="T8" fmla="*/ 4038 w 4127"/>
                <a:gd name="T9" fmla="*/ 1243 h 2175"/>
                <a:gd name="T10" fmla="*/ 3988 w 4127"/>
                <a:gd name="T11" fmla="*/ 1132 h 2175"/>
                <a:gd name="T12" fmla="*/ 3625 w 4127"/>
                <a:gd name="T13" fmla="*/ 911 h 2175"/>
                <a:gd name="T14" fmla="*/ 2448 w 4127"/>
                <a:gd name="T15" fmla="*/ 900 h 2175"/>
                <a:gd name="T16" fmla="*/ 1989 w 4127"/>
                <a:gd name="T17" fmla="*/ 907 h 2175"/>
                <a:gd name="T18" fmla="*/ 1531 w 4127"/>
                <a:gd name="T19" fmla="*/ 517 h 2175"/>
                <a:gd name="T20" fmla="*/ 1401 w 4127"/>
                <a:gd name="T21" fmla="*/ 256 h 2175"/>
                <a:gd name="T22" fmla="*/ 1010 w 4127"/>
                <a:gd name="T23" fmla="*/ 314 h 2175"/>
                <a:gd name="T24" fmla="*/ 1012 w 4127"/>
                <a:gd name="T25" fmla="*/ 1304 h 2175"/>
                <a:gd name="T26" fmla="*/ 1443 w 4127"/>
                <a:gd name="T27" fmla="*/ 1450 h 2175"/>
                <a:gd name="T28" fmla="*/ 1434 w 4127"/>
                <a:gd name="T29" fmla="*/ 1525 h 2175"/>
                <a:gd name="T30" fmla="*/ 1539 w 4127"/>
                <a:gd name="T31" fmla="*/ 1568 h 2175"/>
                <a:gd name="T32" fmla="*/ 1630 w 4127"/>
                <a:gd name="T33" fmla="*/ 1644 h 2175"/>
                <a:gd name="T34" fmla="*/ 1640 w 4127"/>
                <a:gd name="T35" fmla="*/ 1709 h 2175"/>
                <a:gd name="T36" fmla="*/ 1628 w 4127"/>
                <a:gd name="T37" fmla="*/ 1809 h 2175"/>
                <a:gd name="T38" fmla="*/ 1564 w 4127"/>
                <a:gd name="T39" fmla="*/ 1937 h 2175"/>
                <a:gd name="T40" fmla="*/ 1709 w 4127"/>
                <a:gd name="T41" fmla="*/ 1921 h 2175"/>
                <a:gd name="T42" fmla="*/ 1658 w 4127"/>
                <a:gd name="T43" fmla="*/ 2074 h 2175"/>
                <a:gd name="T44" fmla="*/ 1710 w 4127"/>
                <a:gd name="T45" fmla="*/ 2165 h 2175"/>
                <a:gd name="T46" fmla="*/ 2172 w 4127"/>
                <a:gd name="T47" fmla="*/ 1438 h 2175"/>
                <a:gd name="T48" fmla="*/ 2180 w 4127"/>
                <a:gd name="T49" fmla="*/ 1427 h 2175"/>
                <a:gd name="T50" fmla="*/ 2448 w 4127"/>
                <a:gd name="T51" fmla="*/ 1219 h 2175"/>
                <a:gd name="T52" fmla="*/ 2393 w 4127"/>
                <a:gd name="T53" fmla="*/ 1576 h 2175"/>
                <a:gd name="T54" fmla="*/ 2207 w 4127"/>
                <a:gd name="T55" fmla="*/ 1617 h 2175"/>
                <a:gd name="T56" fmla="*/ 1680 w 4127"/>
                <a:gd name="T57" fmla="*/ 2043 h 2175"/>
                <a:gd name="T58" fmla="*/ 1667 w 4127"/>
                <a:gd name="T59" fmla="*/ 1920 h 2175"/>
                <a:gd name="T60" fmla="*/ 1616 w 4127"/>
                <a:gd name="T61" fmla="*/ 1840 h 2175"/>
                <a:gd name="T62" fmla="*/ 1648 w 4127"/>
                <a:gd name="T63" fmla="*/ 1713 h 2175"/>
                <a:gd name="T64" fmla="*/ 1833 w 4127"/>
                <a:gd name="T65" fmla="*/ 1368 h 2175"/>
                <a:gd name="T66" fmla="*/ 1521 w 4127"/>
                <a:gd name="T67" fmla="*/ 1535 h 2175"/>
                <a:gd name="T68" fmla="*/ 1450 w 4127"/>
                <a:gd name="T69" fmla="*/ 1414 h 2175"/>
                <a:gd name="T70" fmla="*/ 1400 w 4127"/>
                <a:gd name="T71" fmla="*/ 1383 h 2175"/>
                <a:gd name="T72" fmla="*/ 1055 w 4127"/>
                <a:gd name="T73" fmla="*/ 955 h 2175"/>
                <a:gd name="T74" fmla="*/ 131 w 4127"/>
                <a:gd name="T75" fmla="*/ 832 h 2175"/>
                <a:gd name="T76" fmla="*/ 654 w 4127"/>
                <a:gd name="T77" fmla="*/ 1015 h 2175"/>
                <a:gd name="T78" fmla="*/ 1096 w 4127"/>
                <a:gd name="T79" fmla="*/ 754 h 2175"/>
                <a:gd name="T80" fmla="*/ 1686 w 4127"/>
                <a:gd name="T81" fmla="*/ 80 h 2175"/>
                <a:gd name="T82" fmla="*/ 1278 w 4127"/>
                <a:gd name="T83" fmla="*/ 422 h 2175"/>
                <a:gd name="T84" fmla="*/ 1281 w 4127"/>
                <a:gd name="T85" fmla="*/ 334 h 2175"/>
                <a:gd name="T86" fmla="*/ 1378 w 4127"/>
                <a:gd name="T87" fmla="*/ 579 h 2175"/>
                <a:gd name="T88" fmla="*/ 1226 w 4127"/>
                <a:gd name="T89" fmla="*/ 580 h 2175"/>
                <a:gd name="T90" fmla="*/ 1833 w 4127"/>
                <a:gd name="T91" fmla="*/ 1360 h 2175"/>
                <a:gd name="T92" fmla="*/ 1722 w 4127"/>
                <a:gd name="T93" fmla="*/ 602 h 2175"/>
                <a:gd name="T94" fmla="*/ 2391 w 4127"/>
                <a:gd name="T95" fmla="*/ 1110 h 2175"/>
                <a:gd name="T96" fmla="*/ 2687 w 4127"/>
                <a:gd name="T97" fmla="*/ 1400 h 2175"/>
                <a:gd name="T98" fmla="*/ 2866 w 4127"/>
                <a:gd name="T99" fmla="*/ 1336 h 2175"/>
                <a:gd name="T100" fmla="*/ 666 w 4127"/>
                <a:gd name="T101" fmla="*/ 937 h 2175"/>
                <a:gd name="T102" fmla="*/ 1256 w 4127"/>
                <a:gd name="T103" fmla="*/ 421 h 2175"/>
                <a:gd name="T104" fmla="*/ 3260 w 4127"/>
                <a:gd name="T105" fmla="*/ 903 h 2175"/>
                <a:gd name="T106" fmla="*/ 3791 w 4127"/>
                <a:gd name="T107" fmla="*/ 1353 h 2175"/>
                <a:gd name="T108" fmla="*/ 3316 w 4127"/>
                <a:gd name="T109" fmla="*/ 1313 h 2175"/>
                <a:gd name="T110" fmla="*/ 3851 w 4127"/>
                <a:gd name="T111" fmla="*/ 1360 h 2175"/>
                <a:gd name="T112" fmla="*/ 3396 w 4127"/>
                <a:gd name="T113" fmla="*/ 860 h 2175"/>
                <a:gd name="T114" fmla="*/ 3913 w 4127"/>
                <a:gd name="T115" fmla="*/ 1141 h 2175"/>
                <a:gd name="T116" fmla="*/ 3924 w 4127"/>
                <a:gd name="T117" fmla="*/ 1066 h 2175"/>
                <a:gd name="T118" fmla="*/ 3944 w 4127"/>
                <a:gd name="T119" fmla="*/ 1020 h 2175"/>
                <a:gd name="T120" fmla="*/ 3806 w 4127"/>
                <a:gd name="T121" fmla="*/ 1370 h 2175"/>
                <a:gd name="T122" fmla="*/ 2374 w 4127"/>
                <a:gd name="T123" fmla="*/ 92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7" h="2175">
                  <a:moveTo>
                    <a:pt x="2231" y="1627"/>
                  </a:moveTo>
                  <a:cubicBezTo>
                    <a:pt x="2252" y="1612"/>
                    <a:pt x="2252" y="1612"/>
                    <a:pt x="2252" y="1612"/>
                  </a:cubicBezTo>
                  <a:cubicBezTo>
                    <a:pt x="2250" y="1592"/>
                    <a:pt x="2250" y="1592"/>
                    <a:pt x="2250" y="1592"/>
                  </a:cubicBezTo>
                  <a:cubicBezTo>
                    <a:pt x="2264" y="1580"/>
                    <a:pt x="2264" y="1580"/>
                    <a:pt x="2264" y="1580"/>
                  </a:cubicBezTo>
                  <a:cubicBezTo>
                    <a:pt x="2264" y="1570"/>
                    <a:pt x="2264" y="1570"/>
                    <a:pt x="2264" y="1570"/>
                  </a:cubicBezTo>
                  <a:cubicBezTo>
                    <a:pt x="2278" y="1564"/>
                    <a:pt x="2278" y="1564"/>
                    <a:pt x="2278" y="1564"/>
                  </a:cubicBezTo>
                  <a:cubicBezTo>
                    <a:pt x="2273" y="1552"/>
                    <a:pt x="2273" y="1552"/>
                    <a:pt x="2273" y="1552"/>
                  </a:cubicBezTo>
                  <a:cubicBezTo>
                    <a:pt x="2287" y="1547"/>
                    <a:pt x="2287" y="1547"/>
                    <a:pt x="2287" y="1547"/>
                  </a:cubicBezTo>
                  <a:cubicBezTo>
                    <a:pt x="2295" y="1530"/>
                    <a:pt x="2295" y="1530"/>
                    <a:pt x="2295" y="1530"/>
                  </a:cubicBezTo>
                  <a:cubicBezTo>
                    <a:pt x="2286" y="1508"/>
                    <a:pt x="2286" y="1508"/>
                    <a:pt x="2286" y="1508"/>
                  </a:cubicBezTo>
                  <a:cubicBezTo>
                    <a:pt x="2291" y="1488"/>
                    <a:pt x="2291" y="1488"/>
                    <a:pt x="2291" y="1488"/>
                  </a:cubicBezTo>
                  <a:cubicBezTo>
                    <a:pt x="2310" y="1486"/>
                    <a:pt x="2310" y="1486"/>
                    <a:pt x="2310" y="1486"/>
                  </a:cubicBezTo>
                  <a:cubicBezTo>
                    <a:pt x="2328" y="1515"/>
                    <a:pt x="2328" y="1515"/>
                    <a:pt x="2328" y="1515"/>
                  </a:cubicBezTo>
                  <a:cubicBezTo>
                    <a:pt x="2336" y="1506"/>
                    <a:pt x="2336" y="1506"/>
                    <a:pt x="2336" y="1506"/>
                  </a:cubicBezTo>
                  <a:cubicBezTo>
                    <a:pt x="2372" y="1514"/>
                    <a:pt x="2372" y="1514"/>
                    <a:pt x="2372" y="1514"/>
                  </a:cubicBezTo>
                  <a:cubicBezTo>
                    <a:pt x="2384" y="1505"/>
                    <a:pt x="2384" y="1505"/>
                    <a:pt x="2384" y="1505"/>
                  </a:cubicBezTo>
                  <a:cubicBezTo>
                    <a:pt x="2389" y="1482"/>
                    <a:pt x="2389" y="1482"/>
                    <a:pt x="2389" y="1482"/>
                  </a:cubicBezTo>
                  <a:cubicBezTo>
                    <a:pt x="2405" y="1476"/>
                    <a:pt x="2405" y="1476"/>
                    <a:pt x="2405" y="1476"/>
                  </a:cubicBezTo>
                  <a:cubicBezTo>
                    <a:pt x="2415" y="1458"/>
                    <a:pt x="2415" y="1458"/>
                    <a:pt x="2415" y="1458"/>
                  </a:cubicBezTo>
                  <a:cubicBezTo>
                    <a:pt x="2427" y="1457"/>
                    <a:pt x="2427" y="1457"/>
                    <a:pt x="2427" y="1457"/>
                  </a:cubicBezTo>
                  <a:cubicBezTo>
                    <a:pt x="2439" y="1467"/>
                    <a:pt x="2439" y="1467"/>
                    <a:pt x="2439" y="1467"/>
                  </a:cubicBezTo>
                  <a:cubicBezTo>
                    <a:pt x="2444" y="1489"/>
                    <a:pt x="2444" y="1489"/>
                    <a:pt x="2444" y="1489"/>
                  </a:cubicBezTo>
                  <a:cubicBezTo>
                    <a:pt x="2427" y="1508"/>
                    <a:pt x="2427" y="1508"/>
                    <a:pt x="2427" y="1508"/>
                  </a:cubicBezTo>
                  <a:cubicBezTo>
                    <a:pt x="2423" y="1531"/>
                    <a:pt x="2423" y="1531"/>
                    <a:pt x="2423" y="1531"/>
                  </a:cubicBezTo>
                  <a:cubicBezTo>
                    <a:pt x="2407" y="1547"/>
                    <a:pt x="2407" y="1547"/>
                    <a:pt x="2407" y="1547"/>
                  </a:cubicBezTo>
                  <a:cubicBezTo>
                    <a:pt x="2418" y="1561"/>
                    <a:pt x="2418" y="1561"/>
                    <a:pt x="2418" y="1561"/>
                  </a:cubicBezTo>
                  <a:cubicBezTo>
                    <a:pt x="2405" y="1558"/>
                    <a:pt x="2405" y="1558"/>
                    <a:pt x="2405" y="1558"/>
                  </a:cubicBezTo>
                  <a:cubicBezTo>
                    <a:pt x="2399" y="1562"/>
                    <a:pt x="2399" y="1562"/>
                    <a:pt x="2399" y="1562"/>
                  </a:cubicBezTo>
                  <a:cubicBezTo>
                    <a:pt x="2390" y="1551"/>
                    <a:pt x="2390" y="1551"/>
                    <a:pt x="2390" y="1551"/>
                  </a:cubicBezTo>
                  <a:cubicBezTo>
                    <a:pt x="2377" y="1561"/>
                    <a:pt x="2377" y="1561"/>
                    <a:pt x="2377" y="1561"/>
                  </a:cubicBezTo>
                  <a:cubicBezTo>
                    <a:pt x="2378" y="1562"/>
                    <a:pt x="2378" y="1562"/>
                    <a:pt x="2378" y="1562"/>
                  </a:cubicBezTo>
                  <a:cubicBezTo>
                    <a:pt x="2377" y="1562"/>
                    <a:pt x="2377" y="1562"/>
                    <a:pt x="2377" y="1562"/>
                  </a:cubicBezTo>
                  <a:cubicBezTo>
                    <a:pt x="2374" y="1581"/>
                    <a:pt x="2374" y="1581"/>
                    <a:pt x="2374" y="1581"/>
                  </a:cubicBezTo>
                  <a:cubicBezTo>
                    <a:pt x="2375" y="1581"/>
                    <a:pt x="2375" y="1581"/>
                    <a:pt x="2375" y="1581"/>
                  </a:cubicBezTo>
                  <a:cubicBezTo>
                    <a:pt x="2373" y="1587"/>
                    <a:pt x="2373" y="1587"/>
                    <a:pt x="2373" y="1587"/>
                  </a:cubicBezTo>
                  <a:cubicBezTo>
                    <a:pt x="2364" y="1582"/>
                    <a:pt x="2364" y="1582"/>
                    <a:pt x="2364" y="1582"/>
                  </a:cubicBezTo>
                  <a:cubicBezTo>
                    <a:pt x="2364" y="1601"/>
                    <a:pt x="2364" y="1601"/>
                    <a:pt x="2364" y="1601"/>
                  </a:cubicBezTo>
                  <a:cubicBezTo>
                    <a:pt x="2359" y="1600"/>
                    <a:pt x="2359" y="1600"/>
                    <a:pt x="2359" y="1600"/>
                  </a:cubicBezTo>
                  <a:cubicBezTo>
                    <a:pt x="2352" y="1612"/>
                    <a:pt x="2352" y="1612"/>
                    <a:pt x="2352" y="1612"/>
                  </a:cubicBezTo>
                  <a:cubicBezTo>
                    <a:pt x="2350" y="1635"/>
                    <a:pt x="2350" y="1635"/>
                    <a:pt x="2350" y="1635"/>
                  </a:cubicBezTo>
                  <a:cubicBezTo>
                    <a:pt x="2347" y="1638"/>
                    <a:pt x="2347" y="1638"/>
                    <a:pt x="2347" y="1638"/>
                  </a:cubicBezTo>
                  <a:cubicBezTo>
                    <a:pt x="2330" y="1636"/>
                    <a:pt x="2330" y="1636"/>
                    <a:pt x="2330" y="1636"/>
                  </a:cubicBezTo>
                  <a:cubicBezTo>
                    <a:pt x="2319" y="1652"/>
                    <a:pt x="2319" y="1652"/>
                    <a:pt x="2319" y="1652"/>
                  </a:cubicBezTo>
                  <a:cubicBezTo>
                    <a:pt x="2323" y="1672"/>
                    <a:pt x="2323" y="1672"/>
                    <a:pt x="2323" y="1672"/>
                  </a:cubicBezTo>
                  <a:cubicBezTo>
                    <a:pt x="2336" y="1679"/>
                    <a:pt x="2336" y="1679"/>
                    <a:pt x="2336" y="1679"/>
                  </a:cubicBezTo>
                  <a:cubicBezTo>
                    <a:pt x="2347" y="1700"/>
                    <a:pt x="2347" y="1700"/>
                    <a:pt x="2347" y="1700"/>
                  </a:cubicBezTo>
                  <a:cubicBezTo>
                    <a:pt x="2352" y="1704"/>
                    <a:pt x="2352" y="1704"/>
                    <a:pt x="2352" y="1704"/>
                  </a:cubicBezTo>
                  <a:cubicBezTo>
                    <a:pt x="2337" y="1704"/>
                    <a:pt x="2337" y="1704"/>
                    <a:pt x="2337" y="1704"/>
                  </a:cubicBezTo>
                  <a:cubicBezTo>
                    <a:pt x="2329" y="1720"/>
                    <a:pt x="2329" y="1720"/>
                    <a:pt x="2329" y="1720"/>
                  </a:cubicBezTo>
                  <a:cubicBezTo>
                    <a:pt x="2342" y="1733"/>
                    <a:pt x="2342" y="1733"/>
                    <a:pt x="2342" y="1733"/>
                  </a:cubicBezTo>
                  <a:cubicBezTo>
                    <a:pt x="2353" y="1706"/>
                    <a:pt x="2353" y="1706"/>
                    <a:pt x="2353" y="1706"/>
                  </a:cubicBezTo>
                  <a:cubicBezTo>
                    <a:pt x="2359" y="1711"/>
                    <a:pt x="2359" y="1711"/>
                    <a:pt x="2359" y="1711"/>
                  </a:cubicBezTo>
                  <a:cubicBezTo>
                    <a:pt x="2380" y="1714"/>
                    <a:pt x="2380" y="1714"/>
                    <a:pt x="2380" y="1714"/>
                  </a:cubicBezTo>
                  <a:cubicBezTo>
                    <a:pt x="2394" y="1732"/>
                    <a:pt x="2394" y="1732"/>
                    <a:pt x="2394" y="1732"/>
                  </a:cubicBezTo>
                  <a:cubicBezTo>
                    <a:pt x="2401" y="1717"/>
                    <a:pt x="2401" y="1717"/>
                    <a:pt x="2401" y="1717"/>
                  </a:cubicBezTo>
                  <a:cubicBezTo>
                    <a:pt x="2393" y="1707"/>
                    <a:pt x="2393" y="1707"/>
                    <a:pt x="2393" y="1707"/>
                  </a:cubicBezTo>
                  <a:cubicBezTo>
                    <a:pt x="2387" y="1669"/>
                    <a:pt x="2387" y="1669"/>
                    <a:pt x="2387" y="1669"/>
                  </a:cubicBezTo>
                  <a:cubicBezTo>
                    <a:pt x="2394" y="1665"/>
                    <a:pt x="2394" y="1665"/>
                    <a:pt x="2394" y="1665"/>
                  </a:cubicBezTo>
                  <a:cubicBezTo>
                    <a:pt x="2414" y="1670"/>
                    <a:pt x="2414" y="1670"/>
                    <a:pt x="2414" y="1670"/>
                  </a:cubicBezTo>
                  <a:cubicBezTo>
                    <a:pt x="2408" y="1655"/>
                    <a:pt x="2408" y="1655"/>
                    <a:pt x="2408" y="1655"/>
                  </a:cubicBezTo>
                  <a:cubicBezTo>
                    <a:pt x="2417" y="1625"/>
                    <a:pt x="2417" y="1625"/>
                    <a:pt x="2417" y="1625"/>
                  </a:cubicBezTo>
                  <a:cubicBezTo>
                    <a:pt x="2443" y="1627"/>
                    <a:pt x="2443" y="1627"/>
                    <a:pt x="2443" y="1627"/>
                  </a:cubicBezTo>
                  <a:cubicBezTo>
                    <a:pt x="2453" y="1614"/>
                    <a:pt x="2453" y="1614"/>
                    <a:pt x="2453" y="1614"/>
                  </a:cubicBezTo>
                  <a:cubicBezTo>
                    <a:pt x="2449" y="1608"/>
                    <a:pt x="2449" y="1608"/>
                    <a:pt x="2449" y="1608"/>
                  </a:cubicBezTo>
                  <a:cubicBezTo>
                    <a:pt x="2460" y="1601"/>
                    <a:pt x="2460" y="1601"/>
                    <a:pt x="2460" y="1601"/>
                  </a:cubicBezTo>
                  <a:cubicBezTo>
                    <a:pt x="2448" y="1594"/>
                    <a:pt x="2448" y="1594"/>
                    <a:pt x="2448" y="1594"/>
                  </a:cubicBezTo>
                  <a:cubicBezTo>
                    <a:pt x="2448" y="1592"/>
                    <a:pt x="2448" y="1592"/>
                    <a:pt x="2448" y="1592"/>
                  </a:cubicBezTo>
                  <a:cubicBezTo>
                    <a:pt x="2459" y="1588"/>
                    <a:pt x="2459" y="1588"/>
                    <a:pt x="2459" y="1588"/>
                  </a:cubicBezTo>
                  <a:cubicBezTo>
                    <a:pt x="2475" y="1594"/>
                    <a:pt x="2475" y="1594"/>
                    <a:pt x="2475" y="1594"/>
                  </a:cubicBezTo>
                  <a:cubicBezTo>
                    <a:pt x="2483" y="1579"/>
                    <a:pt x="2483" y="1579"/>
                    <a:pt x="2483" y="1579"/>
                  </a:cubicBezTo>
                  <a:cubicBezTo>
                    <a:pt x="2507" y="1580"/>
                    <a:pt x="2507" y="1580"/>
                    <a:pt x="2507" y="1580"/>
                  </a:cubicBezTo>
                  <a:cubicBezTo>
                    <a:pt x="2513" y="1557"/>
                    <a:pt x="2513" y="1557"/>
                    <a:pt x="2513" y="1557"/>
                  </a:cubicBezTo>
                  <a:cubicBezTo>
                    <a:pt x="2523" y="1550"/>
                    <a:pt x="2523" y="1550"/>
                    <a:pt x="2523" y="1550"/>
                  </a:cubicBezTo>
                  <a:cubicBezTo>
                    <a:pt x="2559" y="1554"/>
                    <a:pt x="2559" y="1554"/>
                    <a:pt x="2559" y="1554"/>
                  </a:cubicBezTo>
                  <a:cubicBezTo>
                    <a:pt x="2567" y="1544"/>
                    <a:pt x="2567" y="1544"/>
                    <a:pt x="2567" y="1544"/>
                  </a:cubicBezTo>
                  <a:cubicBezTo>
                    <a:pt x="2568" y="1511"/>
                    <a:pt x="2568" y="1511"/>
                    <a:pt x="2568" y="1511"/>
                  </a:cubicBezTo>
                  <a:cubicBezTo>
                    <a:pt x="2582" y="1493"/>
                    <a:pt x="2582" y="1493"/>
                    <a:pt x="2582" y="1493"/>
                  </a:cubicBezTo>
                  <a:cubicBezTo>
                    <a:pt x="2576" y="1478"/>
                    <a:pt x="2576" y="1478"/>
                    <a:pt x="2576" y="1478"/>
                  </a:cubicBezTo>
                  <a:cubicBezTo>
                    <a:pt x="2584" y="1445"/>
                    <a:pt x="2584" y="1445"/>
                    <a:pt x="2584" y="1445"/>
                  </a:cubicBezTo>
                  <a:cubicBezTo>
                    <a:pt x="2607" y="1432"/>
                    <a:pt x="2607" y="1432"/>
                    <a:pt x="2607" y="1432"/>
                  </a:cubicBezTo>
                  <a:cubicBezTo>
                    <a:pt x="2615" y="1415"/>
                    <a:pt x="2615" y="1415"/>
                    <a:pt x="2615" y="1415"/>
                  </a:cubicBezTo>
                  <a:cubicBezTo>
                    <a:pt x="2640" y="1414"/>
                    <a:pt x="2640" y="1414"/>
                    <a:pt x="2640" y="1414"/>
                  </a:cubicBezTo>
                  <a:cubicBezTo>
                    <a:pt x="2655" y="1400"/>
                    <a:pt x="2655" y="1400"/>
                    <a:pt x="2655" y="1400"/>
                  </a:cubicBezTo>
                  <a:cubicBezTo>
                    <a:pt x="2689" y="1409"/>
                    <a:pt x="2689" y="1409"/>
                    <a:pt x="2689" y="1409"/>
                  </a:cubicBezTo>
                  <a:cubicBezTo>
                    <a:pt x="2709" y="1398"/>
                    <a:pt x="2709" y="1398"/>
                    <a:pt x="2709" y="1398"/>
                  </a:cubicBezTo>
                  <a:cubicBezTo>
                    <a:pt x="2748" y="1400"/>
                    <a:pt x="2748" y="1400"/>
                    <a:pt x="2748" y="1400"/>
                  </a:cubicBezTo>
                  <a:cubicBezTo>
                    <a:pt x="2799" y="1415"/>
                    <a:pt x="2799" y="1415"/>
                    <a:pt x="2799" y="1415"/>
                  </a:cubicBezTo>
                  <a:cubicBezTo>
                    <a:pt x="2850" y="1445"/>
                    <a:pt x="2850" y="1445"/>
                    <a:pt x="2850" y="1445"/>
                  </a:cubicBezTo>
                  <a:cubicBezTo>
                    <a:pt x="2836" y="1418"/>
                    <a:pt x="2836" y="1418"/>
                    <a:pt x="2836" y="1418"/>
                  </a:cubicBezTo>
                  <a:cubicBezTo>
                    <a:pt x="2858" y="1396"/>
                    <a:pt x="2858" y="1396"/>
                    <a:pt x="2858" y="1396"/>
                  </a:cubicBezTo>
                  <a:cubicBezTo>
                    <a:pt x="2886" y="1398"/>
                    <a:pt x="2886" y="1398"/>
                    <a:pt x="2886" y="1398"/>
                  </a:cubicBezTo>
                  <a:cubicBezTo>
                    <a:pt x="2907" y="1386"/>
                    <a:pt x="2907" y="1386"/>
                    <a:pt x="2907" y="1386"/>
                  </a:cubicBezTo>
                  <a:cubicBezTo>
                    <a:pt x="2948" y="1399"/>
                    <a:pt x="2948" y="1399"/>
                    <a:pt x="2948" y="1399"/>
                  </a:cubicBezTo>
                  <a:cubicBezTo>
                    <a:pt x="2981" y="1403"/>
                    <a:pt x="2981" y="1403"/>
                    <a:pt x="2981" y="1403"/>
                  </a:cubicBezTo>
                  <a:cubicBezTo>
                    <a:pt x="2987" y="1398"/>
                    <a:pt x="2987" y="1398"/>
                    <a:pt x="2987" y="1398"/>
                  </a:cubicBezTo>
                  <a:cubicBezTo>
                    <a:pt x="3005" y="1396"/>
                    <a:pt x="3005" y="1396"/>
                    <a:pt x="3005" y="1396"/>
                  </a:cubicBezTo>
                  <a:cubicBezTo>
                    <a:pt x="3042" y="1335"/>
                    <a:pt x="3042" y="1335"/>
                    <a:pt x="3042" y="1335"/>
                  </a:cubicBezTo>
                  <a:cubicBezTo>
                    <a:pt x="3086" y="1286"/>
                    <a:pt x="3086" y="1286"/>
                    <a:pt x="3086" y="1286"/>
                  </a:cubicBezTo>
                  <a:cubicBezTo>
                    <a:pt x="3105" y="1276"/>
                    <a:pt x="3105" y="1276"/>
                    <a:pt x="3105" y="1276"/>
                  </a:cubicBezTo>
                  <a:cubicBezTo>
                    <a:pt x="3136" y="1287"/>
                    <a:pt x="3136" y="1287"/>
                    <a:pt x="3136" y="1287"/>
                  </a:cubicBezTo>
                  <a:cubicBezTo>
                    <a:pt x="3158" y="1274"/>
                    <a:pt x="3158" y="1274"/>
                    <a:pt x="3158" y="1274"/>
                  </a:cubicBezTo>
                  <a:cubicBezTo>
                    <a:pt x="3182" y="1298"/>
                    <a:pt x="3182" y="1298"/>
                    <a:pt x="3182" y="1298"/>
                  </a:cubicBezTo>
                  <a:cubicBezTo>
                    <a:pt x="3193" y="1283"/>
                    <a:pt x="3193" y="1283"/>
                    <a:pt x="3193" y="1283"/>
                  </a:cubicBezTo>
                  <a:cubicBezTo>
                    <a:pt x="3206" y="1282"/>
                    <a:pt x="3206" y="1282"/>
                    <a:pt x="3206" y="1282"/>
                  </a:cubicBezTo>
                  <a:cubicBezTo>
                    <a:pt x="3255" y="1308"/>
                    <a:pt x="3255" y="1308"/>
                    <a:pt x="3255" y="1308"/>
                  </a:cubicBezTo>
                  <a:cubicBezTo>
                    <a:pt x="3292" y="1313"/>
                    <a:pt x="3292" y="1313"/>
                    <a:pt x="3292" y="1313"/>
                  </a:cubicBezTo>
                  <a:cubicBezTo>
                    <a:pt x="3297" y="1328"/>
                    <a:pt x="3297" y="1328"/>
                    <a:pt x="3297" y="1328"/>
                  </a:cubicBezTo>
                  <a:cubicBezTo>
                    <a:pt x="3306" y="1313"/>
                    <a:pt x="3306" y="1313"/>
                    <a:pt x="3306" y="1313"/>
                  </a:cubicBezTo>
                  <a:cubicBezTo>
                    <a:pt x="3312" y="1321"/>
                    <a:pt x="3312" y="1321"/>
                    <a:pt x="3312" y="1321"/>
                  </a:cubicBezTo>
                  <a:cubicBezTo>
                    <a:pt x="3326" y="1319"/>
                    <a:pt x="3326" y="1319"/>
                    <a:pt x="3326" y="1319"/>
                  </a:cubicBezTo>
                  <a:cubicBezTo>
                    <a:pt x="3359" y="1340"/>
                    <a:pt x="3359" y="1340"/>
                    <a:pt x="3359" y="1340"/>
                  </a:cubicBezTo>
                  <a:cubicBezTo>
                    <a:pt x="3414" y="1356"/>
                    <a:pt x="3414" y="1356"/>
                    <a:pt x="3414" y="1356"/>
                  </a:cubicBezTo>
                  <a:cubicBezTo>
                    <a:pt x="3471" y="1429"/>
                    <a:pt x="3471" y="1429"/>
                    <a:pt x="3471" y="1429"/>
                  </a:cubicBezTo>
                  <a:cubicBezTo>
                    <a:pt x="3492" y="1435"/>
                    <a:pt x="3492" y="1435"/>
                    <a:pt x="3492" y="1435"/>
                  </a:cubicBezTo>
                  <a:cubicBezTo>
                    <a:pt x="3497" y="1447"/>
                    <a:pt x="3497" y="1447"/>
                    <a:pt x="3497" y="1447"/>
                  </a:cubicBezTo>
                  <a:cubicBezTo>
                    <a:pt x="3519" y="1455"/>
                    <a:pt x="3519" y="1455"/>
                    <a:pt x="3519" y="1455"/>
                  </a:cubicBezTo>
                  <a:cubicBezTo>
                    <a:pt x="3517" y="1466"/>
                    <a:pt x="3517" y="1466"/>
                    <a:pt x="3517" y="1466"/>
                  </a:cubicBezTo>
                  <a:cubicBezTo>
                    <a:pt x="3530" y="1484"/>
                    <a:pt x="3530" y="1484"/>
                    <a:pt x="3530" y="1484"/>
                  </a:cubicBezTo>
                  <a:cubicBezTo>
                    <a:pt x="3545" y="1484"/>
                    <a:pt x="3545" y="1484"/>
                    <a:pt x="3545" y="1484"/>
                  </a:cubicBezTo>
                  <a:cubicBezTo>
                    <a:pt x="3577" y="1512"/>
                    <a:pt x="3577" y="1512"/>
                    <a:pt x="3577" y="1512"/>
                  </a:cubicBezTo>
                  <a:cubicBezTo>
                    <a:pt x="3586" y="1503"/>
                    <a:pt x="3586" y="1503"/>
                    <a:pt x="3586" y="1503"/>
                  </a:cubicBezTo>
                  <a:cubicBezTo>
                    <a:pt x="3619" y="1501"/>
                    <a:pt x="3619" y="1501"/>
                    <a:pt x="3619" y="1501"/>
                  </a:cubicBezTo>
                  <a:cubicBezTo>
                    <a:pt x="3601" y="1478"/>
                    <a:pt x="3601" y="1478"/>
                    <a:pt x="3601" y="1478"/>
                  </a:cubicBezTo>
                  <a:cubicBezTo>
                    <a:pt x="3603" y="1478"/>
                    <a:pt x="3603" y="1478"/>
                    <a:pt x="3603" y="1478"/>
                  </a:cubicBezTo>
                  <a:cubicBezTo>
                    <a:pt x="3596" y="1440"/>
                    <a:pt x="3596" y="1440"/>
                    <a:pt x="3596" y="1440"/>
                  </a:cubicBezTo>
                  <a:cubicBezTo>
                    <a:pt x="3610" y="1435"/>
                    <a:pt x="3610" y="1435"/>
                    <a:pt x="3610" y="1435"/>
                  </a:cubicBezTo>
                  <a:cubicBezTo>
                    <a:pt x="3592" y="1408"/>
                    <a:pt x="3592" y="1408"/>
                    <a:pt x="3592" y="1408"/>
                  </a:cubicBezTo>
                  <a:cubicBezTo>
                    <a:pt x="3606" y="1387"/>
                    <a:pt x="3606" y="1387"/>
                    <a:pt x="3606" y="1387"/>
                  </a:cubicBezTo>
                  <a:cubicBezTo>
                    <a:pt x="3624" y="1387"/>
                    <a:pt x="3624" y="1387"/>
                    <a:pt x="3624" y="1387"/>
                  </a:cubicBezTo>
                  <a:cubicBezTo>
                    <a:pt x="3624" y="1326"/>
                    <a:pt x="3624" y="1326"/>
                    <a:pt x="3624" y="1326"/>
                  </a:cubicBezTo>
                  <a:cubicBezTo>
                    <a:pt x="3636" y="1315"/>
                    <a:pt x="3636" y="1315"/>
                    <a:pt x="3636" y="1315"/>
                  </a:cubicBezTo>
                  <a:cubicBezTo>
                    <a:pt x="3670" y="1335"/>
                    <a:pt x="3670" y="1335"/>
                    <a:pt x="3670" y="1335"/>
                  </a:cubicBezTo>
                  <a:cubicBezTo>
                    <a:pt x="3690" y="1340"/>
                    <a:pt x="3690" y="1340"/>
                    <a:pt x="3690" y="1340"/>
                  </a:cubicBezTo>
                  <a:cubicBezTo>
                    <a:pt x="3690" y="1333"/>
                    <a:pt x="3690" y="1333"/>
                    <a:pt x="3690" y="1333"/>
                  </a:cubicBezTo>
                  <a:cubicBezTo>
                    <a:pt x="3699" y="1333"/>
                    <a:pt x="3699" y="1333"/>
                    <a:pt x="3699" y="1333"/>
                  </a:cubicBezTo>
                  <a:cubicBezTo>
                    <a:pt x="3706" y="1339"/>
                    <a:pt x="3706" y="1339"/>
                    <a:pt x="3706" y="1339"/>
                  </a:cubicBezTo>
                  <a:cubicBezTo>
                    <a:pt x="3717" y="1392"/>
                    <a:pt x="3717" y="1392"/>
                    <a:pt x="3717" y="1392"/>
                  </a:cubicBezTo>
                  <a:cubicBezTo>
                    <a:pt x="3732" y="1386"/>
                    <a:pt x="3732" y="1386"/>
                    <a:pt x="3732" y="1386"/>
                  </a:cubicBezTo>
                  <a:cubicBezTo>
                    <a:pt x="3737" y="1366"/>
                    <a:pt x="3737" y="1366"/>
                    <a:pt x="3737" y="1366"/>
                  </a:cubicBezTo>
                  <a:cubicBezTo>
                    <a:pt x="3745" y="1367"/>
                    <a:pt x="3745" y="1367"/>
                    <a:pt x="3745" y="1367"/>
                  </a:cubicBezTo>
                  <a:cubicBezTo>
                    <a:pt x="3747" y="1378"/>
                    <a:pt x="3747" y="1378"/>
                    <a:pt x="3747" y="1378"/>
                  </a:cubicBezTo>
                  <a:cubicBezTo>
                    <a:pt x="3766" y="1394"/>
                    <a:pt x="3766" y="1394"/>
                    <a:pt x="3766" y="1394"/>
                  </a:cubicBezTo>
                  <a:cubicBezTo>
                    <a:pt x="3766" y="1390"/>
                    <a:pt x="3766" y="1390"/>
                    <a:pt x="3766" y="1390"/>
                  </a:cubicBezTo>
                  <a:cubicBezTo>
                    <a:pt x="3816" y="1421"/>
                    <a:pt x="3816" y="1421"/>
                    <a:pt x="3816" y="1421"/>
                  </a:cubicBezTo>
                  <a:cubicBezTo>
                    <a:pt x="3820" y="1415"/>
                    <a:pt x="3820" y="1415"/>
                    <a:pt x="3820" y="1415"/>
                  </a:cubicBezTo>
                  <a:cubicBezTo>
                    <a:pt x="3813" y="1408"/>
                    <a:pt x="3813" y="1408"/>
                    <a:pt x="3813" y="1408"/>
                  </a:cubicBezTo>
                  <a:cubicBezTo>
                    <a:pt x="3814" y="1407"/>
                    <a:pt x="3814" y="1407"/>
                    <a:pt x="3814" y="1407"/>
                  </a:cubicBezTo>
                  <a:cubicBezTo>
                    <a:pt x="3823" y="1414"/>
                    <a:pt x="3823" y="1414"/>
                    <a:pt x="3823" y="1414"/>
                  </a:cubicBezTo>
                  <a:cubicBezTo>
                    <a:pt x="3845" y="1406"/>
                    <a:pt x="3845" y="1406"/>
                    <a:pt x="3845" y="1406"/>
                  </a:cubicBezTo>
                  <a:cubicBezTo>
                    <a:pt x="3836" y="1396"/>
                    <a:pt x="3836" y="1396"/>
                    <a:pt x="3836" y="1396"/>
                  </a:cubicBezTo>
                  <a:cubicBezTo>
                    <a:pt x="3860" y="1398"/>
                    <a:pt x="3860" y="1398"/>
                    <a:pt x="3860" y="1398"/>
                  </a:cubicBezTo>
                  <a:cubicBezTo>
                    <a:pt x="3859" y="1398"/>
                    <a:pt x="3859" y="1398"/>
                    <a:pt x="3859" y="1398"/>
                  </a:cubicBezTo>
                  <a:cubicBezTo>
                    <a:pt x="3882" y="1405"/>
                    <a:pt x="3882" y="1405"/>
                    <a:pt x="3882" y="1405"/>
                  </a:cubicBezTo>
                  <a:cubicBezTo>
                    <a:pt x="3874" y="1396"/>
                    <a:pt x="3874" y="1396"/>
                    <a:pt x="3874" y="1396"/>
                  </a:cubicBezTo>
                  <a:cubicBezTo>
                    <a:pt x="3893" y="1402"/>
                    <a:pt x="3893" y="1402"/>
                    <a:pt x="3893" y="1402"/>
                  </a:cubicBezTo>
                  <a:cubicBezTo>
                    <a:pt x="3903" y="1392"/>
                    <a:pt x="3903" y="1392"/>
                    <a:pt x="3903" y="1392"/>
                  </a:cubicBezTo>
                  <a:cubicBezTo>
                    <a:pt x="3889" y="1388"/>
                    <a:pt x="3889" y="1388"/>
                    <a:pt x="3889" y="1388"/>
                  </a:cubicBezTo>
                  <a:cubicBezTo>
                    <a:pt x="3893" y="1373"/>
                    <a:pt x="3893" y="1373"/>
                    <a:pt x="3893" y="1373"/>
                  </a:cubicBezTo>
                  <a:cubicBezTo>
                    <a:pt x="3925" y="1388"/>
                    <a:pt x="3925" y="1388"/>
                    <a:pt x="3925" y="1388"/>
                  </a:cubicBezTo>
                  <a:cubicBezTo>
                    <a:pt x="3919" y="1375"/>
                    <a:pt x="3919" y="1375"/>
                    <a:pt x="3919" y="1375"/>
                  </a:cubicBezTo>
                  <a:cubicBezTo>
                    <a:pt x="3949" y="1388"/>
                    <a:pt x="3949" y="1388"/>
                    <a:pt x="3949" y="1388"/>
                  </a:cubicBezTo>
                  <a:cubicBezTo>
                    <a:pt x="3947" y="1378"/>
                    <a:pt x="3947" y="1378"/>
                    <a:pt x="3947" y="1378"/>
                  </a:cubicBezTo>
                  <a:cubicBezTo>
                    <a:pt x="3964" y="1382"/>
                    <a:pt x="3964" y="1382"/>
                    <a:pt x="3964" y="1382"/>
                  </a:cubicBezTo>
                  <a:cubicBezTo>
                    <a:pt x="3978" y="1375"/>
                    <a:pt x="3978" y="1375"/>
                    <a:pt x="3978" y="1375"/>
                  </a:cubicBezTo>
                  <a:cubicBezTo>
                    <a:pt x="4058" y="1404"/>
                    <a:pt x="4058" y="1404"/>
                    <a:pt x="4058" y="1404"/>
                  </a:cubicBezTo>
                  <a:cubicBezTo>
                    <a:pt x="4068" y="1387"/>
                    <a:pt x="4068" y="1387"/>
                    <a:pt x="4068" y="1387"/>
                  </a:cubicBezTo>
                  <a:cubicBezTo>
                    <a:pt x="4094" y="1389"/>
                    <a:pt x="4094" y="1389"/>
                    <a:pt x="4094" y="1389"/>
                  </a:cubicBezTo>
                  <a:cubicBezTo>
                    <a:pt x="4102" y="1381"/>
                    <a:pt x="4102" y="1381"/>
                    <a:pt x="4102" y="1381"/>
                  </a:cubicBezTo>
                  <a:cubicBezTo>
                    <a:pt x="4112" y="1400"/>
                    <a:pt x="4112" y="1400"/>
                    <a:pt x="4112" y="1400"/>
                  </a:cubicBezTo>
                  <a:cubicBezTo>
                    <a:pt x="4127" y="1361"/>
                    <a:pt x="4127" y="1361"/>
                    <a:pt x="4127" y="1361"/>
                  </a:cubicBezTo>
                  <a:cubicBezTo>
                    <a:pt x="4116" y="1336"/>
                    <a:pt x="4116" y="1336"/>
                    <a:pt x="4116" y="1336"/>
                  </a:cubicBezTo>
                  <a:cubicBezTo>
                    <a:pt x="4102" y="1335"/>
                    <a:pt x="4102" y="1335"/>
                    <a:pt x="4102" y="1335"/>
                  </a:cubicBezTo>
                  <a:cubicBezTo>
                    <a:pt x="4091" y="1314"/>
                    <a:pt x="4091" y="1314"/>
                    <a:pt x="4091" y="1314"/>
                  </a:cubicBezTo>
                  <a:cubicBezTo>
                    <a:pt x="4088" y="1323"/>
                    <a:pt x="4088" y="1323"/>
                    <a:pt x="4088" y="1323"/>
                  </a:cubicBezTo>
                  <a:cubicBezTo>
                    <a:pt x="4080" y="1319"/>
                    <a:pt x="4080" y="1319"/>
                    <a:pt x="4080" y="1319"/>
                  </a:cubicBezTo>
                  <a:cubicBezTo>
                    <a:pt x="4071" y="1331"/>
                    <a:pt x="4071" y="1331"/>
                    <a:pt x="4071" y="1331"/>
                  </a:cubicBezTo>
                  <a:cubicBezTo>
                    <a:pt x="4070" y="1330"/>
                    <a:pt x="4070" y="1330"/>
                    <a:pt x="4070" y="1330"/>
                  </a:cubicBezTo>
                  <a:cubicBezTo>
                    <a:pt x="4014" y="1266"/>
                    <a:pt x="4014" y="1266"/>
                    <a:pt x="4014" y="1266"/>
                  </a:cubicBezTo>
                  <a:cubicBezTo>
                    <a:pt x="4018" y="1253"/>
                    <a:pt x="4018" y="1253"/>
                    <a:pt x="4018" y="1253"/>
                  </a:cubicBezTo>
                  <a:cubicBezTo>
                    <a:pt x="4038" y="1243"/>
                    <a:pt x="4038" y="1243"/>
                    <a:pt x="4038" y="1243"/>
                  </a:cubicBezTo>
                  <a:cubicBezTo>
                    <a:pt x="4041" y="1228"/>
                    <a:pt x="4041" y="1228"/>
                    <a:pt x="4041" y="1228"/>
                  </a:cubicBezTo>
                  <a:cubicBezTo>
                    <a:pt x="3994" y="1213"/>
                    <a:pt x="3994" y="1213"/>
                    <a:pt x="3994" y="1213"/>
                  </a:cubicBezTo>
                  <a:cubicBezTo>
                    <a:pt x="3985" y="1207"/>
                    <a:pt x="3985" y="1207"/>
                    <a:pt x="3985" y="1207"/>
                  </a:cubicBezTo>
                  <a:cubicBezTo>
                    <a:pt x="3981" y="1185"/>
                    <a:pt x="3981" y="1185"/>
                    <a:pt x="3981" y="1185"/>
                  </a:cubicBezTo>
                  <a:cubicBezTo>
                    <a:pt x="3963" y="1188"/>
                    <a:pt x="3963" y="1188"/>
                    <a:pt x="3963" y="1188"/>
                  </a:cubicBezTo>
                  <a:cubicBezTo>
                    <a:pt x="3961" y="1185"/>
                    <a:pt x="3961" y="1185"/>
                    <a:pt x="3961" y="1185"/>
                  </a:cubicBezTo>
                  <a:cubicBezTo>
                    <a:pt x="3951" y="1190"/>
                    <a:pt x="3951" y="1190"/>
                    <a:pt x="3951" y="1190"/>
                  </a:cubicBezTo>
                  <a:cubicBezTo>
                    <a:pt x="3937" y="1176"/>
                    <a:pt x="3937" y="1176"/>
                    <a:pt x="3937" y="1176"/>
                  </a:cubicBezTo>
                  <a:cubicBezTo>
                    <a:pt x="3935" y="1190"/>
                    <a:pt x="3935" y="1190"/>
                    <a:pt x="3935" y="1190"/>
                  </a:cubicBezTo>
                  <a:cubicBezTo>
                    <a:pt x="3931" y="1187"/>
                    <a:pt x="3931" y="1187"/>
                    <a:pt x="3931" y="1187"/>
                  </a:cubicBezTo>
                  <a:cubicBezTo>
                    <a:pt x="3926" y="1199"/>
                    <a:pt x="3926" y="1199"/>
                    <a:pt x="3926" y="1199"/>
                  </a:cubicBezTo>
                  <a:cubicBezTo>
                    <a:pt x="3915" y="1202"/>
                    <a:pt x="3915" y="1202"/>
                    <a:pt x="3915" y="1202"/>
                  </a:cubicBezTo>
                  <a:cubicBezTo>
                    <a:pt x="3908" y="1199"/>
                    <a:pt x="3908" y="1199"/>
                    <a:pt x="3908" y="1199"/>
                  </a:cubicBezTo>
                  <a:cubicBezTo>
                    <a:pt x="3918" y="1189"/>
                    <a:pt x="3918" y="1189"/>
                    <a:pt x="3918" y="1189"/>
                  </a:cubicBezTo>
                  <a:cubicBezTo>
                    <a:pt x="3901" y="1189"/>
                    <a:pt x="3901" y="1189"/>
                    <a:pt x="3901" y="1189"/>
                  </a:cubicBezTo>
                  <a:cubicBezTo>
                    <a:pt x="3904" y="1178"/>
                    <a:pt x="3904" y="1178"/>
                    <a:pt x="3904" y="1178"/>
                  </a:cubicBezTo>
                  <a:cubicBezTo>
                    <a:pt x="3886" y="1173"/>
                    <a:pt x="3886" y="1173"/>
                    <a:pt x="3886" y="1173"/>
                  </a:cubicBezTo>
                  <a:cubicBezTo>
                    <a:pt x="3887" y="1171"/>
                    <a:pt x="3887" y="1171"/>
                    <a:pt x="3887" y="1171"/>
                  </a:cubicBezTo>
                  <a:cubicBezTo>
                    <a:pt x="3895" y="1171"/>
                    <a:pt x="3895" y="1171"/>
                    <a:pt x="3895" y="1171"/>
                  </a:cubicBezTo>
                  <a:cubicBezTo>
                    <a:pt x="3896" y="1163"/>
                    <a:pt x="3896" y="1163"/>
                    <a:pt x="3896" y="1163"/>
                  </a:cubicBezTo>
                  <a:cubicBezTo>
                    <a:pt x="3891" y="1161"/>
                    <a:pt x="3891" y="1161"/>
                    <a:pt x="3891" y="1161"/>
                  </a:cubicBezTo>
                  <a:cubicBezTo>
                    <a:pt x="3906" y="1160"/>
                    <a:pt x="3906" y="1160"/>
                    <a:pt x="3906" y="1160"/>
                  </a:cubicBezTo>
                  <a:cubicBezTo>
                    <a:pt x="3921" y="1145"/>
                    <a:pt x="3921" y="1145"/>
                    <a:pt x="3921" y="1145"/>
                  </a:cubicBezTo>
                  <a:cubicBezTo>
                    <a:pt x="3922" y="1137"/>
                    <a:pt x="3922" y="1137"/>
                    <a:pt x="3922" y="1137"/>
                  </a:cubicBezTo>
                  <a:cubicBezTo>
                    <a:pt x="3935" y="1144"/>
                    <a:pt x="3935" y="1144"/>
                    <a:pt x="3935" y="1144"/>
                  </a:cubicBezTo>
                  <a:cubicBezTo>
                    <a:pt x="3945" y="1138"/>
                    <a:pt x="3945" y="1138"/>
                    <a:pt x="3945" y="1138"/>
                  </a:cubicBezTo>
                  <a:cubicBezTo>
                    <a:pt x="3937" y="1117"/>
                    <a:pt x="3937" y="1117"/>
                    <a:pt x="3937" y="1117"/>
                  </a:cubicBezTo>
                  <a:cubicBezTo>
                    <a:pt x="3950" y="1145"/>
                    <a:pt x="3950" y="1145"/>
                    <a:pt x="3950" y="1145"/>
                  </a:cubicBezTo>
                  <a:cubicBezTo>
                    <a:pt x="3947" y="1157"/>
                    <a:pt x="3947" y="1157"/>
                    <a:pt x="3947" y="1157"/>
                  </a:cubicBezTo>
                  <a:cubicBezTo>
                    <a:pt x="3942" y="1157"/>
                    <a:pt x="3942" y="1157"/>
                    <a:pt x="3942" y="1157"/>
                  </a:cubicBezTo>
                  <a:cubicBezTo>
                    <a:pt x="3945" y="1171"/>
                    <a:pt x="3945" y="1171"/>
                    <a:pt x="3945" y="1171"/>
                  </a:cubicBezTo>
                  <a:cubicBezTo>
                    <a:pt x="3953" y="1171"/>
                    <a:pt x="3953" y="1171"/>
                    <a:pt x="3953" y="1171"/>
                  </a:cubicBezTo>
                  <a:cubicBezTo>
                    <a:pt x="3954" y="1164"/>
                    <a:pt x="3954" y="1164"/>
                    <a:pt x="3954" y="1164"/>
                  </a:cubicBezTo>
                  <a:cubicBezTo>
                    <a:pt x="3961" y="1167"/>
                    <a:pt x="3961" y="1167"/>
                    <a:pt x="3961" y="1167"/>
                  </a:cubicBezTo>
                  <a:cubicBezTo>
                    <a:pt x="3965" y="1148"/>
                    <a:pt x="3965" y="1148"/>
                    <a:pt x="3965" y="1148"/>
                  </a:cubicBezTo>
                  <a:cubicBezTo>
                    <a:pt x="3988" y="1132"/>
                    <a:pt x="3988" y="1132"/>
                    <a:pt x="3988" y="1132"/>
                  </a:cubicBezTo>
                  <a:cubicBezTo>
                    <a:pt x="3969" y="1069"/>
                    <a:pt x="3969" y="1069"/>
                    <a:pt x="3969" y="1069"/>
                  </a:cubicBezTo>
                  <a:cubicBezTo>
                    <a:pt x="3969" y="1067"/>
                    <a:pt x="3969" y="1067"/>
                    <a:pt x="3969" y="1067"/>
                  </a:cubicBezTo>
                  <a:cubicBezTo>
                    <a:pt x="3959" y="1062"/>
                    <a:pt x="3959" y="1062"/>
                    <a:pt x="3959" y="1062"/>
                  </a:cubicBezTo>
                  <a:cubicBezTo>
                    <a:pt x="3969" y="1065"/>
                    <a:pt x="3969" y="1065"/>
                    <a:pt x="3969" y="1065"/>
                  </a:cubicBezTo>
                  <a:cubicBezTo>
                    <a:pt x="3985" y="1060"/>
                    <a:pt x="3985" y="1060"/>
                    <a:pt x="3985" y="1060"/>
                  </a:cubicBezTo>
                  <a:cubicBezTo>
                    <a:pt x="3963" y="1015"/>
                    <a:pt x="3963" y="1015"/>
                    <a:pt x="3963" y="1015"/>
                  </a:cubicBezTo>
                  <a:cubicBezTo>
                    <a:pt x="3957" y="1017"/>
                    <a:pt x="3957" y="1017"/>
                    <a:pt x="3957" y="1017"/>
                  </a:cubicBezTo>
                  <a:cubicBezTo>
                    <a:pt x="3955" y="998"/>
                    <a:pt x="3955" y="998"/>
                    <a:pt x="3955" y="998"/>
                  </a:cubicBezTo>
                  <a:cubicBezTo>
                    <a:pt x="3932" y="974"/>
                    <a:pt x="3932" y="974"/>
                    <a:pt x="3932" y="974"/>
                  </a:cubicBezTo>
                  <a:cubicBezTo>
                    <a:pt x="3940" y="942"/>
                    <a:pt x="3940" y="942"/>
                    <a:pt x="3940" y="942"/>
                  </a:cubicBezTo>
                  <a:cubicBezTo>
                    <a:pt x="3956" y="933"/>
                    <a:pt x="3956" y="933"/>
                    <a:pt x="3956" y="933"/>
                  </a:cubicBezTo>
                  <a:cubicBezTo>
                    <a:pt x="3963" y="895"/>
                    <a:pt x="3963" y="895"/>
                    <a:pt x="3963" y="895"/>
                  </a:cubicBezTo>
                  <a:cubicBezTo>
                    <a:pt x="3979" y="882"/>
                    <a:pt x="3979" y="882"/>
                    <a:pt x="3979" y="882"/>
                  </a:cubicBezTo>
                  <a:cubicBezTo>
                    <a:pt x="3961" y="869"/>
                    <a:pt x="3961" y="869"/>
                    <a:pt x="3961" y="869"/>
                  </a:cubicBezTo>
                  <a:cubicBezTo>
                    <a:pt x="3937" y="874"/>
                    <a:pt x="3937" y="874"/>
                    <a:pt x="3937" y="874"/>
                  </a:cubicBezTo>
                  <a:cubicBezTo>
                    <a:pt x="3917" y="865"/>
                    <a:pt x="3917" y="865"/>
                    <a:pt x="3917" y="865"/>
                  </a:cubicBezTo>
                  <a:cubicBezTo>
                    <a:pt x="3896" y="892"/>
                    <a:pt x="3896" y="892"/>
                    <a:pt x="3896" y="892"/>
                  </a:cubicBezTo>
                  <a:cubicBezTo>
                    <a:pt x="3867" y="908"/>
                    <a:pt x="3867" y="908"/>
                    <a:pt x="3867" y="908"/>
                  </a:cubicBezTo>
                  <a:cubicBezTo>
                    <a:pt x="3864" y="917"/>
                    <a:pt x="3864" y="917"/>
                    <a:pt x="3864" y="917"/>
                  </a:cubicBezTo>
                  <a:cubicBezTo>
                    <a:pt x="3859" y="908"/>
                    <a:pt x="3859" y="908"/>
                    <a:pt x="3859" y="908"/>
                  </a:cubicBezTo>
                  <a:cubicBezTo>
                    <a:pt x="3832" y="894"/>
                    <a:pt x="3832" y="894"/>
                    <a:pt x="3832" y="894"/>
                  </a:cubicBezTo>
                  <a:cubicBezTo>
                    <a:pt x="3808" y="896"/>
                    <a:pt x="3808" y="896"/>
                    <a:pt x="3808" y="896"/>
                  </a:cubicBezTo>
                  <a:cubicBezTo>
                    <a:pt x="3806" y="904"/>
                    <a:pt x="3806" y="904"/>
                    <a:pt x="3806" y="904"/>
                  </a:cubicBezTo>
                  <a:cubicBezTo>
                    <a:pt x="3758" y="926"/>
                    <a:pt x="3758" y="926"/>
                    <a:pt x="3758" y="926"/>
                  </a:cubicBezTo>
                  <a:cubicBezTo>
                    <a:pt x="3751" y="957"/>
                    <a:pt x="3751" y="957"/>
                    <a:pt x="3751" y="957"/>
                  </a:cubicBezTo>
                  <a:cubicBezTo>
                    <a:pt x="3744" y="958"/>
                    <a:pt x="3744" y="958"/>
                    <a:pt x="3744" y="958"/>
                  </a:cubicBezTo>
                  <a:cubicBezTo>
                    <a:pt x="3728" y="947"/>
                    <a:pt x="3728" y="947"/>
                    <a:pt x="3728" y="947"/>
                  </a:cubicBezTo>
                  <a:cubicBezTo>
                    <a:pt x="3726" y="958"/>
                    <a:pt x="3726" y="958"/>
                    <a:pt x="3726" y="958"/>
                  </a:cubicBezTo>
                  <a:cubicBezTo>
                    <a:pt x="3684" y="978"/>
                    <a:pt x="3684" y="978"/>
                    <a:pt x="3684" y="978"/>
                  </a:cubicBezTo>
                  <a:cubicBezTo>
                    <a:pt x="3675" y="976"/>
                    <a:pt x="3675" y="976"/>
                    <a:pt x="3675" y="976"/>
                  </a:cubicBezTo>
                  <a:cubicBezTo>
                    <a:pt x="3673" y="964"/>
                    <a:pt x="3673" y="964"/>
                    <a:pt x="3673" y="964"/>
                  </a:cubicBezTo>
                  <a:cubicBezTo>
                    <a:pt x="3674" y="963"/>
                    <a:pt x="3674" y="963"/>
                    <a:pt x="3674" y="963"/>
                  </a:cubicBezTo>
                  <a:cubicBezTo>
                    <a:pt x="3679" y="971"/>
                    <a:pt x="3679" y="971"/>
                    <a:pt x="3679" y="971"/>
                  </a:cubicBezTo>
                  <a:cubicBezTo>
                    <a:pt x="3693" y="966"/>
                    <a:pt x="3693" y="966"/>
                    <a:pt x="3693" y="966"/>
                  </a:cubicBezTo>
                  <a:cubicBezTo>
                    <a:pt x="3652" y="914"/>
                    <a:pt x="3652" y="914"/>
                    <a:pt x="3652" y="914"/>
                  </a:cubicBezTo>
                  <a:cubicBezTo>
                    <a:pt x="3625" y="911"/>
                    <a:pt x="3625" y="911"/>
                    <a:pt x="3625" y="911"/>
                  </a:cubicBezTo>
                  <a:cubicBezTo>
                    <a:pt x="3631" y="896"/>
                    <a:pt x="3631" y="896"/>
                    <a:pt x="3631" y="896"/>
                  </a:cubicBezTo>
                  <a:cubicBezTo>
                    <a:pt x="3611" y="906"/>
                    <a:pt x="3611" y="906"/>
                    <a:pt x="3611" y="906"/>
                  </a:cubicBezTo>
                  <a:cubicBezTo>
                    <a:pt x="3615" y="913"/>
                    <a:pt x="3615" y="913"/>
                    <a:pt x="3615" y="913"/>
                  </a:cubicBezTo>
                  <a:cubicBezTo>
                    <a:pt x="3561" y="943"/>
                    <a:pt x="3561" y="943"/>
                    <a:pt x="3561" y="943"/>
                  </a:cubicBezTo>
                  <a:cubicBezTo>
                    <a:pt x="3527" y="951"/>
                    <a:pt x="3527" y="951"/>
                    <a:pt x="3527" y="951"/>
                  </a:cubicBezTo>
                  <a:cubicBezTo>
                    <a:pt x="3517" y="947"/>
                    <a:pt x="3517" y="947"/>
                    <a:pt x="3517" y="947"/>
                  </a:cubicBezTo>
                  <a:cubicBezTo>
                    <a:pt x="3508" y="930"/>
                    <a:pt x="3508" y="930"/>
                    <a:pt x="3508" y="930"/>
                  </a:cubicBezTo>
                  <a:cubicBezTo>
                    <a:pt x="3470" y="928"/>
                    <a:pt x="3470" y="928"/>
                    <a:pt x="3470" y="928"/>
                  </a:cubicBezTo>
                  <a:cubicBezTo>
                    <a:pt x="3458" y="909"/>
                    <a:pt x="3458" y="909"/>
                    <a:pt x="3458" y="909"/>
                  </a:cubicBezTo>
                  <a:cubicBezTo>
                    <a:pt x="3438" y="923"/>
                    <a:pt x="3438" y="923"/>
                    <a:pt x="3438" y="923"/>
                  </a:cubicBezTo>
                  <a:cubicBezTo>
                    <a:pt x="3415" y="921"/>
                    <a:pt x="3415" y="921"/>
                    <a:pt x="3415" y="921"/>
                  </a:cubicBezTo>
                  <a:cubicBezTo>
                    <a:pt x="3396" y="911"/>
                    <a:pt x="3396" y="911"/>
                    <a:pt x="3396" y="911"/>
                  </a:cubicBezTo>
                  <a:cubicBezTo>
                    <a:pt x="3385" y="888"/>
                    <a:pt x="3385" y="888"/>
                    <a:pt x="3385" y="888"/>
                  </a:cubicBezTo>
                  <a:cubicBezTo>
                    <a:pt x="3404" y="862"/>
                    <a:pt x="3404" y="862"/>
                    <a:pt x="3404" y="862"/>
                  </a:cubicBezTo>
                  <a:cubicBezTo>
                    <a:pt x="3397" y="814"/>
                    <a:pt x="3397" y="814"/>
                    <a:pt x="3397" y="814"/>
                  </a:cubicBezTo>
                  <a:cubicBezTo>
                    <a:pt x="3406" y="717"/>
                    <a:pt x="3406" y="717"/>
                    <a:pt x="3406" y="717"/>
                  </a:cubicBezTo>
                  <a:cubicBezTo>
                    <a:pt x="3453" y="655"/>
                    <a:pt x="3453" y="655"/>
                    <a:pt x="3453" y="655"/>
                  </a:cubicBezTo>
                  <a:cubicBezTo>
                    <a:pt x="3417" y="655"/>
                    <a:pt x="3417" y="655"/>
                    <a:pt x="3417" y="655"/>
                  </a:cubicBezTo>
                  <a:cubicBezTo>
                    <a:pt x="3380" y="667"/>
                    <a:pt x="3380" y="667"/>
                    <a:pt x="3380" y="667"/>
                  </a:cubicBezTo>
                  <a:cubicBezTo>
                    <a:pt x="3312" y="662"/>
                    <a:pt x="3312" y="662"/>
                    <a:pt x="3312" y="662"/>
                  </a:cubicBezTo>
                  <a:cubicBezTo>
                    <a:pt x="3258" y="671"/>
                    <a:pt x="3258" y="671"/>
                    <a:pt x="3258" y="671"/>
                  </a:cubicBezTo>
                  <a:cubicBezTo>
                    <a:pt x="3139" y="728"/>
                    <a:pt x="3139" y="728"/>
                    <a:pt x="3139" y="728"/>
                  </a:cubicBezTo>
                  <a:cubicBezTo>
                    <a:pt x="3088" y="744"/>
                    <a:pt x="3088" y="744"/>
                    <a:pt x="3088" y="744"/>
                  </a:cubicBezTo>
                  <a:cubicBezTo>
                    <a:pt x="2932" y="741"/>
                    <a:pt x="2932" y="741"/>
                    <a:pt x="2932" y="741"/>
                  </a:cubicBezTo>
                  <a:cubicBezTo>
                    <a:pt x="2875" y="730"/>
                    <a:pt x="2875" y="730"/>
                    <a:pt x="2875" y="730"/>
                  </a:cubicBezTo>
                  <a:cubicBezTo>
                    <a:pt x="2875" y="729"/>
                    <a:pt x="2875" y="729"/>
                    <a:pt x="2875" y="729"/>
                  </a:cubicBezTo>
                  <a:cubicBezTo>
                    <a:pt x="2804" y="742"/>
                    <a:pt x="2804" y="742"/>
                    <a:pt x="2804" y="742"/>
                  </a:cubicBezTo>
                  <a:cubicBezTo>
                    <a:pt x="2803" y="739"/>
                    <a:pt x="2803" y="739"/>
                    <a:pt x="2803" y="739"/>
                  </a:cubicBezTo>
                  <a:cubicBezTo>
                    <a:pt x="2725" y="762"/>
                    <a:pt x="2725" y="762"/>
                    <a:pt x="2725" y="762"/>
                  </a:cubicBezTo>
                  <a:cubicBezTo>
                    <a:pt x="2716" y="762"/>
                    <a:pt x="2716" y="762"/>
                    <a:pt x="2716" y="762"/>
                  </a:cubicBezTo>
                  <a:cubicBezTo>
                    <a:pt x="2698" y="743"/>
                    <a:pt x="2698" y="743"/>
                    <a:pt x="2698" y="743"/>
                  </a:cubicBezTo>
                  <a:cubicBezTo>
                    <a:pt x="2686" y="748"/>
                    <a:pt x="2686" y="748"/>
                    <a:pt x="2686" y="748"/>
                  </a:cubicBezTo>
                  <a:cubicBezTo>
                    <a:pt x="2549" y="843"/>
                    <a:pt x="2549" y="843"/>
                    <a:pt x="2549" y="843"/>
                  </a:cubicBezTo>
                  <a:cubicBezTo>
                    <a:pt x="2504" y="860"/>
                    <a:pt x="2504" y="860"/>
                    <a:pt x="2504" y="860"/>
                  </a:cubicBezTo>
                  <a:cubicBezTo>
                    <a:pt x="2490" y="854"/>
                    <a:pt x="2490" y="854"/>
                    <a:pt x="2490" y="854"/>
                  </a:cubicBezTo>
                  <a:cubicBezTo>
                    <a:pt x="2448" y="900"/>
                    <a:pt x="2448" y="900"/>
                    <a:pt x="2448" y="900"/>
                  </a:cubicBezTo>
                  <a:cubicBezTo>
                    <a:pt x="2430" y="906"/>
                    <a:pt x="2430" y="906"/>
                    <a:pt x="2430" y="906"/>
                  </a:cubicBezTo>
                  <a:cubicBezTo>
                    <a:pt x="2407" y="943"/>
                    <a:pt x="2407" y="943"/>
                    <a:pt x="2407" y="943"/>
                  </a:cubicBezTo>
                  <a:cubicBezTo>
                    <a:pt x="2398" y="945"/>
                    <a:pt x="2398" y="945"/>
                    <a:pt x="2398" y="945"/>
                  </a:cubicBezTo>
                  <a:cubicBezTo>
                    <a:pt x="2406" y="932"/>
                    <a:pt x="2406" y="932"/>
                    <a:pt x="2406" y="932"/>
                  </a:cubicBezTo>
                  <a:cubicBezTo>
                    <a:pt x="2406" y="909"/>
                    <a:pt x="2406" y="909"/>
                    <a:pt x="2406" y="909"/>
                  </a:cubicBezTo>
                  <a:cubicBezTo>
                    <a:pt x="2394" y="909"/>
                    <a:pt x="2394" y="909"/>
                    <a:pt x="2394" y="909"/>
                  </a:cubicBezTo>
                  <a:cubicBezTo>
                    <a:pt x="2388" y="919"/>
                    <a:pt x="2388" y="919"/>
                    <a:pt x="2388" y="919"/>
                  </a:cubicBezTo>
                  <a:cubicBezTo>
                    <a:pt x="2383" y="916"/>
                    <a:pt x="2383" y="916"/>
                    <a:pt x="2383" y="916"/>
                  </a:cubicBezTo>
                  <a:cubicBezTo>
                    <a:pt x="2394" y="873"/>
                    <a:pt x="2394" y="873"/>
                    <a:pt x="2394" y="873"/>
                  </a:cubicBezTo>
                  <a:cubicBezTo>
                    <a:pt x="2375" y="844"/>
                    <a:pt x="2375" y="844"/>
                    <a:pt x="2375" y="844"/>
                  </a:cubicBezTo>
                  <a:cubicBezTo>
                    <a:pt x="2352" y="844"/>
                    <a:pt x="2352" y="844"/>
                    <a:pt x="2352" y="844"/>
                  </a:cubicBezTo>
                  <a:cubicBezTo>
                    <a:pt x="2333" y="861"/>
                    <a:pt x="2333" y="861"/>
                    <a:pt x="2333" y="861"/>
                  </a:cubicBezTo>
                  <a:cubicBezTo>
                    <a:pt x="2341" y="900"/>
                    <a:pt x="2341" y="900"/>
                    <a:pt x="2341" y="900"/>
                  </a:cubicBezTo>
                  <a:cubicBezTo>
                    <a:pt x="2349" y="907"/>
                    <a:pt x="2349" y="907"/>
                    <a:pt x="2349" y="907"/>
                  </a:cubicBezTo>
                  <a:cubicBezTo>
                    <a:pt x="2346" y="948"/>
                    <a:pt x="2346" y="948"/>
                    <a:pt x="2346" y="948"/>
                  </a:cubicBezTo>
                  <a:cubicBezTo>
                    <a:pt x="2366" y="953"/>
                    <a:pt x="2366" y="953"/>
                    <a:pt x="2366" y="953"/>
                  </a:cubicBezTo>
                  <a:cubicBezTo>
                    <a:pt x="2342" y="952"/>
                    <a:pt x="2342" y="952"/>
                    <a:pt x="2342" y="952"/>
                  </a:cubicBezTo>
                  <a:cubicBezTo>
                    <a:pt x="2326" y="924"/>
                    <a:pt x="2326" y="924"/>
                    <a:pt x="2326" y="924"/>
                  </a:cubicBezTo>
                  <a:cubicBezTo>
                    <a:pt x="2311" y="919"/>
                    <a:pt x="2311" y="919"/>
                    <a:pt x="2311" y="919"/>
                  </a:cubicBezTo>
                  <a:cubicBezTo>
                    <a:pt x="2287" y="919"/>
                    <a:pt x="2287" y="919"/>
                    <a:pt x="2287" y="919"/>
                  </a:cubicBezTo>
                  <a:cubicBezTo>
                    <a:pt x="2265" y="955"/>
                    <a:pt x="2265" y="955"/>
                    <a:pt x="2265" y="955"/>
                  </a:cubicBezTo>
                  <a:cubicBezTo>
                    <a:pt x="2239" y="957"/>
                    <a:pt x="2239" y="957"/>
                    <a:pt x="2239" y="957"/>
                  </a:cubicBezTo>
                  <a:cubicBezTo>
                    <a:pt x="2217" y="930"/>
                    <a:pt x="2217" y="930"/>
                    <a:pt x="2217" y="930"/>
                  </a:cubicBezTo>
                  <a:cubicBezTo>
                    <a:pt x="2201" y="932"/>
                    <a:pt x="2201" y="932"/>
                    <a:pt x="2201" y="932"/>
                  </a:cubicBezTo>
                  <a:cubicBezTo>
                    <a:pt x="2191" y="923"/>
                    <a:pt x="2191" y="923"/>
                    <a:pt x="2191" y="923"/>
                  </a:cubicBezTo>
                  <a:cubicBezTo>
                    <a:pt x="2176" y="879"/>
                    <a:pt x="2176" y="879"/>
                    <a:pt x="2176" y="879"/>
                  </a:cubicBezTo>
                  <a:cubicBezTo>
                    <a:pt x="2155" y="870"/>
                    <a:pt x="2155" y="870"/>
                    <a:pt x="2155" y="870"/>
                  </a:cubicBezTo>
                  <a:cubicBezTo>
                    <a:pt x="2139" y="867"/>
                    <a:pt x="2139" y="867"/>
                    <a:pt x="2139" y="867"/>
                  </a:cubicBezTo>
                  <a:cubicBezTo>
                    <a:pt x="2137" y="876"/>
                    <a:pt x="2137" y="876"/>
                    <a:pt x="2137" y="876"/>
                  </a:cubicBezTo>
                  <a:cubicBezTo>
                    <a:pt x="2122" y="882"/>
                    <a:pt x="2122" y="882"/>
                    <a:pt x="2122" y="882"/>
                  </a:cubicBezTo>
                  <a:cubicBezTo>
                    <a:pt x="2101" y="884"/>
                    <a:pt x="2101" y="884"/>
                    <a:pt x="2101" y="884"/>
                  </a:cubicBezTo>
                  <a:cubicBezTo>
                    <a:pt x="2085" y="900"/>
                    <a:pt x="2085" y="900"/>
                    <a:pt x="2085" y="900"/>
                  </a:cubicBezTo>
                  <a:cubicBezTo>
                    <a:pt x="2070" y="903"/>
                    <a:pt x="2070" y="903"/>
                    <a:pt x="2070" y="903"/>
                  </a:cubicBezTo>
                  <a:cubicBezTo>
                    <a:pt x="2051" y="892"/>
                    <a:pt x="2051" y="892"/>
                    <a:pt x="2051" y="892"/>
                  </a:cubicBezTo>
                  <a:cubicBezTo>
                    <a:pt x="2034" y="903"/>
                    <a:pt x="2034" y="903"/>
                    <a:pt x="2034" y="903"/>
                  </a:cubicBezTo>
                  <a:cubicBezTo>
                    <a:pt x="1989" y="907"/>
                    <a:pt x="1989" y="907"/>
                    <a:pt x="1989" y="907"/>
                  </a:cubicBezTo>
                  <a:cubicBezTo>
                    <a:pt x="1934" y="895"/>
                    <a:pt x="1934" y="895"/>
                    <a:pt x="1934" y="895"/>
                  </a:cubicBezTo>
                  <a:cubicBezTo>
                    <a:pt x="1912" y="870"/>
                    <a:pt x="1912" y="870"/>
                    <a:pt x="1912" y="870"/>
                  </a:cubicBezTo>
                  <a:cubicBezTo>
                    <a:pt x="1912" y="864"/>
                    <a:pt x="1912" y="864"/>
                    <a:pt x="1912" y="864"/>
                  </a:cubicBezTo>
                  <a:cubicBezTo>
                    <a:pt x="1934" y="857"/>
                    <a:pt x="1934" y="857"/>
                    <a:pt x="1934" y="857"/>
                  </a:cubicBezTo>
                  <a:cubicBezTo>
                    <a:pt x="1918" y="852"/>
                    <a:pt x="1918" y="852"/>
                    <a:pt x="1918" y="852"/>
                  </a:cubicBezTo>
                  <a:cubicBezTo>
                    <a:pt x="1913" y="836"/>
                    <a:pt x="1913" y="836"/>
                    <a:pt x="1913" y="836"/>
                  </a:cubicBezTo>
                  <a:cubicBezTo>
                    <a:pt x="1921" y="816"/>
                    <a:pt x="1921" y="816"/>
                    <a:pt x="1921" y="816"/>
                  </a:cubicBezTo>
                  <a:cubicBezTo>
                    <a:pt x="1915" y="812"/>
                    <a:pt x="1915" y="812"/>
                    <a:pt x="1915" y="812"/>
                  </a:cubicBezTo>
                  <a:cubicBezTo>
                    <a:pt x="1911" y="817"/>
                    <a:pt x="1911" y="817"/>
                    <a:pt x="1911" y="817"/>
                  </a:cubicBezTo>
                  <a:cubicBezTo>
                    <a:pt x="1901" y="811"/>
                    <a:pt x="1901" y="811"/>
                    <a:pt x="1901" y="811"/>
                  </a:cubicBezTo>
                  <a:cubicBezTo>
                    <a:pt x="1904" y="793"/>
                    <a:pt x="1904" y="793"/>
                    <a:pt x="1904" y="793"/>
                  </a:cubicBezTo>
                  <a:cubicBezTo>
                    <a:pt x="1882" y="797"/>
                    <a:pt x="1882" y="797"/>
                    <a:pt x="1882" y="797"/>
                  </a:cubicBezTo>
                  <a:cubicBezTo>
                    <a:pt x="1895" y="811"/>
                    <a:pt x="1895" y="811"/>
                    <a:pt x="1895" y="811"/>
                  </a:cubicBezTo>
                  <a:cubicBezTo>
                    <a:pt x="1886" y="812"/>
                    <a:pt x="1886" y="812"/>
                    <a:pt x="1886" y="812"/>
                  </a:cubicBezTo>
                  <a:cubicBezTo>
                    <a:pt x="1869" y="796"/>
                    <a:pt x="1869" y="796"/>
                    <a:pt x="1869" y="796"/>
                  </a:cubicBezTo>
                  <a:cubicBezTo>
                    <a:pt x="1867" y="770"/>
                    <a:pt x="1867" y="770"/>
                    <a:pt x="1867" y="770"/>
                  </a:cubicBezTo>
                  <a:cubicBezTo>
                    <a:pt x="1841" y="761"/>
                    <a:pt x="1841" y="761"/>
                    <a:pt x="1841" y="761"/>
                  </a:cubicBezTo>
                  <a:cubicBezTo>
                    <a:pt x="1832" y="739"/>
                    <a:pt x="1832" y="739"/>
                    <a:pt x="1832" y="739"/>
                  </a:cubicBezTo>
                  <a:cubicBezTo>
                    <a:pt x="1834" y="720"/>
                    <a:pt x="1834" y="720"/>
                    <a:pt x="1834" y="720"/>
                  </a:cubicBezTo>
                  <a:cubicBezTo>
                    <a:pt x="1821" y="716"/>
                    <a:pt x="1821" y="716"/>
                    <a:pt x="1821" y="716"/>
                  </a:cubicBezTo>
                  <a:cubicBezTo>
                    <a:pt x="1796" y="686"/>
                    <a:pt x="1796" y="686"/>
                    <a:pt x="1796" y="686"/>
                  </a:cubicBezTo>
                  <a:cubicBezTo>
                    <a:pt x="1790" y="639"/>
                    <a:pt x="1790" y="639"/>
                    <a:pt x="1790" y="639"/>
                  </a:cubicBezTo>
                  <a:cubicBezTo>
                    <a:pt x="1759" y="606"/>
                    <a:pt x="1759" y="606"/>
                    <a:pt x="1759" y="606"/>
                  </a:cubicBezTo>
                  <a:cubicBezTo>
                    <a:pt x="1752" y="608"/>
                    <a:pt x="1752" y="608"/>
                    <a:pt x="1752" y="608"/>
                  </a:cubicBezTo>
                  <a:cubicBezTo>
                    <a:pt x="1742" y="604"/>
                    <a:pt x="1742" y="604"/>
                    <a:pt x="1742" y="604"/>
                  </a:cubicBezTo>
                  <a:cubicBezTo>
                    <a:pt x="1738" y="581"/>
                    <a:pt x="1738" y="581"/>
                    <a:pt x="1738" y="581"/>
                  </a:cubicBezTo>
                  <a:cubicBezTo>
                    <a:pt x="1725" y="581"/>
                    <a:pt x="1725" y="581"/>
                    <a:pt x="1725" y="581"/>
                  </a:cubicBezTo>
                  <a:cubicBezTo>
                    <a:pt x="1718" y="593"/>
                    <a:pt x="1718" y="593"/>
                    <a:pt x="1718" y="593"/>
                  </a:cubicBezTo>
                  <a:cubicBezTo>
                    <a:pt x="1706" y="591"/>
                    <a:pt x="1706" y="591"/>
                    <a:pt x="1706" y="591"/>
                  </a:cubicBezTo>
                  <a:cubicBezTo>
                    <a:pt x="1698" y="558"/>
                    <a:pt x="1698" y="558"/>
                    <a:pt x="1698" y="558"/>
                  </a:cubicBezTo>
                  <a:cubicBezTo>
                    <a:pt x="1681" y="560"/>
                    <a:pt x="1681" y="560"/>
                    <a:pt x="1681" y="560"/>
                  </a:cubicBezTo>
                  <a:cubicBezTo>
                    <a:pt x="1675" y="546"/>
                    <a:pt x="1675" y="546"/>
                    <a:pt x="1675" y="546"/>
                  </a:cubicBezTo>
                  <a:cubicBezTo>
                    <a:pt x="1651" y="535"/>
                    <a:pt x="1651" y="535"/>
                    <a:pt x="1651" y="535"/>
                  </a:cubicBezTo>
                  <a:cubicBezTo>
                    <a:pt x="1630" y="538"/>
                    <a:pt x="1630" y="538"/>
                    <a:pt x="1630" y="538"/>
                  </a:cubicBezTo>
                  <a:cubicBezTo>
                    <a:pt x="1594" y="515"/>
                    <a:pt x="1594" y="515"/>
                    <a:pt x="1594" y="515"/>
                  </a:cubicBezTo>
                  <a:cubicBezTo>
                    <a:pt x="1531" y="517"/>
                    <a:pt x="1531" y="517"/>
                    <a:pt x="1531" y="517"/>
                  </a:cubicBezTo>
                  <a:cubicBezTo>
                    <a:pt x="1477" y="504"/>
                    <a:pt x="1477" y="504"/>
                    <a:pt x="1477" y="504"/>
                  </a:cubicBezTo>
                  <a:cubicBezTo>
                    <a:pt x="1401" y="524"/>
                    <a:pt x="1401" y="524"/>
                    <a:pt x="1401" y="524"/>
                  </a:cubicBezTo>
                  <a:cubicBezTo>
                    <a:pt x="1399" y="525"/>
                    <a:pt x="1399" y="525"/>
                    <a:pt x="1399" y="525"/>
                  </a:cubicBezTo>
                  <a:cubicBezTo>
                    <a:pt x="1372" y="574"/>
                    <a:pt x="1372" y="574"/>
                    <a:pt x="1372" y="574"/>
                  </a:cubicBezTo>
                  <a:cubicBezTo>
                    <a:pt x="1361" y="581"/>
                    <a:pt x="1361" y="581"/>
                    <a:pt x="1361" y="581"/>
                  </a:cubicBezTo>
                  <a:cubicBezTo>
                    <a:pt x="1392" y="529"/>
                    <a:pt x="1392" y="529"/>
                    <a:pt x="1392" y="529"/>
                  </a:cubicBezTo>
                  <a:cubicBezTo>
                    <a:pt x="1424" y="506"/>
                    <a:pt x="1424" y="506"/>
                    <a:pt x="1424" y="506"/>
                  </a:cubicBezTo>
                  <a:cubicBezTo>
                    <a:pt x="1461" y="467"/>
                    <a:pt x="1461" y="467"/>
                    <a:pt x="1461" y="467"/>
                  </a:cubicBezTo>
                  <a:cubicBezTo>
                    <a:pt x="1445" y="461"/>
                    <a:pt x="1445" y="461"/>
                    <a:pt x="1445" y="461"/>
                  </a:cubicBezTo>
                  <a:cubicBezTo>
                    <a:pt x="1418" y="471"/>
                    <a:pt x="1418" y="471"/>
                    <a:pt x="1418" y="471"/>
                  </a:cubicBezTo>
                  <a:cubicBezTo>
                    <a:pt x="1380" y="492"/>
                    <a:pt x="1380" y="492"/>
                    <a:pt x="1380" y="492"/>
                  </a:cubicBezTo>
                  <a:cubicBezTo>
                    <a:pt x="1308" y="557"/>
                    <a:pt x="1308" y="557"/>
                    <a:pt x="1308" y="557"/>
                  </a:cubicBezTo>
                  <a:cubicBezTo>
                    <a:pt x="1302" y="554"/>
                    <a:pt x="1302" y="554"/>
                    <a:pt x="1302" y="554"/>
                  </a:cubicBezTo>
                  <a:cubicBezTo>
                    <a:pt x="1302" y="539"/>
                    <a:pt x="1302" y="539"/>
                    <a:pt x="1302" y="539"/>
                  </a:cubicBezTo>
                  <a:cubicBezTo>
                    <a:pt x="1284" y="550"/>
                    <a:pt x="1284" y="550"/>
                    <a:pt x="1284" y="550"/>
                  </a:cubicBezTo>
                  <a:cubicBezTo>
                    <a:pt x="1274" y="571"/>
                    <a:pt x="1274" y="571"/>
                    <a:pt x="1274" y="571"/>
                  </a:cubicBezTo>
                  <a:cubicBezTo>
                    <a:pt x="1287" y="571"/>
                    <a:pt x="1287" y="571"/>
                    <a:pt x="1287" y="571"/>
                  </a:cubicBezTo>
                  <a:cubicBezTo>
                    <a:pt x="1288" y="576"/>
                    <a:pt x="1288" y="576"/>
                    <a:pt x="1288" y="576"/>
                  </a:cubicBezTo>
                  <a:cubicBezTo>
                    <a:pt x="1256" y="615"/>
                    <a:pt x="1256" y="615"/>
                    <a:pt x="1256" y="615"/>
                  </a:cubicBezTo>
                  <a:cubicBezTo>
                    <a:pt x="1240" y="645"/>
                    <a:pt x="1240" y="645"/>
                    <a:pt x="1240" y="645"/>
                  </a:cubicBezTo>
                  <a:cubicBezTo>
                    <a:pt x="1230" y="649"/>
                    <a:pt x="1230" y="649"/>
                    <a:pt x="1230" y="649"/>
                  </a:cubicBezTo>
                  <a:cubicBezTo>
                    <a:pt x="1225" y="646"/>
                    <a:pt x="1225" y="646"/>
                    <a:pt x="1225" y="646"/>
                  </a:cubicBezTo>
                  <a:cubicBezTo>
                    <a:pt x="1231" y="630"/>
                    <a:pt x="1231" y="630"/>
                    <a:pt x="1231" y="630"/>
                  </a:cubicBezTo>
                  <a:cubicBezTo>
                    <a:pt x="1244" y="628"/>
                    <a:pt x="1244" y="628"/>
                    <a:pt x="1244" y="628"/>
                  </a:cubicBezTo>
                  <a:cubicBezTo>
                    <a:pt x="1234" y="580"/>
                    <a:pt x="1234" y="580"/>
                    <a:pt x="1234" y="580"/>
                  </a:cubicBezTo>
                  <a:cubicBezTo>
                    <a:pt x="1262" y="453"/>
                    <a:pt x="1262" y="453"/>
                    <a:pt x="1262" y="453"/>
                  </a:cubicBezTo>
                  <a:cubicBezTo>
                    <a:pt x="1275" y="453"/>
                    <a:pt x="1275" y="453"/>
                    <a:pt x="1275" y="453"/>
                  </a:cubicBezTo>
                  <a:cubicBezTo>
                    <a:pt x="1309" y="419"/>
                    <a:pt x="1309" y="419"/>
                    <a:pt x="1309" y="419"/>
                  </a:cubicBezTo>
                  <a:cubicBezTo>
                    <a:pt x="1323" y="364"/>
                    <a:pt x="1323" y="364"/>
                    <a:pt x="1323" y="364"/>
                  </a:cubicBezTo>
                  <a:cubicBezTo>
                    <a:pt x="1359" y="339"/>
                    <a:pt x="1359" y="339"/>
                    <a:pt x="1359" y="339"/>
                  </a:cubicBezTo>
                  <a:cubicBezTo>
                    <a:pt x="1366" y="311"/>
                    <a:pt x="1366" y="311"/>
                    <a:pt x="1366" y="311"/>
                  </a:cubicBezTo>
                  <a:cubicBezTo>
                    <a:pt x="1375" y="307"/>
                    <a:pt x="1375" y="307"/>
                    <a:pt x="1375" y="307"/>
                  </a:cubicBezTo>
                  <a:cubicBezTo>
                    <a:pt x="1384" y="315"/>
                    <a:pt x="1384" y="315"/>
                    <a:pt x="1384" y="315"/>
                  </a:cubicBezTo>
                  <a:cubicBezTo>
                    <a:pt x="1395" y="309"/>
                    <a:pt x="1395" y="309"/>
                    <a:pt x="1395" y="309"/>
                  </a:cubicBezTo>
                  <a:cubicBezTo>
                    <a:pt x="1394" y="271"/>
                    <a:pt x="1394" y="271"/>
                    <a:pt x="1394" y="271"/>
                  </a:cubicBezTo>
                  <a:cubicBezTo>
                    <a:pt x="1401" y="256"/>
                    <a:pt x="1401" y="256"/>
                    <a:pt x="1401" y="256"/>
                  </a:cubicBezTo>
                  <a:cubicBezTo>
                    <a:pt x="1445" y="238"/>
                    <a:pt x="1445" y="238"/>
                    <a:pt x="1445" y="238"/>
                  </a:cubicBezTo>
                  <a:cubicBezTo>
                    <a:pt x="1506" y="172"/>
                    <a:pt x="1506" y="172"/>
                    <a:pt x="1506" y="172"/>
                  </a:cubicBezTo>
                  <a:cubicBezTo>
                    <a:pt x="1581" y="136"/>
                    <a:pt x="1581" y="136"/>
                    <a:pt x="1581" y="136"/>
                  </a:cubicBezTo>
                  <a:cubicBezTo>
                    <a:pt x="1582" y="136"/>
                    <a:pt x="1582" y="136"/>
                    <a:pt x="1582" y="136"/>
                  </a:cubicBezTo>
                  <a:cubicBezTo>
                    <a:pt x="1587" y="125"/>
                    <a:pt x="1587" y="125"/>
                    <a:pt x="1587" y="125"/>
                  </a:cubicBezTo>
                  <a:cubicBezTo>
                    <a:pt x="1569" y="100"/>
                    <a:pt x="1569" y="100"/>
                    <a:pt x="1569" y="100"/>
                  </a:cubicBezTo>
                  <a:cubicBezTo>
                    <a:pt x="1573" y="94"/>
                    <a:pt x="1573" y="94"/>
                    <a:pt x="1573" y="94"/>
                  </a:cubicBezTo>
                  <a:cubicBezTo>
                    <a:pt x="1637" y="85"/>
                    <a:pt x="1637" y="85"/>
                    <a:pt x="1637" y="85"/>
                  </a:cubicBezTo>
                  <a:cubicBezTo>
                    <a:pt x="1658" y="96"/>
                    <a:pt x="1658" y="96"/>
                    <a:pt x="1658" y="96"/>
                  </a:cubicBezTo>
                  <a:cubicBezTo>
                    <a:pt x="1671" y="88"/>
                    <a:pt x="1671" y="88"/>
                    <a:pt x="1671" y="88"/>
                  </a:cubicBezTo>
                  <a:cubicBezTo>
                    <a:pt x="1690" y="88"/>
                    <a:pt x="1690" y="88"/>
                    <a:pt x="1690" y="88"/>
                  </a:cubicBezTo>
                  <a:cubicBezTo>
                    <a:pt x="1699" y="78"/>
                    <a:pt x="1699" y="78"/>
                    <a:pt x="1699" y="78"/>
                  </a:cubicBezTo>
                  <a:cubicBezTo>
                    <a:pt x="1728" y="82"/>
                    <a:pt x="1728" y="82"/>
                    <a:pt x="1728" y="82"/>
                  </a:cubicBezTo>
                  <a:cubicBezTo>
                    <a:pt x="1724" y="37"/>
                    <a:pt x="1724" y="37"/>
                    <a:pt x="1724" y="37"/>
                  </a:cubicBezTo>
                  <a:cubicBezTo>
                    <a:pt x="1666" y="3"/>
                    <a:pt x="1666" y="3"/>
                    <a:pt x="1666" y="3"/>
                  </a:cubicBezTo>
                  <a:cubicBezTo>
                    <a:pt x="1627" y="6"/>
                    <a:pt x="1627" y="6"/>
                    <a:pt x="1627" y="6"/>
                  </a:cubicBezTo>
                  <a:cubicBezTo>
                    <a:pt x="1629" y="9"/>
                    <a:pt x="1629" y="9"/>
                    <a:pt x="1629" y="9"/>
                  </a:cubicBezTo>
                  <a:cubicBezTo>
                    <a:pt x="1585" y="0"/>
                    <a:pt x="1585" y="0"/>
                    <a:pt x="1585" y="0"/>
                  </a:cubicBezTo>
                  <a:cubicBezTo>
                    <a:pt x="1584" y="0"/>
                    <a:pt x="1584" y="0"/>
                    <a:pt x="1584" y="0"/>
                  </a:cubicBezTo>
                  <a:cubicBezTo>
                    <a:pt x="1507" y="2"/>
                    <a:pt x="1507" y="2"/>
                    <a:pt x="1507" y="2"/>
                  </a:cubicBezTo>
                  <a:cubicBezTo>
                    <a:pt x="1515" y="7"/>
                    <a:pt x="1515" y="7"/>
                    <a:pt x="1515" y="7"/>
                  </a:cubicBezTo>
                  <a:cubicBezTo>
                    <a:pt x="1409" y="24"/>
                    <a:pt x="1409" y="24"/>
                    <a:pt x="1409" y="24"/>
                  </a:cubicBezTo>
                  <a:cubicBezTo>
                    <a:pt x="1398" y="40"/>
                    <a:pt x="1398" y="40"/>
                    <a:pt x="1398" y="40"/>
                  </a:cubicBezTo>
                  <a:cubicBezTo>
                    <a:pt x="1368" y="45"/>
                    <a:pt x="1368" y="45"/>
                    <a:pt x="1368" y="45"/>
                  </a:cubicBezTo>
                  <a:cubicBezTo>
                    <a:pt x="1346" y="63"/>
                    <a:pt x="1346" y="63"/>
                    <a:pt x="1346" y="63"/>
                  </a:cubicBezTo>
                  <a:cubicBezTo>
                    <a:pt x="1313" y="72"/>
                    <a:pt x="1313" y="72"/>
                    <a:pt x="1313" y="72"/>
                  </a:cubicBezTo>
                  <a:cubicBezTo>
                    <a:pt x="1277" y="94"/>
                    <a:pt x="1277" y="94"/>
                    <a:pt x="1277" y="94"/>
                  </a:cubicBezTo>
                  <a:cubicBezTo>
                    <a:pt x="1219" y="167"/>
                    <a:pt x="1219" y="167"/>
                    <a:pt x="1219" y="167"/>
                  </a:cubicBezTo>
                  <a:cubicBezTo>
                    <a:pt x="1178" y="203"/>
                    <a:pt x="1178" y="203"/>
                    <a:pt x="1178" y="203"/>
                  </a:cubicBezTo>
                  <a:cubicBezTo>
                    <a:pt x="1147" y="212"/>
                    <a:pt x="1147" y="212"/>
                    <a:pt x="1147" y="212"/>
                  </a:cubicBezTo>
                  <a:cubicBezTo>
                    <a:pt x="1148" y="227"/>
                    <a:pt x="1148" y="227"/>
                    <a:pt x="1148" y="227"/>
                  </a:cubicBezTo>
                  <a:cubicBezTo>
                    <a:pt x="1132" y="217"/>
                    <a:pt x="1132" y="217"/>
                    <a:pt x="1132" y="217"/>
                  </a:cubicBezTo>
                  <a:cubicBezTo>
                    <a:pt x="1083" y="251"/>
                    <a:pt x="1083" y="251"/>
                    <a:pt x="1083" y="251"/>
                  </a:cubicBezTo>
                  <a:cubicBezTo>
                    <a:pt x="1056" y="281"/>
                    <a:pt x="1056" y="281"/>
                    <a:pt x="1056" y="281"/>
                  </a:cubicBezTo>
                  <a:cubicBezTo>
                    <a:pt x="1031" y="288"/>
                    <a:pt x="1031" y="288"/>
                    <a:pt x="1031" y="288"/>
                  </a:cubicBezTo>
                  <a:cubicBezTo>
                    <a:pt x="1010" y="314"/>
                    <a:pt x="1010" y="314"/>
                    <a:pt x="1010" y="314"/>
                  </a:cubicBezTo>
                  <a:cubicBezTo>
                    <a:pt x="981" y="325"/>
                    <a:pt x="981" y="325"/>
                    <a:pt x="981" y="325"/>
                  </a:cubicBezTo>
                  <a:cubicBezTo>
                    <a:pt x="944" y="397"/>
                    <a:pt x="944" y="397"/>
                    <a:pt x="944" y="397"/>
                  </a:cubicBezTo>
                  <a:cubicBezTo>
                    <a:pt x="930" y="412"/>
                    <a:pt x="930" y="412"/>
                    <a:pt x="930" y="412"/>
                  </a:cubicBezTo>
                  <a:cubicBezTo>
                    <a:pt x="901" y="418"/>
                    <a:pt x="901" y="418"/>
                    <a:pt x="901" y="418"/>
                  </a:cubicBezTo>
                  <a:cubicBezTo>
                    <a:pt x="897" y="412"/>
                    <a:pt x="897" y="412"/>
                    <a:pt x="897" y="412"/>
                  </a:cubicBezTo>
                  <a:cubicBezTo>
                    <a:pt x="858" y="427"/>
                    <a:pt x="858" y="427"/>
                    <a:pt x="858" y="427"/>
                  </a:cubicBezTo>
                  <a:cubicBezTo>
                    <a:pt x="828" y="418"/>
                    <a:pt x="828" y="418"/>
                    <a:pt x="828" y="418"/>
                  </a:cubicBezTo>
                  <a:cubicBezTo>
                    <a:pt x="768" y="486"/>
                    <a:pt x="768" y="486"/>
                    <a:pt x="768" y="486"/>
                  </a:cubicBezTo>
                  <a:cubicBezTo>
                    <a:pt x="650" y="545"/>
                    <a:pt x="650" y="545"/>
                    <a:pt x="650" y="545"/>
                  </a:cubicBezTo>
                  <a:cubicBezTo>
                    <a:pt x="561" y="547"/>
                    <a:pt x="561" y="547"/>
                    <a:pt x="561" y="547"/>
                  </a:cubicBezTo>
                  <a:cubicBezTo>
                    <a:pt x="519" y="563"/>
                    <a:pt x="519" y="563"/>
                    <a:pt x="519" y="563"/>
                  </a:cubicBezTo>
                  <a:cubicBezTo>
                    <a:pt x="487" y="549"/>
                    <a:pt x="487" y="549"/>
                    <a:pt x="487" y="549"/>
                  </a:cubicBezTo>
                  <a:cubicBezTo>
                    <a:pt x="457" y="551"/>
                    <a:pt x="457" y="551"/>
                    <a:pt x="457" y="551"/>
                  </a:cubicBezTo>
                  <a:cubicBezTo>
                    <a:pt x="390" y="567"/>
                    <a:pt x="390" y="567"/>
                    <a:pt x="390" y="567"/>
                  </a:cubicBezTo>
                  <a:cubicBezTo>
                    <a:pt x="259" y="682"/>
                    <a:pt x="259" y="682"/>
                    <a:pt x="259" y="682"/>
                  </a:cubicBezTo>
                  <a:cubicBezTo>
                    <a:pt x="160" y="708"/>
                    <a:pt x="160" y="708"/>
                    <a:pt x="160" y="708"/>
                  </a:cubicBezTo>
                  <a:cubicBezTo>
                    <a:pt x="159" y="709"/>
                    <a:pt x="151" y="712"/>
                    <a:pt x="101" y="730"/>
                  </a:cubicBezTo>
                  <a:cubicBezTo>
                    <a:pt x="76" y="739"/>
                    <a:pt x="76" y="739"/>
                    <a:pt x="76" y="739"/>
                  </a:cubicBezTo>
                  <a:cubicBezTo>
                    <a:pt x="56" y="735"/>
                    <a:pt x="56" y="735"/>
                    <a:pt x="56" y="735"/>
                  </a:cubicBezTo>
                  <a:cubicBezTo>
                    <a:pt x="0" y="772"/>
                    <a:pt x="0" y="772"/>
                    <a:pt x="0" y="772"/>
                  </a:cubicBezTo>
                  <a:cubicBezTo>
                    <a:pt x="19" y="806"/>
                    <a:pt x="19" y="806"/>
                    <a:pt x="19" y="806"/>
                  </a:cubicBezTo>
                  <a:cubicBezTo>
                    <a:pt x="44" y="804"/>
                    <a:pt x="44" y="804"/>
                    <a:pt x="44" y="804"/>
                  </a:cubicBezTo>
                  <a:cubicBezTo>
                    <a:pt x="56" y="792"/>
                    <a:pt x="56" y="792"/>
                    <a:pt x="56" y="792"/>
                  </a:cubicBezTo>
                  <a:cubicBezTo>
                    <a:pt x="62" y="794"/>
                    <a:pt x="62" y="794"/>
                    <a:pt x="62" y="794"/>
                  </a:cubicBezTo>
                  <a:cubicBezTo>
                    <a:pt x="67" y="801"/>
                    <a:pt x="67" y="801"/>
                    <a:pt x="67" y="801"/>
                  </a:cubicBezTo>
                  <a:cubicBezTo>
                    <a:pt x="63" y="824"/>
                    <a:pt x="63" y="824"/>
                    <a:pt x="63" y="824"/>
                  </a:cubicBezTo>
                  <a:cubicBezTo>
                    <a:pt x="90" y="822"/>
                    <a:pt x="90" y="822"/>
                    <a:pt x="90" y="822"/>
                  </a:cubicBezTo>
                  <a:cubicBezTo>
                    <a:pt x="93" y="836"/>
                    <a:pt x="93" y="836"/>
                    <a:pt x="93" y="836"/>
                  </a:cubicBezTo>
                  <a:cubicBezTo>
                    <a:pt x="126" y="839"/>
                    <a:pt x="126" y="839"/>
                    <a:pt x="126" y="839"/>
                  </a:cubicBezTo>
                  <a:cubicBezTo>
                    <a:pt x="157" y="903"/>
                    <a:pt x="157" y="903"/>
                    <a:pt x="157" y="903"/>
                  </a:cubicBezTo>
                  <a:cubicBezTo>
                    <a:pt x="181" y="994"/>
                    <a:pt x="181" y="994"/>
                    <a:pt x="181" y="994"/>
                  </a:cubicBezTo>
                  <a:cubicBezTo>
                    <a:pt x="828" y="1204"/>
                    <a:pt x="828" y="1204"/>
                    <a:pt x="828" y="1204"/>
                  </a:cubicBezTo>
                  <a:cubicBezTo>
                    <a:pt x="985" y="1306"/>
                    <a:pt x="985" y="1306"/>
                    <a:pt x="985" y="1306"/>
                  </a:cubicBezTo>
                  <a:cubicBezTo>
                    <a:pt x="1005" y="1313"/>
                    <a:pt x="1005" y="1313"/>
                    <a:pt x="1005" y="1313"/>
                  </a:cubicBezTo>
                  <a:cubicBezTo>
                    <a:pt x="1010" y="1304"/>
                    <a:pt x="1010" y="1304"/>
                    <a:pt x="1010" y="1304"/>
                  </a:cubicBezTo>
                  <a:cubicBezTo>
                    <a:pt x="1012" y="1304"/>
                    <a:pt x="1012" y="1304"/>
                    <a:pt x="1012" y="1304"/>
                  </a:cubicBezTo>
                  <a:cubicBezTo>
                    <a:pt x="1014" y="1320"/>
                    <a:pt x="1014" y="1320"/>
                    <a:pt x="1014" y="1320"/>
                  </a:cubicBezTo>
                  <a:cubicBezTo>
                    <a:pt x="1047" y="1311"/>
                    <a:pt x="1047" y="1311"/>
                    <a:pt x="1047" y="1311"/>
                  </a:cubicBezTo>
                  <a:cubicBezTo>
                    <a:pt x="1052" y="1315"/>
                    <a:pt x="1052" y="1315"/>
                    <a:pt x="1052" y="1315"/>
                  </a:cubicBezTo>
                  <a:cubicBezTo>
                    <a:pt x="1050" y="1324"/>
                    <a:pt x="1050" y="1324"/>
                    <a:pt x="1050" y="1324"/>
                  </a:cubicBezTo>
                  <a:cubicBezTo>
                    <a:pt x="1078" y="1324"/>
                    <a:pt x="1078" y="1324"/>
                    <a:pt x="1078" y="1324"/>
                  </a:cubicBezTo>
                  <a:cubicBezTo>
                    <a:pt x="1090" y="1348"/>
                    <a:pt x="1090" y="1348"/>
                    <a:pt x="1090" y="1348"/>
                  </a:cubicBezTo>
                  <a:cubicBezTo>
                    <a:pt x="1124" y="1348"/>
                    <a:pt x="1124" y="1348"/>
                    <a:pt x="1124" y="1348"/>
                  </a:cubicBezTo>
                  <a:cubicBezTo>
                    <a:pt x="1132" y="1323"/>
                    <a:pt x="1132" y="1323"/>
                    <a:pt x="1132" y="1323"/>
                  </a:cubicBezTo>
                  <a:cubicBezTo>
                    <a:pt x="1143" y="1332"/>
                    <a:pt x="1143" y="1332"/>
                    <a:pt x="1143" y="1332"/>
                  </a:cubicBezTo>
                  <a:cubicBezTo>
                    <a:pt x="1184" y="1323"/>
                    <a:pt x="1184" y="1323"/>
                    <a:pt x="1184" y="1323"/>
                  </a:cubicBezTo>
                  <a:cubicBezTo>
                    <a:pt x="1202" y="1349"/>
                    <a:pt x="1202" y="1349"/>
                    <a:pt x="1202" y="1349"/>
                  </a:cubicBezTo>
                  <a:cubicBezTo>
                    <a:pt x="1219" y="1339"/>
                    <a:pt x="1219" y="1339"/>
                    <a:pt x="1219" y="1339"/>
                  </a:cubicBezTo>
                  <a:cubicBezTo>
                    <a:pt x="1247" y="1361"/>
                    <a:pt x="1247" y="1361"/>
                    <a:pt x="1247" y="1361"/>
                  </a:cubicBezTo>
                  <a:cubicBezTo>
                    <a:pt x="1274" y="1352"/>
                    <a:pt x="1274" y="1352"/>
                    <a:pt x="1274" y="1352"/>
                  </a:cubicBezTo>
                  <a:cubicBezTo>
                    <a:pt x="1295" y="1364"/>
                    <a:pt x="1295" y="1364"/>
                    <a:pt x="1295" y="1364"/>
                  </a:cubicBezTo>
                  <a:cubicBezTo>
                    <a:pt x="1303" y="1380"/>
                    <a:pt x="1303" y="1380"/>
                    <a:pt x="1303" y="1380"/>
                  </a:cubicBezTo>
                  <a:cubicBezTo>
                    <a:pt x="1315" y="1378"/>
                    <a:pt x="1315" y="1378"/>
                    <a:pt x="1315" y="1378"/>
                  </a:cubicBezTo>
                  <a:cubicBezTo>
                    <a:pt x="1332" y="1388"/>
                    <a:pt x="1332" y="1388"/>
                    <a:pt x="1332" y="1388"/>
                  </a:cubicBezTo>
                  <a:cubicBezTo>
                    <a:pt x="1350" y="1379"/>
                    <a:pt x="1350" y="1379"/>
                    <a:pt x="1350" y="1379"/>
                  </a:cubicBezTo>
                  <a:cubicBezTo>
                    <a:pt x="1377" y="1395"/>
                    <a:pt x="1377" y="1395"/>
                    <a:pt x="1377" y="1395"/>
                  </a:cubicBezTo>
                  <a:cubicBezTo>
                    <a:pt x="1388" y="1387"/>
                    <a:pt x="1388" y="1387"/>
                    <a:pt x="1388" y="1387"/>
                  </a:cubicBezTo>
                  <a:cubicBezTo>
                    <a:pt x="1397" y="1390"/>
                    <a:pt x="1397" y="1390"/>
                    <a:pt x="1397" y="1390"/>
                  </a:cubicBezTo>
                  <a:cubicBezTo>
                    <a:pt x="1434" y="1414"/>
                    <a:pt x="1434" y="1414"/>
                    <a:pt x="1434" y="1414"/>
                  </a:cubicBezTo>
                  <a:cubicBezTo>
                    <a:pt x="1434" y="1414"/>
                    <a:pt x="1434" y="1414"/>
                    <a:pt x="1434" y="1414"/>
                  </a:cubicBezTo>
                  <a:cubicBezTo>
                    <a:pt x="1438" y="1418"/>
                    <a:pt x="1438" y="1418"/>
                    <a:pt x="1438" y="1418"/>
                  </a:cubicBezTo>
                  <a:cubicBezTo>
                    <a:pt x="1441" y="1418"/>
                    <a:pt x="1441" y="1418"/>
                    <a:pt x="1441" y="1418"/>
                  </a:cubicBezTo>
                  <a:cubicBezTo>
                    <a:pt x="1443" y="1419"/>
                    <a:pt x="1443" y="1419"/>
                    <a:pt x="1443" y="1419"/>
                  </a:cubicBezTo>
                  <a:cubicBezTo>
                    <a:pt x="1445" y="1421"/>
                    <a:pt x="1445" y="1421"/>
                    <a:pt x="1445" y="1421"/>
                  </a:cubicBezTo>
                  <a:cubicBezTo>
                    <a:pt x="1441" y="1425"/>
                    <a:pt x="1441" y="1425"/>
                    <a:pt x="1441" y="1425"/>
                  </a:cubicBezTo>
                  <a:cubicBezTo>
                    <a:pt x="1441" y="1429"/>
                    <a:pt x="1441" y="1429"/>
                    <a:pt x="1441" y="1429"/>
                  </a:cubicBezTo>
                  <a:cubicBezTo>
                    <a:pt x="1439" y="1430"/>
                    <a:pt x="1439" y="1430"/>
                    <a:pt x="1439" y="1430"/>
                  </a:cubicBezTo>
                  <a:cubicBezTo>
                    <a:pt x="1439" y="1436"/>
                    <a:pt x="1439" y="1436"/>
                    <a:pt x="1439" y="1436"/>
                  </a:cubicBezTo>
                  <a:cubicBezTo>
                    <a:pt x="1441" y="1442"/>
                    <a:pt x="1441" y="1442"/>
                    <a:pt x="1441" y="1442"/>
                  </a:cubicBezTo>
                  <a:cubicBezTo>
                    <a:pt x="1441" y="1443"/>
                    <a:pt x="1441" y="1443"/>
                    <a:pt x="1441" y="1443"/>
                  </a:cubicBezTo>
                  <a:cubicBezTo>
                    <a:pt x="1443" y="1447"/>
                    <a:pt x="1443" y="1447"/>
                    <a:pt x="1443" y="1447"/>
                  </a:cubicBezTo>
                  <a:cubicBezTo>
                    <a:pt x="1443" y="1450"/>
                    <a:pt x="1443" y="1450"/>
                    <a:pt x="1443" y="1450"/>
                  </a:cubicBezTo>
                  <a:cubicBezTo>
                    <a:pt x="1446" y="1453"/>
                    <a:pt x="1446" y="1453"/>
                    <a:pt x="1446" y="1453"/>
                  </a:cubicBezTo>
                  <a:cubicBezTo>
                    <a:pt x="1450" y="1455"/>
                    <a:pt x="1450" y="1455"/>
                    <a:pt x="1450" y="1455"/>
                  </a:cubicBezTo>
                  <a:cubicBezTo>
                    <a:pt x="1450" y="1458"/>
                    <a:pt x="1450" y="1458"/>
                    <a:pt x="1450" y="1458"/>
                  </a:cubicBezTo>
                  <a:cubicBezTo>
                    <a:pt x="1455" y="1458"/>
                    <a:pt x="1455" y="1458"/>
                    <a:pt x="1455" y="1458"/>
                  </a:cubicBezTo>
                  <a:cubicBezTo>
                    <a:pt x="1458" y="1461"/>
                    <a:pt x="1458" y="1461"/>
                    <a:pt x="1458" y="1461"/>
                  </a:cubicBezTo>
                  <a:cubicBezTo>
                    <a:pt x="1455" y="1463"/>
                    <a:pt x="1455" y="1463"/>
                    <a:pt x="1455" y="1463"/>
                  </a:cubicBezTo>
                  <a:cubicBezTo>
                    <a:pt x="1453" y="1465"/>
                    <a:pt x="1453" y="1465"/>
                    <a:pt x="1453" y="1465"/>
                  </a:cubicBezTo>
                  <a:cubicBezTo>
                    <a:pt x="1453" y="1465"/>
                    <a:pt x="1451" y="1467"/>
                    <a:pt x="1451" y="1467"/>
                  </a:cubicBezTo>
                  <a:cubicBezTo>
                    <a:pt x="1451" y="1467"/>
                    <a:pt x="1449" y="1469"/>
                    <a:pt x="1449" y="1469"/>
                  </a:cubicBezTo>
                  <a:cubicBezTo>
                    <a:pt x="1449" y="1469"/>
                    <a:pt x="1448" y="1470"/>
                    <a:pt x="1448" y="1470"/>
                  </a:cubicBezTo>
                  <a:cubicBezTo>
                    <a:pt x="1446" y="1472"/>
                    <a:pt x="1446" y="1472"/>
                    <a:pt x="1446" y="1472"/>
                  </a:cubicBezTo>
                  <a:cubicBezTo>
                    <a:pt x="1446" y="1472"/>
                    <a:pt x="1444" y="1474"/>
                    <a:pt x="1444" y="1474"/>
                  </a:cubicBezTo>
                  <a:cubicBezTo>
                    <a:pt x="1441" y="1477"/>
                    <a:pt x="1441" y="1477"/>
                    <a:pt x="1441" y="1477"/>
                  </a:cubicBezTo>
                  <a:cubicBezTo>
                    <a:pt x="1441" y="1479"/>
                    <a:pt x="1441" y="1479"/>
                    <a:pt x="1441" y="1479"/>
                  </a:cubicBezTo>
                  <a:cubicBezTo>
                    <a:pt x="1440" y="1479"/>
                    <a:pt x="1440" y="1479"/>
                    <a:pt x="1440" y="1479"/>
                  </a:cubicBezTo>
                  <a:cubicBezTo>
                    <a:pt x="1438" y="1483"/>
                    <a:pt x="1438" y="1483"/>
                    <a:pt x="1438" y="1483"/>
                  </a:cubicBezTo>
                  <a:cubicBezTo>
                    <a:pt x="1437" y="1485"/>
                    <a:pt x="1437" y="1485"/>
                    <a:pt x="1437" y="1485"/>
                  </a:cubicBezTo>
                  <a:cubicBezTo>
                    <a:pt x="1437" y="1485"/>
                    <a:pt x="1435" y="1486"/>
                    <a:pt x="1435" y="1487"/>
                  </a:cubicBezTo>
                  <a:cubicBezTo>
                    <a:pt x="1435" y="1487"/>
                    <a:pt x="1435" y="1487"/>
                    <a:pt x="1435" y="1487"/>
                  </a:cubicBezTo>
                  <a:cubicBezTo>
                    <a:pt x="1435" y="1487"/>
                    <a:pt x="1434" y="1487"/>
                    <a:pt x="1433" y="1488"/>
                  </a:cubicBezTo>
                  <a:cubicBezTo>
                    <a:pt x="1433" y="1488"/>
                    <a:pt x="1432" y="1489"/>
                    <a:pt x="1432" y="1490"/>
                  </a:cubicBezTo>
                  <a:cubicBezTo>
                    <a:pt x="1427" y="1493"/>
                    <a:pt x="1427" y="1493"/>
                    <a:pt x="1427" y="1493"/>
                  </a:cubicBezTo>
                  <a:cubicBezTo>
                    <a:pt x="1424" y="1496"/>
                    <a:pt x="1424" y="1496"/>
                    <a:pt x="1424" y="1496"/>
                  </a:cubicBezTo>
                  <a:cubicBezTo>
                    <a:pt x="1422" y="1499"/>
                    <a:pt x="1422" y="1499"/>
                    <a:pt x="1422" y="1499"/>
                  </a:cubicBezTo>
                  <a:cubicBezTo>
                    <a:pt x="1421" y="1501"/>
                    <a:pt x="1421" y="1501"/>
                    <a:pt x="1421" y="1501"/>
                  </a:cubicBezTo>
                  <a:cubicBezTo>
                    <a:pt x="1421" y="1501"/>
                    <a:pt x="1421" y="1501"/>
                    <a:pt x="1421" y="1501"/>
                  </a:cubicBezTo>
                  <a:cubicBezTo>
                    <a:pt x="1420" y="1501"/>
                    <a:pt x="1420" y="1502"/>
                    <a:pt x="1419" y="1502"/>
                  </a:cubicBezTo>
                  <a:cubicBezTo>
                    <a:pt x="1418" y="1504"/>
                    <a:pt x="1418" y="1504"/>
                    <a:pt x="1418" y="1504"/>
                  </a:cubicBezTo>
                  <a:cubicBezTo>
                    <a:pt x="1418" y="1511"/>
                    <a:pt x="1418" y="1511"/>
                    <a:pt x="1418" y="1511"/>
                  </a:cubicBezTo>
                  <a:cubicBezTo>
                    <a:pt x="1421" y="1514"/>
                    <a:pt x="1421" y="1514"/>
                    <a:pt x="1421" y="1514"/>
                  </a:cubicBezTo>
                  <a:cubicBezTo>
                    <a:pt x="1421" y="1514"/>
                    <a:pt x="1421" y="1514"/>
                    <a:pt x="1421" y="1514"/>
                  </a:cubicBezTo>
                  <a:cubicBezTo>
                    <a:pt x="1421" y="1514"/>
                    <a:pt x="1421" y="1514"/>
                    <a:pt x="1422" y="1515"/>
                  </a:cubicBezTo>
                  <a:cubicBezTo>
                    <a:pt x="1424" y="1519"/>
                    <a:pt x="1424" y="1519"/>
                    <a:pt x="1424" y="1519"/>
                  </a:cubicBezTo>
                  <a:cubicBezTo>
                    <a:pt x="1428" y="1521"/>
                    <a:pt x="1428" y="1521"/>
                    <a:pt x="1428" y="1521"/>
                  </a:cubicBezTo>
                  <a:cubicBezTo>
                    <a:pt x="1430" y="1523"/>
                    <a:pt x="1430" y="1523"/>
                    <a:pt x="1430" y="1523"/>
                  </a:cubicBezTo>
                  <a:cubicBezTo>
                    <a:pt x="1434" y="1525"/>
                    <a:pt x="1434" y="1525"/>
                    <a:pt x="1434" y="1525"/>
                  </a:cubicBezTo>
                  <a:cubicBezTo>
                    <a:pt x="1435" y="1526"/>
                    <a:pt x="1435" y="1526"/>
                    <a:pt x="1435" y="1526"/>
                  </a:cubicBezTo>
                  <a:cubicBezTo>
                    <a:pt x="1435" y="1526"/>
                    <a:pt x="1437" y="1528"/>
                    <a:pt x="1437" y="1528"/>
                  </a:cubicBezTo>
                  <a:cubicBezTo>
                    <a:pt x="1437" y="1528"/>
                    <a:pt x="1438" y="1529"/>
                    <a:pt x="1438" y="1529"/>
                  </a:cubicBezTo>
                  <a:cubicBezTo>
                    <a:pt x="1440" y="1532"/>
                    <a:pt x="1440" y="1532"/>
                    <a:pt x="1440" y="1532"/>
                  </a:cubicBezTo>
                  <a:cubicBezTo>
                    <a:pt x="1442" y="1535"/>
                    <a:pt x="1442" y="1535"/>
                    <a:pt x="1442" y="1535"/>
                  </a:cubicBezTo>
                  <a:cubicBezTo>
                    <a:pt x="1447" y="1538"/>
                    <a:pt x="1447" y="1538"/>
                    <a:pt x="1447" y="1538"/>
                  </a:cubicBezTo>
                  <a:cubicBezTo>
                    <a:pt x="1450" y="1538"/>
                    <a:pt x="1450" y="1538"/>
                    <a:pt x="1450" y="1538"/>
                  </a:cubicBezTo>
                  <a:cubicBezTo>
                    <a:pt x="1455" y="1541"/>
                    <a:pt x="1455" y="1541"/>
                    <a:pt x="1455" y="1541"/>
                  </a:cubicBezTo>
                  <a:cubicBezTo>
                    <a:pt x="1459" y="1545"/>
                    <a:pt x="1459" y="1545"/>
                    <a:pt x="1459" y="1545"/>
                  </a:cubicBezTo>
                  <a:cubicBezTo>
                    <a:pt x="1464" y="1545"/>
                    <a:pt x="1464" y="1545"/>
                    <a:pt x="1464" y="1545"/>
                  </a:cubicBezTo>
                  <a:cubicBezTo>
                    <a:pt x="1469" y="1548"/>
                    <a:pt x="1469" y="1548"/>
                    <a:pt x="1469" y="1548"/>
                  </a:cubicBezTo>
                  <a:cubicBezTo>
                    <a:pt x="1472" y="1545"/>
                    <a:pt x="1472" y="1545"/>
                    <a:pt x="1472" y="1545"/>
                  </a:cubicBezTo>
                  <a:cubicBezTo>
                    <a:pt x="1476" y="1546"/>
                    <a:pt x="1476" y="1546"/>
                    <a:pt x="1476" y="1546"/>
                  </a:cubicBezTo>
                  <a:cubicBezTo>
                    <a:pt x="1499" y="1538"/>
                    <a:pt x="1499" y="1538"/>
                    <a:pt x="1499" y="1538"/>
                  </a:cubicBezTo>
                  <a:cubicBezTo>
                    <a:pt x="1502" y="1538"/>
                    <a:pt x="1502" y="1538"/>
                    <a:pt x="1502" y="1538"/>
                  </a:cubicBezTo>
                  <a:cubicBezTo>
                    <a:pt x="1504" y="1536"/>
                    <a:pt x="1504" y="1536"/>
                    <a:pt x="1504" y="1536"/>
                  </a:cubicBezTo>
                  <a:cubicBezTo>
                    <a:pt x="1510" y="1534"/>
                    <a:pt x="1510" y="1534"/>
                    <a:pt x="1510" y="1534"/>
                  </a:cubicBezTo>
                  <a:cubicBezTo>
                    <a:pt x="1513" y="1539"/>
                    <a:pt x="1513" y="1539"/>
                    <a:pt x="1513" y="1539"/>
                  </a:cubicBezTo>
                  <a:cubicBezTo>
                    <a:pt x="1514" y="1542"/>
                    <a:pt x="1514" y="1542"/>
                    <a:pt x="1514" y="1542"/>
                  </a:cubicBezTo>
                  <a:cubicBezTo>
                    <a:pt x="1513" y="1543"/>
                    <a:pt x="1513" y="1543"/>
                    <a:pt x="1513" y="1543"/>
                  </a:cubicBezTo>
                  <a:cubicBezTo>
                    <a:pt x="1513" y="1545"/>
                    <a:pt x="1513" y="1545"/>
                    <a:pt x="1513" y="1545"/>
                  </a:cubicBezTo>
                  <a:cubicBezTo>
                    <a:pt x="1508" y="1550"/>
                    <a:pt x="1508" y="1550"/>
                    <a:pt x="1508" y="1550"/>
                  </a:cubicBezTo>
                  <a:cubicBezTo>
                    <a:pt x="1510" y="1552"/>
                    <a:pt x="1510" y="1552"/>
                    <a:pt x="1510" y="1552"/>
                  </a:cubicBezTo>
                  <a:cubicBezTo>
                    <a:pt x="1509" y="1552"/>
                    <a:pt x="1509" y="1552"/>
                    <a:pt x="1509" y="1552"/>
                  </a:cubicBezTo>
                  <a:cubicBezTo>
                    <a:pt x="1511" y="1553"/>
                    <a:pt x="1511" y="1553"/>
                    <a:pt x="1511" y="1553"/>
                  </a:cubicBezTo>
                  <a:cubicBezTo>
                    <a:pt x="1512" y="1555"/>
                    <a:pt x="1512" y="1555"/>
                    <a:pt x="1512" y="1555"/>
                  </a:cubicBezTo>
                  <a:cubicBezTo>
                    <a:pt x="1512" y="1555"/>
                    <a:pt x="1514" y="1556"/>
                    <a:pt x="1514" y="1556"/>
                  </a:cubicBezTo>
                  <a:cubicBezTo>
                    <a:pt x="1515" y="1558"/>
                    <a:pt x="1515" y="1558"/>
                    <a:pt x="1515" y="1558"/>
                  </a:cubicBezTo>
                  <a:cubicBezTo>
                    <a:pt x="1518" y="1558"/>
                    <a:pt x="1518" y="1558"/>
                    <a:pt x="1518" y="1558"/>
                  </a:cubicBezTo>
                  <a:cubicBezTo>
                    <a:pt x="1520" y="1559"/>
                    <a:pt x="1520" y="1559"/>
                    <a:pt x="1520" y="1559"/>
                  </a:cubicBezTo>
                  <a:cubicBezTo>
                    <a:pt x="1524" y="1563"/>
                    <a:pt x="1524" y="1563"/>
                    <a:pt x="1524" y="1563"/>
                  </a:cubicBezTo>
                  <a:cubicBezTo>
                    <a:pt x="1525" y="1563"/>
                    <a:pt x="1525" y="1563"/>
                    <a:pt x="1525" y="1563"/>
                  </a:cubicBezTo>
                  <a:cubicBezTo>
                    <a:pt x="1526" y="1564"/>
                    <a:pt x="1526" y="1564"/>
                    <a:pt x="1526" y="1564"/>
                  </a:cubicBezTo>
                  <a:cubicBezTo>
                    <a:pt x="1526" y="1564"/>
                    <a:pt x="1528" y="1566"/>
                    <a:pt x="1528" y="1566"/>
                  </a:cubicBezTo>
                  <a:cubicBezTo>
                    <a:pt x="1533" y="1568"/>
                    <a:pt x="1533" y="1568"/>
                    <a:pt x="1533" y="1568"/>
                  </a:cubicBezTo>
                  <a:cubicBezTo>
                    <a:pt x="1539" y="1568"/>
                    <a:pt x="1539" y="1568"/>
                    <a:pt x="1539" y="1568"/>
                  </a:cubicBezTo>
                  <a:cubicBezTo>
                    <a:pt x="1569" y="1573"/>
                    <a:pt x="1569" y="1573"/>
                    <a:pt x="1569" y="1573"/>
                  </a:cubicBezTo>
                  <a:cubicBezTo>
                    <a:pt x="1570" y="1574"/>
                    <a:pt x="1570" y="1574"/>
                    <a:pt x="1570" y="1574"/>
                  </a:cubicBezTo>
                  <a:cubicBezTo>
                    <a:pt x="1576" y="1574"/>
                    <a:pt x="1576" y="1574"/>
                    <a:pt x="1576" y="1574"/>
                  </a:cubicBezTo>
                  <a:cubicBezTo>
                    <a:pt x="1577" y="1574"/>
                    <a:pt x="1577" y="1574"/>
                    <a:pt x="1577" y="1574"/>
                  </a:cubicBezTo>
                  <a:cubicBezTo>
                    <a:pt x="1584" y="1575"/>
                    <a:pt x="1584" y="1575"/>
                    <a:pt x="1584" y="1575"/>
                  </a:cubicBezTo>
                  <a:cubicBezTo>
                    <a:pt x="1591" y="1587"/>
                    <a:pt x="1591" y="1587"/>
                    <a:pt x="1591" y="1587"/>
                  </a:cubicBezTo>
                  <a:cubicBezTo>
                    <a:pt x="1591" y="1591"/>
                    <a:pt x="1591" y="1591"/>
                    <a:pt x="1591" y="1591"/>
                  </a:cubicBezTo>
                  <a:cubicBezTo>
                    <a:pt x="1596" y="1596"/>
                    <a:pt x="1596" y="1596"/>
                    <a:pt x="1596" y="1596"/>
                  </a:cubicBezTo>
                  <a:cubicBezTo>
                    <a:pt x="1595" y="1596"/>
                    <a:pt x="1595" y="1596"/>
                    <a:pt x="1595" y="1596"/>
                  </a:cubicBezTo>
                  <a:cubicBezTo>
                    <a:pt x="1601" y="1602"/>
                    <a:pt x="1601" y="1602"/>
                    <a:pt x="1601" y="1602"/>
                  </a:cubicBezTo>
                  <a:cubicBezTo>
                    <a:pt x="1602" y="1604"/>
                    <a:pt x="1602" y="1604"/>
                    <a:pt x="1602" y="1604"/>
                  </a:cubicBezTo>
                  <a:cubicBezTo>
                    <a:pt x="1602" y="1604"/>
                    <a:pt x="1602" y="1604"/>
                    <a:pt x="1602" y="1604"/>
                  </a:cubicBezTo>
                  <a:cubicBezTo>
                    <a:pt x="1604" y="1606"/>
                    <a:pt x="1604" y="1606"/>
                    <a:pt x="1604" y="1606"/>
                  </a:cubicBezTo>
                  <a:cubicBezTo>
                    <a:pt x="1606" y="1606"/>
                    <a:pt x="1606" y="1606"/>
                    <a:pt x="1606" y="1606"/>
                  </a:cubicBezTo>
                  <a:cubicBezTo>
                    <a:pt x="1607" y="1607"/>
                    <a:pt x="1607" y="1607"/>
                    <a:pt x="1607" y="1607"/>
                  </a:cubicBezTo>
                  <a:cubicBezTo>
                    <a:pt x="1612" y="1609"/>
                    <a:pt x="1612" y="1609"/>
                    <a:pt x="1612" y="1609"/>
                  </a:cubicBezTo>
                  <a:cubicBezTo>
                    <a:pt x="1614" y="1610"/>
                    <a:pt x="1614" y="1610"/>
                    <a:pt x="1614" y="1610"/>
                  </a:cubicBezTo>
                  <a:cubicBezTo>
                    <a:pt x="1617" y="1611"/>
                    <a:pt x="1617" y="1611"/>
                    <a:pt x="1617" y="1611"/>
                  </a:cubicBezTo>
                  <a:cubicBezTo>
                    <a:pt x="1621" y="1611"/>
                    <a:pt x="1621" y="1611"/>
                    <a:pt x="1621" y="1611"/>
                  </a:cubicBezTo>
                  <a:cubicBezTo>
                    <a:pt x="1623" y="1612"/>
                    <a:pt x="1623" y="1612"/>
                    <a:pt x="1623" y="1612"/>
                  </a:cubicBezTo>
                  <a:cubicBezTo>
                    <a:pt x="1625" y="1614"/>
                    <a:pt x="1625" y="1614"/>
                    <a:pt x="1625" y="1614"/>
                  </a:cubicBezTo>
                  <a:cubicBezTo>
                    <a:pt x="1625" y="1616"/>
                    <a:pt x="1625" y="1616"/>
                    <a:pt x="1625" y="1616"/>
                  </a:cubicBezTo>
                  <a:cubicBezTo>
                    <a:pt x="1622" y="1620"/>
                    <a:pt x="1622" y="1620"/>
                    <a:pt x="1622" y="1620"/>
                  </a:cubicBezTo>
                  <a:cubicBezTo>
                    <a:pt x="1628" y="1626"/>
                    <a:pt x="1628" y="1626"/>
                    <a:pt x="1628" y="1626"/>
                  </a:cubicBezTo>
                  <a:cubicBezTo>
                    <a:pt x="1629" y="1626"/>
                    <a:pt x="1629" y="1626"/>
                    <a:pt x="1629" y="1626"/>
                  </a:cubicBezTo>
                  <a:cubicBezTo>
                    <a:pt x="1630" y="1626"/>
                    <a:pt x="1630" y="1626"/>
                    <a:pt x="1630" y="1626"/>
                  </a:cubicBezTo>
                  <a:cubicBezTo>
                    <a:pt x="1630" y="1626"/>
                    <a:pt x="1632" y="1628"/>
                    <a:pt x="1632" y="1628"/>
                  </a:cubicBezTo>
                  <a:cubicBezTo>
                    <a:pt x="1632" y="1628"/>
                    <a:pt x="1632" y="1628"/>
                    <a:pt x="1632" y="1628"/>
                  </a:cubicBezTo>
                  <a:cubicBezTo>
                    <a:pt x="1632" y="1629"/>
                    <a:pt x="1633" y="1629"/>
                    <a:pt x="1634" y="1630"/>
                  </a:cubicBezTo>
                  <a:cubicBezTo>
                    <a:pt x="1635" y="1631"/>
                    <a:pt x="1635" y="1631"/>
                    <a:pt x="1635" y="1631"/>
                  </a:cubicBezTo>
                  <a:cubicBezTo>
                    <a:pt x="1637" y="1636"/>
                    <a:pt x="1637" y="1636"/>
                    <a:pt x="1637" y="1636"/>
                  </a:cubicBezTo>
                  <a:cubicBezTo>
                    <a:pt x="1639" y="1636"/>
                    <a:pt x="1639" y="1636"/>
                    <a:pt x="1639" y="1636"/>
                  </a:cubicBezTo>
                  <a:cubicBezTo>
                    <a:pt x="1641" y="1640"/>
                    <a:pt x="1641" y="1640"/>
                    <a:pt x="1641" y="1640"/>
                  </a:cubicBezTo>
                  <a:cubicBezTo>
                    <a:pt x="1638" y="1641"/>
                    <a:pt x="1638" y="1641"/>
                    <a:pt x="1638" y="1641"/>
                  </a:cubicBezTo>
                  <a:cubicBezTo>
                    <a:pt x="1633" y="1641"/>
                    <a:pt x="1633" y="1641"/>
                    <a:pt x="1633" y="1641"/>
                  </a:cubicBezTo>
                  <a:cubicBezTo>
                    <a:pt x="1630" y="1644"/>
                    <a:pt x="1630" y="1644"/>
                    <a:pt x="1630" y="1644"/>
                  </a:cubicBezTo>
                  <a:cubicBezTo>
                    <a:pt x="1630" y="1644"/>
                    <a:pt x="1630" y="1644"/>
                    <a:pt x="1630" y="1644"/>
                  </a:cubicBezTo>
                  <a:cubicBezTo>
                    <a:pt x="1630" y="1644"/>
                    <a:pt x="1630" y="1644"/>
                    <a:pt x="1629" y="1644"/>
                  </a:cubicBezTo>
                  <a:cubicBezTo>
                    <a:pt x="1625" y="1646"/>
                    <a:pt x="1625" y="1646"/>
                    <a:pt x="1625" y="1646"/>
                  </a:cubicBezTo>
                  <a:cubicBezTo>
                    <a:pt x="1620" y="1646"/>
                    <a:pt x="1620" y="1646"/>
                    <a:pt x="1620" y="1646"/>
                  </a:cubicBezTo>
                  <a:cubicBezTo>
                    <a:pt x="1619" y="1648"/>
                    <a:pt x="1619" y="1648"/>
                    <a:pt x="1619" y="1648"/>
                  </a:cubicBezTo>
                  <a:cubicBezTo>
                    <a:pt x="1617" y="1648"/>
                    <a:pt x="1617" y="1648"/>
                    <a:pt x="1617" y="1648"/>
                  </a:cubicBezTo>
                  <a:cubicBezTo>
                    <a:pt x="1614" y="1651"/>
                    <a:pt x="1614" y="1651"/>
                    <a:pt x="1614" y="1651"/>
                  </a:cubicBezTo>
                  <a:cubicBezTo>
                    <a:pt x="1614" y="1651"/>
                    <a:pt x="1614" y="1651"/>
                    <a:pt x="1614" y="1651"/>
                  </a:cubicBezTo>
                  <a:cubicBezTo>
                    <a:pt x="1614" y="1651"/>
                    <a:pt x="1613" y="1652"/>
                    <a:pt x="1612" y="1653"/>
                  </a:cubicBezTo>
                  <a:cubicBezTo>
                    <a:pt x="1611" y="1654"/>
                    <a:pt x="1611" y="1654"/>
                    <a:pt x="1611" y="1654"/>
                  </a:cubicBezTo>
                  <a:cubicBezTo>
                    <a:pt x="1611" y="1654"/>
                    <a:pt x="1611" y="1654"/>
                    <a:pt x="1611" y="1654"/>
                  </a:cubicBezTo>
                  <a:cubicBezTo>
                    <a:pt x="1611" y="1661"/>
                    <a:pt x="1611" y="1661"/>
                    <a:pt x="1611" y="1661"/>
                  </a:cubicBezTo>
                  <a:cubicBezTo>
                    <a:pt x="1610" y="1663"/>
                    <a:pt x="1610" y="1663"/>
                    <a:pt x="1610" y="1663"/>
                  </a:cubicBezTo>
                  <a:cubicBezTo>
                    <a:pt x="1611" y="1663"/>
                    <a:pt x="1611" y="1663"/>
                    <a:pt x="1611" y="1663"/>
                  </a:cubicBezTo>
                  <a:cubicBezTo>
                    <a:pt x="1611" y="1668"/>
                    <a:pt x="1611" y="1668"/>
                    <a:pt x="1611" y="1668"/>
                  </a:cubicBezTo>
                  <a:cubicBezTo>
                    <a:pt x="1614" y="1671"/>
                    <a:pt x="1614" y="1671"/>
                    <a:pt x="1614" y="1671"/>
                  </a:cubicBezTo>
                  <a:cubicBezTo>
                    <a:pt x="1618" y="1673"/>
                    <a:pt x="1618" y="1673"/>
                    <a:pt x="1618" y="1673"/>
                  </a:cubicBezTo>
                  <a:cubicBezTo>
                    <a:pt x="1620" y="1676"/>
                    <a:pt x="1620" y="1676"/>
                    <a:pt x="1620" y="1676"/>
                  </a:cubicBezTo>
                  <a:cubicBezTo>
                    <a:pt x="1620" y="1680"/>
                    <a:pt x="1620" y="1680"/>
                    <a:pt x="1620" y="1680"/>
                  </a:cubicBezTo>
                  <a:cubicBezTo>
                    <a:pt x="1623" y="1681"/>
                    <a:pt x="1623" y="1681"/>
                    <a:pt x="1623" y="1681"/>
                  </a:cubicBezTo>
                  <a:cubicBezTo>
                    <a:pt x="1623" y="1684"/>
                    <a:pt x="1623" y="1684"/>
                    <a:pt x="1623" y="1684"/>
                  </a:cubicBezTo>
                  <a:cubicBezTo>
                    <a:pt x="1625" y="1686"/>
                    <a:pt x="1625" y="1686"/>
                    <a:pt x="1625" y="1686"/>
                  </a:cubicBezTo>
                  <a:cubicBezTo>
                    <a:pt x="1625" y="1688"/>
                    <a:pt x="1625" y="1688"/>
                    <a:pt x="1625" y="1688"/>
                  </a:cubicBezTo>
                  <a:cubicBezTo>
                    <a:pt x="1627" y="1689"/>
                    <a:pt x="1627" y="1689"/>
                    <a:pt x="1627" y="1689"/>
                  </a:cubicBezTo>
                  <a:cubicBezTo>
                    <a:pt x="1627" y="1690"/>
                    <a:pt x="1627" y="1690"/>
                    <a:pt x="1627" y="1690"/>
                  </a:cubicBezTo>
                  <a:cubicBezTo>
                    <a:pt x="1629" y="1695"/>
                    <a:pt x="1629" y="1695"/>
                    <a:pt x="1629" y="1695"/>
                  </a:cubicBezTo>
                  <a:cubicBezTo>
                    <a:pt x="1635" y="1701"/>
                    <a:pt x="1635" y="1701"/>
                    <a:pt x="1635" y="1701"/>
                  </a:cubicBezTo>
                  <a:cubicBezTo>
                    <a:pt x="1636" y="1701"/>
                    <a:pt x="1636" y="1701"/>
                    <a:pt x="1636" y="1701"/>
                  </a:cubicBezTo>
                  <a:cubicBezTo>
                    <a:pt x="1637" y="1701"/>
                    <a:pt x="1637" y="1701"/>
                    <a:pt x="1637" y="1701"/>
                  </a:cubicBezTo>
                  <a:cubicBezTo>
                    <a:pt x="1637" y="1701"/>
                    <a:pt x="1637" y="1701"/>
                    <a:pt x="1637" y="1701"/>
                  </a:cubicBezTo>
                  <a:cubicBezTo>
                    <a:pt x="1638" y="1702"/>
                    <a:pt x="1638" y="1702"/>
                    <a:pt x="1639" y="1703"/>
                  </a:cubicBezTo>
                  <a:cubicBezTo>
                    <a:pt x="1640" y="1704"/>
                    <a:pt x="1640" y="1704"/>
                    <a:pt x="1640" y="1704"/>
                  </a:cubicBezTo>
                  <a:cubicBezTo>
                    <a:pt x="1640" y="1706"/>
                    <a:pt x="1640" y="1706"/>
                    <a:pt x="1640" y="1706"/>
                  </a:cubicBezTo>
                  <a:cubicBezTo>
                    <a:pt x="1640" y="1708"/>
                    <a:pt x="1640" y="1708"/>
                    <a:pt x="1640" y="1708"/>
                  </a:cubicBezTo>
                  <a:cubicBezTo>
                    <a:pt x="1640" y="1709"/>
                    <a:pt x="1640" y="1709"/>
                    <a:pt x="1640" y="1709"/>
                  </a:cubicBezTo>
                  <a:cubicBezTo>
                    <a:pt x="1640" y="1709"/>
                    <a:pt x="1640" y="1709"/>
                    <a:pt x="1640" y="1709"/>
                  </a:cubicBezTo>
                  <a:cubicBezTo>
                    <a:pt x="1640" y="1712"/>
                    <a:pt x="1640" y="1712"/>
                    <a:pt x="1640" y="1712"/>
                  </a:cubicBezTo>
                  <a:cubicBezTo>
                    <a:pt x="1639" y="1717"/>
                    <a:pt x="1639" y="1717"/>
                    <a:pt x="1639" y="1717"/>
                  </a:cubicBezTo>
                  <a:cubicBezTo>
                    <a:pt x="1638" y="1718"/>
                    <a:pt x="1638" y="1718"/>
                    <a:pt x="1638" y="1718"/>
                  </a:cubicBezTo>
                  <a:cubicBezTo>
                    <a:pt x="1638" y="1718"/>
                    <a:pt x="1636" y="1722"/>
                    <a:pt x="1636" y="1722"/>
                  </a:cubicBezTo>
                  <a:cubicBezTo>
                    <a:pt x="1634" y="1726"/>
                    <a:pt x="1634" y="1726"/>
                    <a:pt x="1634" y="1726"/>
                  </a:cubicBezTo>
                  <a:cubicBezTo>
                    <a:pt x="1634" y="1737"/>
                    <a:pt x="1634" y="1737"/>
                    <a:pt x="1634" y="1737"/>
                  </a:cubicBezTo>
                  <a:cubicBezTo>
                    <a:pt x="1634" y="1738"/>
                    <a:pt x="1634" y="1738"/>
                    <a:pt x="1634" y="1738"/>
                  </a:cubicBezTo>
                  <a:cubicBezTo>
                    <a:pt x="1624" y="1738"/>
                    <a:pt x="1624" y="1738"/>
                    <a:pt x="1624" y="1738"/>
                  </a:cubicBezTo>
                  <a:cubicBezTo>
                    <a:pt x="1622" y="1736"/>
                    <a:pt x="1622" y="1736"/>
                    <a:pt x="1622" y="1736"/>
                  </a:cubicBezTo>
                  <a:cubicBezTo>
                    <a:pt x="1610" y="1736"/>
                    <a:pt x="1610" y="1736"/>
                    <a:pt x="1610" y="1736"/>
                  </a:cubicBezTo>
                  <a:cubicBezTo>
                    <a:pt x="1607" y="1739"/>
                    <a:pt x="1607" y="1739"/>
                    <a:pt x="1607" y="1739"/>
                  </a:cubicBezTo>
                  <a:cubicBezTo>
                    <a:pt x="1607" y="1739"/>
                    <a:pt x="1605" y="1740"/>
                    <a:pt x="1605" y="1740"/>
                  </a:cubicBezTo>
                  <a:cubicBezTo>
                    <a:pt x="1604" y="1742"/>
                    <a:pt x="1604" y="1742"/>
                    <a:pt x="1604" y="1742"/>
                  </a:cubicBezTo>
                  <a:cubicBezTo>
                    <a:pt x="1604" y="1751"/>
                    <a:pt x="1604" y="1751"/>
                    <a:pt x="1604" y="1751"/>
                  </a:cubicBezTo>
                  <a:cubicBezTo>
                    <a:pt x="1608" y="1751"/>
                    <a:pt x="1608" y="1751"/>
                    <a:pt x="1608" y="1751"/>
                  </a:cubicBezTo>
                  <a:cubicBezTo>
                    <a:pt x="1609" y="1752"/>
                    <a:pt x="1609" y="1752"/>
                    <a:pt x="1609" y="1752"/>
                  </a:cubicBezTo>
                  <a:cubicBezTo>
                    <a:pt x="1609" y="1755"/>
                    <a:pt x="1609" y="1755"/>
                    <a:pt x="1609" y="1755"/>
                  </a:cubicBezTo>
                  <a:cubicBezTo>
                    <a:pt x="1616" y="1757"/>
                    <a:pt x="1616" y="1757"/>
                    <a:pt x="1616" y="1757"/>
                  </a:cubicBezTo>
                  <a:cubicBezTo>
                    <a:pt x="1618" y="1760"/>
                    <a:pt x="1618" y="1760"/>
                    <a:pt x="1618" y="1760"/>
                  </a:cubicBezTo>
                  <a:cubicBezTo>
                    <a:pt x="1620" y="1763"/>
                    <a:pt x="1620" y="1763"/>
                    <a:pt x="1620" y="1763"/>
                  </a:cubicBezTo>
                  <a:cubicBezTo>
                    <a:pt x="1621" y="1763"/>
                    <a:pt x="1621" y="1763"/>
                    <a:pt x="1621" y="1763"/>
                  </a:cubicBezTo>
                  <a:cubicBezTo>
                    <a:pt x="1622" y="1766"/>
                    <a:pt x="1622" y="1766"/>
                    <a:pt x="1622" y="1766"/>
                  </a:cubicBezTo>
                  <a:cubicBezTo>
                    <a:pt x="1622" y="1781"/>
                    <a:pt x="1622" y="1781"/>
                    <a:pt x="1622" y="1781"/>
                  </a:cubicBezTo>
                  <a:cubicBezTo>
                    <a:pt x="1623" y="1785"/>
                    <a:pt x="1623" y="1785"/>
                    <a:pt x="1623" y="1785"/>
                  </a:cubicBezTo>
                  <a:cubicBezTo>
                    <a:pt x="1623" y="1794"/>
                    <a:pt x="1623" y="1794"/>
                    <a:pt x="1623" y="1794"/>
                  </a:cubicBezTo>
                  <a:cubicBezTo>
                    <a:pt x="1627" y="1794"/>
                    <a:pt x="1627" y="1794"/>
                    <a:pt x="1627" y="1794"/>
                  </a:cubicBezTo>
                  <a:cubicBezTo>
                    <a:pt x="1627" y="1795"/>
                    <a:pt x="1627" y="1795"/>
                    <a:pt x="1627" y="1795"/>
                  </a:cubicBezTo>
                  <a:cubicBezTo>
                    <a:pt x="1627" y="1795"/>
                    <a:pt x="1629" y="1799"/>
                    <a:pt x="1629" y="1799"/>
                  </a:cubicBezTo>
                  <a:cubicBezTo>
                    <a:pt x="1631" y="1801"/>
                    <a:pt x="1631" y="1801"/>
                    <a:pt x="1631" y="1801"/>
                  </a:cubicBezTo>
                  <a:cubicBezTo>
                    <a:pt x="1632" y="1803"/>
                    <a:pt x="1632" y="1803"/>
                    <a:pt x="1632" y="1803"/>
                  </a:cubicBezTo>
                  <a:cubicBezTo>
                    <a:pt x="1632" y="1803"/>
                    <a:pt x="1632" y="1803"/>
                    <a:pt x="1632" y="1803"/>
                  </a:cubicBezTo>
                  <a:cubicBezTo>
                    <a:pt x="1632" y="1804"/>
                    <a:pt x="1633" y="1804"/>
                    <a:pt x="1633" y="1805"/>
                  </a:cubicBezTo>
                  <a:cubicBezTo>
                    <a:pt x="1635" y="1807"/>
                    <a:pt x="1635" y="1807"/>
                    <a:pt x="1635" y="1807"/>
                  </a:cubicBezTo>
                  <a:cubicBezTo>
                    <a:pt x="1631" y="1807"/>
                    <a:pt x="1631" y="1807"/>
                    <a:pt x="1631" y="1807"/>
                  </a:cubicBezTo>
                  <a:cubicBezTo>
                    <a:pt x="1629" y="1809"/>
                    <a:pt x="1629" y="1809"/>
                    <a:pt x="1629" y="1809"/>
                  </a:cubicBezTo>
                  <a:cubicBezTo>
                    <a:pt x="1628" y="1809"/>
                    <a:pt x="1628" y="1809"/>
                    <a:pt x="1628" y="1809"/>
                  </a:cubicBezTo>
                  <a:cubicBezTo>
                    <a:pt x="1625" y="1812"/>
                    <a:pt x="1625" y="1812"/>
                    <a:pt x="1625" y="1812"/>
                  </a:cubicBezTo>
                  <a:cubicBezTo>
                    <a:pt x="1625" y="1812"/>
                    <a:pt x="1623" y="1814"/>
                    <a:pt x="1623" y="1814"/>
                  </a:cubicBezTo>
                  <a:cubicBezTo>
                    <a:pt x="1620" y="1819"/>
                    <a:pt x="1620" y="1819"/>
                    <a:pt x="1620" y="1819"/>
                  </a:cubicBezTo>
                  <a:cubicBezTo>
                    <a:pt x="1620" y="1823"/>
                    <a:pt x="1620" y="1823"/>
                    <a:pt x="1620" y="1823"/>
                  </a:cubicBezTo>
                  <a:cubicBezTo>
                    <a:pt x="1604" y="1839"/>
                    <a:pt x="1604" y="1839"/>
                    <a:pt x="1604" y="1839"/>
                  </a:cubicBezTo>
                  <a:cubicBezTo>
                    <a:pt x="1602" y="1840"/>
                    <a:pt x="1602" y="1840"/>
                    <a:pt x="1602" y="1840"/>
                  </a:cubicBezTo>
                  <a:cubicBezTo>
                    <a:pt x="1596" y="1846"/>
                    <a:pt x="1596" y="1846"/>
                    <a:pt x="1596" y="1846"/>
                  </a:cubicBezTo>
                  <a:cubicBezTo>
                    <a:pt x="1591" y="1849"/>
                    <a:pt x="1591" y="1849"/>
                    <a:pt x="1591" y="1849"/>
                  </a:cubicBezTo>
                  <a:cubicBezTo>
                    <a:pt x="1588" y="1854"/>
                    <a:pt x="1588" y="1854"/>
                    <a:pt x="1588" y="1854"/>
                  </a:cubicBezTo>
                  <a:cubicBezTo>
                    <a:pt x="1587" y="1855"/>
                    <a:pt x="1587" y="1855"/>
                    <a:pt x="1587" y="1855"/>
                  </a:cubicBezTo>
                  <a:cubicBezTo>
                    <a:pt x="1584" y="1860"/>
                    <a:pt x="1584" y="1860"/>
                    <a:pt x="1584" y="1860"/>
                  </a:cubicBezTo>
                  <a:cubicBezTo>
                    <a:pt x="1584" y="1873"/>
                    <a:pt x="1584" y="1873"/>
                    <a:pt x="1584" y="1873"/>
                  </a:cubicBezTo>
                  <a:cubicBezTo>
                    <a:pt x="1587" y="1878"/>
                    <a:pt x="1587" y="1878"/>
                    <a:pt x="1587" y="1878"/>
                  </a:cubicBezTo>
                  <a:cubicBezTo>
                    <a:pt x="1588" y="1879"/>
                    <a:pt x="1588" y="1879"/>
                    <a:pt x="1588" y="1879"/>
                  </a:cubicBezTo>
                  <a:cubicBezTo>
                    <a:pt x="1588" y="1881"/>
                    <a:pt x="1588" y="1881"/>
                    <a:pt x="1588" y="1881"/>
                  </a:cubicBezTo>
                  <a:cubicBezTo>
                    <a:pt x="1590" y="1883"/>
                    <a:pt x="1590" y="1883"/>
                    <a:pt x="1590" y="1883"/>
                  </a:cubicBezTo>
                  <a:cubicBezTo>
                    <a:pt x="1590" y="1886"/>
                    <a:pt x="1590" y="1886"/>
                    <a:pt x="1590" y="1886"/>
                  </a:cubicBezTo>
                  <a:cubicBezTo>
                    <a:pt x="1589" y="1887"/>
                    <a:pt x="1589" y="1887"/>
                    <a:pt x="1589" y="1887"/>
                  </a:cubicBezTo>
                  <a:cubicBezTo>
                    <a:pt x="1589" y="1887"/>
                    <a:pt x="1587" y="1889"/>
                    <a:pt x="1587" y="1889"/>
                  </a:cubicBezTo>
                  <a:cubicBezTo>
                    <a:pt x="1587" y="1889"/>
                    <a:pt x="1587" y="1889"/>
                    <a:pt x="1587" y="1889"/>
                  </a:cubicBezTo>
                  <a:cubicBezTo>
                    <a:pt x="1587" y="1889"/>
                    <a:pt x="1586" y="1890"/>
                    <a:pt x="1585" y="1891"/>
                  </a:cubicBezTo>
                  <a:cubicBezTo>
                    <a:pt x="1584" y="1892"/>
                    <a:pt x="1584" y="1892"/>
                    <a:pt x="1584" y="1892"/>
                  </a:cubicBezTo>
                  <a:cubicBezTo>
                    <a:pt x="1584" y="1898"/>
                    <a:pt x="1584" y="1898"/>
                    <a:pt x="1584" y="1898"/>
                  </a:cubicBezTo>
                  <a:cubicBezTo>
                    <a:pt x="1583" y="1901"/>
                    <a:pt x="1583" y="1901"/>
                    <a:pt x="1583" y="1901"/>
                  </a:cubicBezTo>
                  <a:cubicBezTo>
                    <a:pt x="1580" y="1903"/>
                    <a:pt x="1580" y="1903"/>
                    <a:pt x="1580" y="1903"/>
                  </a:cubicBezTo>
                  <a:cubicBezTo>
                    <a:pt x="1580" y="1903"/>
                    <a:pt x="1580" y="1903"/>
                    <a:pt x="1580" y="1903"/>
                  </a:cubicBezTo>
                  <a:cubicBezTo>
                    <a:pt x="1580" y="1903"/>
                    <a:pt x="1579" y="1904"/>
                    <a:pt x="1579" y="1904"/>
                  </a:cubicBezTo>
                  <a:cubicBezTo>
                    <a:pt x="1579" y="1905"/>
                    <a:pt x="1579" y="1905"/>
                    <a:pt x="1579" y="1905"/>
                  </a:cubicBezTo>
                  <a:cubicBezTo>
                    <a:pt x="1573" y="1907"/>
                    <a:pt x="1573" y="1907"/>
                    <a:pt x="1573" y="1907"/>
                  </a:cubicBezTo>
                  <a:cubicBezTo>
                    <a:pt x="1573" y="1917"/>
                    <a:pt x="1573" y="1917"/>
                    <a:pt x="1573" y="1917"/>
                  </a:cubicBezTo>
                  <a:cubicBezTo>
                    <a:pt x="1571" y="1919"/>
                    <a:pt x="1571" y="1919"/>
                    <a:pt x="1571" y="1919"/>
                  </a:cubicBezTo>
                  <a:cubicBezTo>
                    <a:pt x="1571" y="1919"/>
                    <a:pt x="1570" y="1921"/>
                    <a:pt x="1569" y="1921"/>
                  </a:cubicBezTo>
                  <a:cubicBezTo>
                    <a:pt x="1569" y="1921"/>
                    <a:pt x="1569" y="1921"/>
                    <a:pt x="1569" y="1921"/>
                  </a:cubicBezTo>
                  <a:cubicBezTo>
                    <a:pt x="1569" y="1922"/>
                    <a:pt x="1568" y="1922"/>
                    <a:pt x="1567" y="1923"/>
                  </a:cubicBezTo>
                  <a:cubicBezTo>
                    <a:pt x="1565" y="1928"/>
                    <a:pt x="1565" y="1928"/>
                    <a:pt x="1565" y="1928"/>
                  </a:cubicBezTo>
                  <a:cubicBezTo>
                    <a:pt x="1564" y="1937"/>
                    <a:pt x="1564" y="1937"/>
                    <a:pt x="1564" y="1937"/>
                  </a:cubicBezTo>
                  <a:cubicBezTo>
                    <a:pt x="1568" y="1937"/>
                    <a:pt x="1568" y="1937"/>
                    <a:pt x="1568" y="1937"/>
                  </a:cubicBezTo>
                  <a:cubicBezTo>
                    <a:pt x="1570" y="1939"/>
                    <a:pt x="1570" y="1939"/>
                    <a:pt x="1570" y="1939"/>
                  </a:cubicBezTo>
                  <a:cubicBezTo>
                    <a:pt x="1574" y="1939"/>
                    <a:pt x="1574" y="1939"/>
                    <a:pt x="1574" y="1939"/>
                  </a:cubicBezTo>
                  <a:cubicBezTo>
                    <a:pt x="1580" y="1941"/>
                    <a:pt x="1580" y="1941"/>
                    <a:pt x="1580" y="1941"/>
                  </a:cubicBezTo>
                  <a:cubicBezTo>
                    <a:pt x="1582" y="1935"/>
                    <a:pt x="1582" y="1935"/>
                    <a:pt x="1582" y="1935"/>
                  </a:cubicBezTo>
                  <a:cubicBezTo>
                    <a:pt x="1584" y="1937"/>
                    <a:pt x="1584" y="1937"/>
                    <a:pt x="1584" y="1937"/>
                  </a:cubicBezTo>
                  <a:cubicBezTo>
                    <a:pt x="1584" y="1937"/>
                    <a:pt x="1584" y="1937"/>
                    <a:pt x="1584" y="1937"/>
                  </a:cubicBezTo>
                  <a:cubicBezTo>
                    <a:pt x="1584" y="1938"/>
                    <a:pt x="1584" y="1938"/>
                    <a:pt x="1585" y="1939"/>
                  </a:cubicBezTo>
                  <a:cubicBezTo>
                    <a:pt x="1585" y="1939"/>
                    <a:pt x="1587" y="1941"/>
                    <a:pt x="1587" y="1941"/>
                  </a:cubicBezTo>
                  <a:cubicBezTo>
                    <a:pt x="1588" y="1942"/>
                    <a:pt x="1588" y="1942"/>
                    <a:pt x="1588" y="1942"/>
                  </a:cubicBezTo>
                  <a:cubicBezTo>
                    <a:pt x="1588" y="1945"/>
                    <a:pt x="1588" y="1945"/>
                    <a:pt x="1588" y="1945"/>
                  </a:cubicBezTo>
                  <a:cubicBezTo>
                    <a:pt x="1592" y="1949"/>
                    <a:pt x="1592" y="1949"/>
                    <a:pt x="1592" y="1949"/>
                  </a:cubicBezTo>
                  <a:cubicBezTo>
                    <a:pt x="1592" y="1949"/>
                    <a:pt x="1592" y="1949"/>
                    <a:pt x="1592" y="1949"/>
                  </a:cubicBezTo>
                  <a:cubicBezTo>
                    <a:pt x="1596" y="1955"/>
                    <a:pt x="1596" y="1955"/>
                    <a:pt x="1596" y="1955"/>
                  </a:cubicBezTo>
                  <a:cubicBezTo>
                    <a:pt x="1596" y="1951"/>
                    <a:pt x="1596" y="1951"/>
                    <a:pt x="1596" y="1951"/>
                  </a:cubicBezTo>
                  <a:cubicBezTo>
                    <a:pt x="1598" y="1950"/>
                    <a:pt x="1598" y="1950"/>
                    <a:pt x="1598" y="1950"/>
                  </a:cubicBezTo>
                  <a:cubicBezTo>
                    <a:pt x="1602" y="1949"/>
                    <a:pt x="1602" y="1949"/>
                    <a:pt x="1602" y="1949"/>
                  </a:cubicBezTo>
                  <a:cubicBezTo>
                    <a:pt x="1600" y="1947"/>
                    <a:pt x="1600" y="1947"/>
                    <a:pt x="1600" y="1947"/>
                  </a:cubicBezTo>
                  <a:cubicBezTo>
                    <a:pt x="1603" y="1946"/>
                    <a:pt x="1603" y="1946"/>
                    <a:pt x="1603" y="1946"/>
                  </a:cubicBezTo>
                  <a:cubicBezTo>
                    <a:pt x="1603" y="1945"/>
                    <a:pt x="1603" y="1945"/>
                    <a:pt x="1603" y="1945"/>
                  </a:cubicBezTo>
                  <a:cubicBezTo>
                    <a:pt x="1606" y="1942"/>
                    <a:pt x="1606" y="1942"/>
                    <a:pt x="1606" y="1942"/>
                  </a:cubicBezTo>
                  <a:cubicBezTo>
                    <a:pt x="1608" y="1944"/>
                    <a:pt x="1608" y="1944"/>
                    <a:pt x="1608" y="1944"/>
                  </a:cubicBezTo>
                  <a:cubicBezTo>
                    <a:pt x="1610" y="1942"/>
                    <a:pt x="1610" y="1942"/>
                    <a:pt x="1610" y="1942"/>
                  </a:cubicBezTo>
                  <a:cubicBezTo>
                    <a:pt x="1648" y="1943"/>
                    <a:pt x="1648" y="1943"/>
                    <a:pt x="1648" y="1943"/>
                  </a:cubicBezTo>
                  <a:cubicBezTo>
                    <a:pt x="1649" y="1944"/>
                    <a:pt x="1649" y="1944"/>
                    <a:pt x="1649" y="1944"/>
                  </a:cubicBezTo>
                  <a:cubicBezTo>
                    <a:pt x="1654" y="1944"/>
                    <a:pt x="1654" y="1944"/>
                    <a:pt x="1654" y="1944"/>
                  </a:cubicBezTo>
                  <a:cubicBezTo>
                    <a:pt x="1655" y="1943"/>
                    <a:pt x="1655" y="1943"/>
                    <a:pt x="1655" y="1943"/>
                  </a:cubicBezTo>
                  <a:cubicBezTo>
                    <a:pt x="1660" y="1943"/>
                    <a:pt x="1660" y="1943"/>
                    <a:pt x="1660" y="1943"/>
                  </a:cubicBezTo>
                  <a:cubicBezTo>
                    <a:pt x="1658" y="1941"/>
                    <a:pt x="1658" y="1941"/>
                    <a:pt x="1658" y="1941"/>
                  </a:cubicBezTo>
                  <a:cubicBezTo>
                    <a:pt x="1666" y="1935"/>
                    <a:pt x="1666" y="1935"/>
                    <a:pt x="1666" y="1935"/>
                  </a:cubicBezTo>
                  <a:cubicBezTo>
                    <a:pt x="1667" y="1935"/>
                    <a:pt x="1667" y="1935"/>
                    <a:pt x="1667" y="1935"/>
                  </a:cubicBezTo>
                  <a:cubicBezTo>
                    <a:pt x="1670" y="1932"/>
                    <a:pt x="1670" y="1932"/>
                    <a:pt x="1670" y="1932"/>
                  </a:cubicBezTo>
                  <a:cubicBezTo>
                    <a:pt x="1695" y="1910"/>
                    <a:pt x="1695" y="1910"/>
                    <a:pt x="1695" y="1910"/>
                  </a:cubicBezTo>
                  <a:cubicBezTo>
                    <a:pt x="1705" y="1918"/>
                    <a:pt x="1705" y="1918"/>
                    <a:pt x="1705" y="1918"/>
                  </a:cubicBezTo>
                  <a:cubicBezTo>
                    <a:pt x="1706" y="1918"/>
                    <a:pt x="1707" y="1919"/>
                    <a:pt x="1707" y="1919"/>
                  </a:cubicBezTo>
                  <a:cubicBezTo>
                    <a:pt x="1709" y="1921"/>
                    <a:pt x="1709" y="1921"/>
                    <a:pt x="1709" y="1921"/>
                  </a:cubicBezTo>
                  <a:cubicBezTo>
                    <a:pt x="1712" y="1923"/>
                    <a:pt x="1712" y="1923"/>
                    <a:pt x="1712" y="1923"/>
                  </a:cubicBezTo>
                  <a:cubicBezTo>
                    <a:pt x="1715" y="1926"/>
                    <a:pt x="1715" y="1926"/>
                    <a:pt x="1715" y="1926"/>
                  </a:cubicBezTo>
                  <a:cubicBezTo>
                    <a:pt x="1715" y="1933"/>
                    <a:pt x="1715" y="1933"/>
                    <a:pt x="1715" y="1933"/>
                  </a:cubicBezTo>
                  <a:cubicBezTo>
                    <a:pt x="1716" y="1937"/>
                    <a:pt x="1716" y="1937"/>
                    <a:pt x="1716" y="1937"/>
                  </a:cubicBezTo>
                  <a:cubicBezTo>
                    <a:pt x="1718" y="1950"/>
                    <a:pt x="1718" y="1950"/>
                    <a:pt x="1718" y="1950"/>
                  </a:cubicBezTo>
                  <a:cubicBezTo>
                    <a:pt x="1718" y="1950"/>
                    <a:pt x="1716" y="1952"/>
                    <a:pt x="1716" y="1952"/>
                  </a:cubicBezTo>
                  <a:cubicBezTo>
                    <a:pt x="1714" y="1954"/>
                    <a:pt x="1714" y="1954"/>
                    <a:pt x="1714" y="1954"/>
                  </a:cubicBezTo>
                  <a:cubicBezTo>
                    <a:pt x="1711" y="1954"/>
                    <a:pt x="1711" y="1954"/>
                    <a:pt x="1711" y="1954"/>
                  </a:cubicBezTo>
                  <a:cubicBezTo>
                    <a:pt x="1711" y="1960"/>
                    <a:pt x="1711" y="1960"/>
                    <a:pt x="1711" y="1960"/>
                  </a:cubicBezTo>
                  <a:cubicBezTo>
                    <a:pt x="1709" y="1964"/>
                    <a:pt x="1709" y="1964"/>
                    <a:pt x="1709" y="1964"/>
                  </a:cubicBezTo>
                  <a:cubicBezTo>
                    <a:pt x="1709" y="1964"/>
                    <a:pt x="1709" y="1964"/>
                    <a:pt x="1709" y="1964"/>
                  </a:cubicBezTo>
                  <a:cubicBezTo>
                    <a:pt x="1703" y="1973"/>
                    <a:pt x="1703" y="1973"/>
                    <a:pt x="1703" y="1973"/>
                  </a:cubicBezTo>
                  <a:cubicBezTo>
                    <a:pt x="1700" y="1976"/>
                    <a:pt x="1700" y="1976"/>
                    <a:pt x="1700" y="1976"/>
                  </a:cubicBezTo>
                  <a:cubicBezTo>
                    <a:pt x="1700" y="1976"/>
                    <a:pt x="1700" y="1976"/>
                    <a:pt x="1696" y="1980"/>
                  </a:cubicBezTo>
                  <a:cubicBezTo>
                    <a:pt x="1693" y="1986"/>
                    <a:pt x="1693" y="1986"/>
                    <a:pt x="1693" y="1986"/>
                  </a:cubicBezTo>
                  <a:cubicBezTo>
                    <a:pt x="1691" y="1986"/>
                    <a:pt x="1691" y="1986"/>
                    <a:pt x="1691" y="1986"/>
                  </a:cubicBezTo>
                  <a:cubicBezTo>
                    <a:pt x="1687" y="1999"/>
                    <a:pt x="1687" y="1999"/>
                    <a:pt x="1687" y="1999"/>
                  </a:cubicBezTo>
                  <a:cubicBezTo>
                    <a:pt x="1685" y="2001"/>
                    <a:pt x="1685" y="2001"/>
                    <a:pt x="1685" y="2001"/>
                  </a:cubicBezTo>
                  <a:cubicBezTo>
                    <a:pt x="1683" y="2008"/>
                    <a:pt x="1683" y="2008"/>
                    <a:pt x="1683" y="2008"/>
                  </a:cubicBezTo>
                  <a:cubicBezTo>
                    <a:pt x="1679" y="2014"/>
                    <a:pt x="1679" y="2014"/>
                    <a:pt x="1679" y="2014"/>
                  </a:cubicBezTo>
                  <a:cubicBezTo>
                    <a:pt x="1679" y="2015"/>
                    <a:pt x="1679" y="2015"/>
                    <a:pt x="1679" y="2015"/>
                  </a:cubicBezTo>
                  <a:cubicBezTo>
                    <a:pt x="1677" y="2017"/>
                    <a:pt x="1677" y="2017"/>
                    <a:pt x="1677" y="2017"/>
                  </a:cubicBezTo>
                  <a:cubicBezTo>
                    <a:pt x="1677" y="2027"/>
                    <a:pt x="1677" y="2027"/>
                    <a:pt x="1677" y="2027"/>
                  </a:cubicBezTo>
                  <a:cubicBezTo>
                    <a:pt x="1676" y="2030"/>
                    <a:pt x="1676" y="2030"/>
                    <a:pt x="1676" y="2030"/>
                  </a:cubicBezTo>
                  <a:cubicBezTo>
                    <a:pt x="1675" y="2033"/>
                    <a:pt x="1675" y="2033"/>
                    <a:pt x="1675" y="2033"/>
                  </a:cubicBezTo>
                  <a:cubicBezTo>
                    <a:pt x="1674" y="2038"/>
                    <a:pt x="1674" y="2038"/>
                    <a:pt x="1674" y="2038"/>
                  </a:cubicBezTo>
                  <a:cubicBezTo>
                    <a:pt x="1668" y="2038"/>
                    <a:pt x="1668" y="2038"/>
                    <a:pt x="1668" y="2038"/>
                  </a:cubicBezTo>
                  <a:cubicBezTo>
                    <a:pt x="1668" y="2051"/>
                    <a:pt x="1668" y="2051"/>
                    <a:pt x="1668" y="2051"/>
                  </a:cubicBezTo>
                  <a:cubicBezTo>
                    <a:pt x="1666" y="2053"/>
                    <a:pt x="1666" y="2053"/>
                    <a:pt x="1666" y="2053"/>
                  </a:cubicBezTo>
                  <a:cubicBezTo>
                    <a:pt x="1666" y="2057"/>
                    <a:pt x="1666" y="2057"/>
                    <a:pt x="1666" y="2057"/>
                  </a:cubicBezTo>
                  <a:cubicBezTo>
                    <a:pt x="1663" y="2068"/>
                    <a:pt x="1663" y="2068"/>
                    <a:pt x="1663" y="2068"/>
                  </a:cubicBezTo>
                  <a:cubicBezTo>
                    <a:pt x="1662" y="2068"/>
                    <a:pt x="1662" y="2068"/>
                    <a:pt x="1662" y="2068"/>
                  </a:cubicBezTo>
                  <a:cubicBezTo>
                    <a:pt x="1662" y="2068"/>
                    <a:pt x="1662" y="2068"/>
                    <a:pt x="1662" y="2068"/>
                  </a:cubicBezTo>
                  <a:cubicBezTo>
                    <a:pt x="1662" y="2068"/>
                    <a:pt x="1661" y="2069"/>
                    <a:pt x="1661" y="2069"/>
                  </a:cubicBezTo>
                  <a:cubicBezTo>
                    <a:pt x="1658" y="2074"/>
                    <a:pt x="1658" y="2074"/>
                    <a:pt x="1658" y="2074"/>
                  </a:cubicBezTo>
                  <a:cubicBezTo>
                    <a:pt x="1658" y="2074"/>
                    <a:pt x="1658" y="2074"/>
                    <a:pt x="1658" y="2074"/>
                  </a:cubicBezTo>
                  <a:cubicBezTo>
                    <a:pt x="1658" y="2075"/>
                    <a:pt x="1657" y="2076"/>
                    <a:pt x="1656" y="2078"/>
                  </a:cubicBezTo>
                  <a:cubicBezTo>
                    <a:pt x="1656" y="2078"/>
                    <a:pt x="1656" y="2078"/>
                    <a:pt x="1656" y="2078"/>
                  </a:cubicBezTo>
                  <a:cubicBezTo>
                    <a:pt x="1656" y="2082"/>
                    <a:pt x="1656" y="2082"/>
                    <a:pt x="1656" y="2082"/>
                  </a:cubicBezTo>
                  <a:cubicBezTo>
                    <a:pt x="1658" y="2086"/>
                    <a:pt x="1658" y="2086"/>
                    <a:pt x="1658" y="2086"/>
                  </a:cubicBezTo>
                  <a:cubicBezTo>
                    <a:pt x="1658" y="2098"/>
                    <a:pt x="1658" y="2098"/>
                    <a:pt x="1658" y="2098"/>
                  </a:cubicBezTo>
                  <a:cubicBezTo>
                    <a:pt x="1660" y="2103"/>
                    <a:pt x="1660" y="2103"/>
                    <a:pt x="1660" y="2103"/>
                  </a:cubicBezTo>
                  <a:cubicBezTo>
                    <a:pt x="1663" y="2107"/>
                    <a:pt x="1663" y="2107"/>
                    <a:pt x="1663" y="2107"/>
                  </a:cubicBezTo>
                  <a:cubicBezTo>
                    <a:pt x="1664" y="2107"/>
                    <a:pt x="1664" y="2107"/>
                    <a:pt x="1664" y="2107"/>
                  </a:cubicBezTo>
                  <a:cubicBezTo>
                    <a:pt x="1666" y="2109"/>
                    <a:pt x="1666" y="2109"/>
                    <a:pt x="1666" y="2109"/>
                  </a:cubicBezTo>
                  <a:cubicBezTo>
                    <a:pt x="1670" y="2111"/>
                    <a:pt x="1670" y="2111"/>
                    <a:pt x="1670" y="2111"/>
                  </a:cubicBezTo>
                  <a:cubicBezTo>
                    <a:pt x="1671" y="2113"/>
                    <a:pt x="1671" y="2113"/>
                    <a:pt x="1671" y="2113"/>
                  </a:cubicBezTo>
                  <a:cubicBezTo>
                    <a:pt x="1671" y="2113"/>
                    <a:pt x="1671" y="2113"/>
                    <a:pt x="1671" y="2113"/>
                  </a:cubicBezTo>
                  <a:cubicBezTo>
                    <a:pt x="1672" y="2113"/>
                    <a:pt x="1672" y="2114"/>
                    <a:pt x="1673" y="2115"/>
                  </a:cubicBezTo>
                  <a:cubicBezTo>
                    <a:pt x="1676" y="2118"/>
                    <a:pt x="1676" y="2118"/>
                    <a:pt x="1676" y="2118"/>
                  </a:cubicBezTo>
                  <a:cubicBezTo>
                    <a:pt x="1676" y="2118"/>
                    <a:pt x="1678" y="2120"/>
                    <a:pt x="1678" y="2120"/>
                  </a:cubicBezTo>
                  <a:cubicBezTo>
                    <a:pt x="1680" y="2122"/>
                    <a:pt x="1680" y="2122"/>
                    <a:pt x="1680" y="2122"/>
                  </a:cubicBezTo>
                  <a:cubicBezTo>
                    <a:pt x="1680" y="2122"/>
                    <a:pt x="1680" y="2122"/>
                    <a:pt x="1680" y="2122"/>
                  </a:cubicBezTo>
                  <a:cubicBezTo>
                    <a:pt x="1681" y="2122"/>
                    <a:pt x="1681" y="2123"/>
                    <a:pt x="1682" y="2123"/>
                  </a:cubicBezTo>
                  <a:cubicBezTo>
                    <a:pt x="1683" y="2125"/>
                    <a:pt x="1683" y="2125"/>
                    <a:pt x="1683" y="2125"/>
                  </a:cubicBezTo>
                  <a:cubicBezTo>
                    <a:pt x="1686" y="2125"/>
                    <a:pt x="1686" y="2125"/>
                    <a:pt x="1686" y="2125"/>
                  </a:cubicBezTo>
                  <a:cubicBezTo>
                    <a:pt x="1688" y="2126"/>
                    <a:pt x="1688" y="2126"/>
                    <a:pt x="1688" y="2126"/>
                  </a:cubicBezTo>
                  <a:cubicBezTo>
                    <a:pt x="1688" y="2126"/>
                    <a:pt x="1690" y="2127"/>
                    <a:pt x="1691" y="2128"/>
                  </a:cubicBezTo>
                  <a:cubicBezTo>
                    <a:pt x="1694" y="2130"/>
                    <a:pt x="1694" y="2130"/>
                    <a:pt x="1694" y="2130"/>
                  </a:cubicBezTo>
                  <a:cubicBezTo>
                    <a:pt x="1695" y="2132"/>
                    <a:pt x="1695" y="2132"/>
                    <a:pt x="1695" y="2132"/>
                  </a:cubicBezTo>
                  <a:cubicBezTo>
                    <a:pt x="1695" y="2135"/>
                    <a:pt x="1695" y="2135"/>
                    <a:pt x="1695" y="2135"/>
                  </a:cubicBezTo>
                  <a:cubicBezTo>
                    <a:pt x="1697" y="2137"/>
                    <a:pt x="1697" y="2137"/>
                    <a:pt x="1697" y="2137"/>
                  </a:cubicBezTo>
                  <a:cubicBezTo>
                    <a:pt x="1699" y="2140"/>
                    <a:pt x="1699" y="2140"/>
                    <a:pt x="1699" y="2140"/>
                  </a:cubicBezTo>
                  <a:cubicBezTo>
                    <a:pt x="1699" y="2146"/>
                    <a:pt x="1699" y="2146"/>
                    <a:pt x="1699" y="2146"/>
                  </a:cubicBezTo>
                  <a:cubicBezTo>
                    <a:pt x="1701" y="2151"/>
                    <a:pt x="1701" y="2151"/>
                    <a:pt x="1701" y="2151"/>
                  </a:cubicBezTo>
                  <a:cubicBezTo>
                    <a:pt x="1703" y="2153"/>
                    <a:pt x="1703" y="2153"/>
                    <a:pt x="1703" y="2153"/>
                  </a:cubicBezTo>
                  <a:cubicBezTo>
                    <a:pt x="1705" y="2157"/>
                    <a:pt x="1705" y="2157"/>
                    <a:pt x="1705" y="2157"/>
                  </a:cubicBezTo>
                  <a:cubicBezTo>
                    <a:pt x="1707" y="2159"/>
                    <a:pt x="1707" y="2159"/>
                    <a:pt x="1707" y="2159"/>
                  </a:cubicBezTo>
                  <a:cubicBezTo>
                    <a:pt x="1707" y="2159"/>
                    <a:pt x="1707" y="2159"/>
                    <a:pt x="1708" y="2160"/>
                  </a:cubicBezTo>
                  <a:cubicBezTo>
                    <a:pt x="1708" y="2164"/>
                    <a:pt x="1708" y="2164"/>
                    <a:pt x="1708" y="2164"/>
                  </a:cubicBezTo>
                  <a:cubicBezTo>
                    <a:pt x="1710" y="2164"/>
                    <a:pt x="1710" y="2164"/>
                    <a:pt x="1710" y="2164"/>
                  </a:cubicBezTo>
                  <a:cubicBezTo>
                    <a:pt x="1710" y="2165"/>
                    <a:pt x="1710" y="2165"/>
                    <a:pt x="1710" y="2165"/>
                  </a:cubicBezTo>
                  <a:cubicBezTo>
                    <a:pt x="1741" y="2172"/>
                    <a:pt x="1741" y="2172"/>
                    <a:pt x="1741" y="2172"/>
                  </a:cubicBezTo>
                  <a:cubicBezTo>
                    <a:pt x="1741" y="2172"/>
                    <a:pt x="1752" y="2174"/>
                    <a:pt x="1752" y="2174"/>
                  </a:cubicBezTo>
                  <a:cubicBezTo>
                    <a:pt x="1760" y="2175"/>
                    <a:pt x="1760" y="2175"/>
                    <a:pt x="1760" y="2175"/>
                  </a:cubicBezTo>
                  <a:cubicBezTo>
                    <a:pt x="1748" y="2153"/>
                    <a:pt x="1748" y="2153"/>
                    <a:pt x="1748" y="2153"/>
                  </a:cubicBezTo>
                  <a:cubicBezTo>
                    <a:pt x="1754" y="2125"/>
                    <a:pt x="1754" y="2125"/>
                    <a:pt x="1754" y="2125"/>
                  </a:cubicBezTo>
                  <a:cubicBezTo>
                    <a:pt x="1766" y="2108"/>
                    <a:pt x="1766" y="2108"/>
                    <a:pt x="1766" y="2108"/>
                  </a:cubicBezTo>
                  <a:cubicBezTo>
                    <a:pt x="1793" y="2087"/>
                    <a:pt x="1793" y="2087"/>
                    <a:pt x="1793" y="2087"/>
                  </a:cubicBezTo>
                  <a:cubicBezTo>
                    <a:pt x="1861" y="1999"/>
                    <a:pt x="1861" y="1999"/>
                    <a:pt x="1861" y="1999"/>
                  </a:cubicBezTo>
                  <a:cubicBezTo>
                    <a:pt x="1862" y="1998"/>
                    <a:pt x="1862" y="1998"/>
                    <a:pt x="1862" y="1998"/>
                  </a:cubicBezTo>
                  <a:cubicBezTo>
                    <a:pt x="1865" y="1977"/>
                    <a:pt x="1865" y="1977"/>
                    <a:pt x="1865" y="1977"/>
                  </a:cubicBezTo>
                  <a:cubicBezTo>
                    <a:pt x="1881" y="1963"/>
                    <a:pt x="1881" y="1963"/>
                    <a:pt x="1881" y="1963"/>
                  </a:cubicBezTo>
                  <a:cubicBezTo>
                    <a:pt x="1890" y="1932"/>
                    <a:pt x="1890" y="1932"/>
                    <a:pt x="1890" y="1932"/>
                  </a:cubicBezTo>
                  <a:cubicBezTo>
                    <a:pt x="1933" y="1879"/>
                    <a:pt x="1933" y="1879"/>
                    <a:pt x="1933" y="1879"/>
                  </a:cubicBezTo>
                  <a:cubicBezTo>
                    <a:pt x="1934" y="1878"/>
                    <a:pt x="1934" y="1878"/>
                    <a:pt x="1934" y="1878"/>
                  </a:cubicBezTo>
                  <a:cubicBezTo>
                    <a:pt x="1932" y="1856"/>
                    <a:pt x="1932" y="1856"/>
                    <a:pt x="1932" y="1856"/>
                  </a:cubicBezTo>
                  <a:cubicBezTo>
                    <a:pt x="2022" y="1686"/>
                    <a:pt x="2022" y="1686"/>
                    <a:pt x="2022" y="1686"/>
                  </a:cubicBezTo>
                  <a:cubicBezTo>
                    <a:pt x="2039" y="1664"/>
                    <a:pt x="2039" y="1664"/>
                    <a:pt x="2039" y="1664"/>
                  </a:cubicBezTo>
                  <a:cubicBezTo>
                    <a:pt x="2083" y="1645"/>
                    <a:pt x="2083" y="1645"/>
                    <a:pt x="2083" y="1645"/>
                  </a:cubicBezTo>
                  <a:cubicBezTo>
                    <a:pt x="2087" y="1633"/>
                    <a:pt x="2087" y="1633"/>
                    <a:pt x="2087" y="1633"/>
                  </a:cubicBezTo>
                  <a:cubicBezTo>
                    <a:pt x="2109" y="1626"/>
                    <a:pt x="2109" y="1626"/>
                    <a:pt x="2109" y="1626"/>
                  </a:cubicBezTo>
                  <a:cubicBezTo>
                    <a:pt x="2108" y="1618"/>
                    <a:pt x="2108" y="1618"/>
                    <a:pt x="2108" y="1618"/>
                  </a:cubicBezTo>
                  <a:cubicBezTo>
                    <a:pt x="2105" y="1619"/>
                    <a:pt x="2105" y="1619"/>
                    <a:pt x="2105" y="1619"/>
                  </a:cubicBezTo>
                  <a:cubicBezTo>
                    <a:pt x="2099" y="1616"/>
                    <a:pt x="2099" y="1616"/>
                    <a:pt x="2099" y="1616"/>
                  </a:cubicBezTo>
                  <a:cubicBezTo>
                    <a:pt x="2127" y="1589"/>
                    <a:pt x="2127" y="1589"/>
                    <a:pt x="2127" y="1589"/>
                  </a:cubicBezTo>
                  <a:cubicBezTo>
                    <a:pt x="2111" y="1575"/>
                    <a:pt x="2111" y="1575"/>
                    <a:pt x="2111" y="1575"/>
                  </a:cubicBezTo>
                  <a:cubicBezTo>
                    <a:pt x="2115" y="1561"/>
                    <a:pt x="2115" y="1561"/>
                    <a:pt x="2115" y="1561"/>
                  </a:cubicBezTo>
                  <a:cubicBezTo>
                    <a:pt x="2109" y="1555"/>
                    <a:pt x="2109" y="1555"/>
                    <a:pt x="2109" y="1555"/>
                  </a:cubicBezTo>
                  <a:cubicBezTo>
                    <a:pt x="2114" y="1551"/>
                    <a:pt x="2114" y="1551"/>
                    <a:pt x="2114" y="1551"/>
                  </a:cubicBezTo>
                  <a:cubicBezTo>
                    <a:pt x="2114" y="1527"/>
                    <a:pt x="2114" y="1527"/>
                    <a:pt x="2114" y="1527"/>
                  </a:cubicBezTo>
                  <a:cubicBezTo>
                    <a:pt x="2127" y="1510"/>
                    <a:pt x="2127" y="1510"/>
                    <a:pt x="2127" y="1510"/>
                  </a:cubicBezTo>
                  <a:cubicBezTo>
                    <a:pt x="2152" y="1497"/>
                    <a:pt x="2152" y="1497"/>
                    <a:pt x="2152" y="1497"/>
                  </a:cubicBezTo>
                  <a:cubicBezTo>
                    <a:pt x="2140" y="1482"/>
                    <a:pt x="2140" y="1482"/>
                    <a:pt x="2140" y="1482"/>
                  </a:cubicBezTo>
                  <a:cubicBezTo>
                    <a:pt x="2162" y="1457"/>
                    <a:pt x="2162" y="1457"/>
                    <a:pt x="2162" y="1457"/>
                  </a:cubicBezTo>
                  <a:cubicBezTo>
                    <a:pt x="2169" y="1437"/>
                    <a:pt x="2169" y="1437"/>
                    <a:pt x="2169" y="1437"/>
                  </a:cubicBezTo>
                  <a:cubicBezTo>
                    <a:pt x="2172" y="1436"/>
                    <a:pt x="2172" y="1436"/>
                    <a:pt x="2172" y="1436"/>
                  </a:cubicBezTo>
                  <a:cubicBezTo>
                    <a:pt x="2172" y="1438"/>
                    <a:pt x="2172" y="1438"/>
                    <a:pt x="2172" y="1438"/>
                  </a:cubicBezTo>
                  <a:cubicBezTo>
                    <a:pt x="2171" y="1438"/>
                    <a:pt x="2171" y="1438"/>
                    <a:pt x="2171" y="1438"/>
                  </a:cubicBezTo>
                  <a:cubicBezTo>
                    <a:pt x="2167" y="1444"/>
                    <a:pt x="2167" y="1444"/>
                    <a:pt x="2167" y="1444"/>
                  </a:cubicBezTo>
                  <a:cubicBezTo>
                    <a:pt x="2172" y="1449"/>
                    <a:pt x="2172" y="1449"/>
                    <a:pt x="2172" y="1449"/>
                  </a:cubicBezTo>
                  <a:cubicBezTo>
                    <a:pt x="2172" y="1455"/>
                    <a:pt x="2172" y="1455"/>
                    <a:pt x="2172" y="1455"/>
                  </a:cubicBezTo>
                  <a:cubicBezTo>
                    <a:pt x="2175" y="1451"/>
                    <a:pt x="2175" y="1451"/>
                    <a:pt x="2175" y="1451"/>
                  </a:cubicBezTo>
                  <a:cubicBezTo>
                    <a:pt x="2176" y="1453"/>
                    <a:pt x="2176" y="1453"/>
                    <a:pt x="2176" y="1453"/>
                  </a:cubicBezTo>
                  <a:cubicBezTo>
                    <a:pt x="2176" y="1468"/>
                    <a:pt x="2176" y="1468"/>
                    <a:pt x="2176" y="1468"/>
                  </a:cubicBezTo>
                  <a:cubicBezTo>
                    <a:pt x="2152" y="1503"/>
                    <a:pt x="2152" y="1503"/>
                    <a:pt x="2152" y="1503"/>
                  </a:cubicBezTo>
                  <a:cubicBezTo>
                    <a:pt x="2137" y="1507"/>
                    <a:pt x="2137" y="1507"/>
                    <a:pt x="2137" y="1507"/>
                  </a:cubicBezTo>
                  <a:cubicBezTo>
                    <a:pt x="2155" y="1552"/>
                    <a:pt x="2155" y="1552"/>
                    <a:pt x="2155" y="1552"/>
                  </a:cubicBezTo>
                  <a:cubicBezTo>
                    <a:pt x="2156" y="1587"/>
                    <a:pt x="2156" y="1587"/>
                    <a:pt x="2156" y="1587"/>
                  </a:cubicBezTo>
                  <a:cubicBezTo>
                    <a:pt x="2151" y="1625"/>
                    <a:pt x="2151" y="1625"/>
                    <a:pt x="2151" y="1625"/>
                  </a:cubicBezTo>
                  <a:cubicBezTo>
                    <a:pt x="2167" y="1669"/>
                    <a:pt x="2167" y="1669"/>
                    <a:pt x="2167" y="1669"/>
                  </a:cubicBezTo>
                  <a:cubicBezTo>
                    <a:pt x="2184" y="1633"/>
                    <a:pt x="2184" y="1633"/>
                    <a:pt x="2184" y="1633"/>
                  </a:cubicBezTo>
                  <a:cubicBezTo>
                    <a:pt x="2199" y="1638"/>
                    <a:pt x="2199" y="1638"/>
                    <a:pt x="2199" y="1638"/>
                  </a:cubicBezTo>
                  <a:cubicBezTo>
                    <a:pt x="2210" y="1625"/>
                    <a:pt x="2210" y="1625"/>
                    <a:pt x="2210" y="1625"/>
                  </a:cubicBezTo>
                  <a:lnTo>
                    <a:pt x="2231" y="1627"/>
                  </a:lnTo>
                  <a:close/>
                  <a:moveTo>
                    <a:pt x="2342" y="1712"/>
                  </a:moveTo>
                  <a:cubicBezTo>
                    <a:pt x="2339" y="1719"/>
                    <a:pt x="2339" y="1719"/>
                    <a:pt x="2339" y="1719"/>
                  </a:cubicBezTo>
                  <a:cubicBezTo>
                    <a:pt x="2339" y="1718"/>
                    <a:pt x="2339" y="1718"/>
                    <a:pt x="2339" y="1718"/>
                  </a:cubicBezTo>
                  <a:cubicBezTo>
                    <a:pt x="2342" y="1712"/>
                    <a:pt x="2342" y="1712"/>
                    <a:pt x="2342" y="1712"/>
                  </a:cubicBezTo>
                  <a:close/>
                  <a:moveTo>
                    <a:pt x="3863" y="1392"/>
                  </a:moveTo>
                  <a:cubicBezTo>
                    <a:pt x="3863" y="1392"/>
                    <a:pt x="3863" y="1392"/>
                    <a:pt x="3863" y="1392"/>
                  </a:cubicBezTo>
                  <a:cubicBezTo>
                    <a:pt x="3863" y="1392"/>
                    <a:pt x="3863" y="1392"/>
                    <a:pt x="3863" y="1392"/>
                  </a:cubicBezTo>
                  <a:cubicBezTo>
                    <a:pt x="3863" y="1392"/>
                    <a:pt x="3863" y="1392"/>
                    <a:pt x="3863" y="1392"/>
                  </a:cubicBezTo>
                  <a:close/>
                  <a:moveTo>
                    <a:pt x="2164" y="1587"/>
                  </a:moveTo>
                  <a:cubicBezTo>
                    <a:pt x="2164" y="1587"/>
                    <a:pt x="2164" y="1587"/>
                    <a:pt x="2164" y="1587"/>
                  </a:cubicBezTo>
                  <a:cubicBezTo>
                    <a:pt x="2163" y="1551"/>
                    <a:pt x="2163" y="1551"/>
                    <a:pt x="2163" y="1551"/>
                  </a:cubicBezTo>
                  <a:cubicBezTo>
                    <a:pt x="2148" y="1513"/>
                    <a:pt x="2148" y="1513"/>
                    <a:pt x="2148" y="1513"/>
                  </a:cubicBezTo>
                  <a:cubicBezTo>
                    <a:pt x="2158" y="1510"/>
                    <a:pt x="2158" y="1510"/>
                    <a:pt x="2158" y="1510"/>
                  </a:cubicBezTo>
                  <a:cubicBezTo>
                    <a:pt x="2184" y="1470"/>
                    <a:pt x="2184" y="1470"/>
                    <a:pt x="2184" y="1470"/>
                  </a:cubicBezTo>
                  <a:cubicBezTo>
                    <a:pt x="2184" y="1451"/>
                    <a:pt x="2184" y="1451"/>
                    <a:pt x="2184" y="1451"/>
                  </a:cubicBezTo>
                  <a:cubicBezTo>
                    <a:pt x="2184" y="1451"/>
                    <a:pt x="2184" y="1451"/>
                    <a:pt x="2184" y="1451"/>
                  </a:cubicBezTo>
                  <a:cubicBezTo>
                    <a:pt x="2192" y="1433"/>
                    <a:pt x="2192" y="1433"/>
                    <a:pt x="2192" y="1433"/>
                  </a:cubicBezTo>
                  <a:cubicBezTo>
                    <a:pt x="2183" y="1420"/>
                    <a:pt x="2183" y="1420"/>
                    <a:pt x="2183" y="1420"/>
                  </a:cubicBezTo>
                  <a:cubicBezTo>
                    <a:pt x="2180" y="1427"/>
                    <a:pt x="2180" y="1427"/>
                    <a:pt x="2180" y="1427"/>
                  </a:cubicBezTo>
                  <a:cubicBezTo>
                    <a:pt x="2163" y="1430"/>
                    <a:pt x="2163" y="1430"/>
                    <a:pt x="2163" y="1430"/>
                  </a:cubicBezTo>
                  <a:cubicBezTo>
                    <a:pt x="2155" y="1453"/>
                    <a:pt x="2155" y="1453"/>
                    <a:pt x="2155" y="1453"/>
                  </a:cubicBezTo>
                  <a:cubicBezTo>
                    <a:pt x="2130" y="1481"/>
                    <a:pt x="2130" y="1481"/>
                    <a:pt x="2130" y="1481"/>
                  </a:cubicBezTo>
                  <a:cubicBezTo>
                    <a:pt x="2140" y="1494"/>
                    <a:pt x="2140" y="1494"/>
                    <a:pt x="2140" y="1494"/>
                  </a:cubicBezTo>
                  <a:cubicBezTo>
                    <a:pt x="2122" y="1503"/>
                    <a:pt x="2122" y="1503"/>
                    <a:pt x="2122" y="1503"/>
                  </a:cubicBezTo>
                  <a:cubicBezTo>
                    <a:pt x="2106" y="1525"/>
                    <a:pt x="2106" y="1525"/>
                    <a:pt x="2106" y="1525"/>
                  </a:cubicBezTo>
                  <a:cubicBezTo>
                    <a:pt x="2106" y="1547"/>
                    <a:pt x="2106" y="1547"/>
                    <a:pt x="2106" y="1547"/>
                  </a:cubicBezTo>
                  <a:cubicBezTo>
                    <a:pt x="2097" y="1554"/>
                    <a:pt x="2097" y="1554"/>
                    <a:pt x="2097" y="1554"/>
                  </a:cubicBezTo>
                  <a:cubicBezTo>
                    <a:pt x="2106" y="1563"/>
                    <a:pt x="2106" y="1563"/>
                    <a:pt x="2106" y="1563"/>
                  </a:cubicBezTo>
                  <a:cubicBezTo>
                    <a:pt x="2102" y="1578"/>
                    <a:pt x="2102" y="1578"/>
                    <a:pt x="2102" y="1578"/>
                  </a:cubicBezTo>
                  <a:cubicBezTo>
                    <a:pt x="2115" y="1589"/>
                    <a:pt x="2115" y="1589"/>
                    <a:pt x="2115" y="1589"/>
                  </a:cubicBezTo>
                  <a:cubicBezTo>
                    <a:pt x="2086" y="1618"/>
                    <a:pt x="2086" y="1618"/>
                    <a:pt x="2086" y="1618"/>
                  </a:cubicBezTo>
                  <a:cubicBezTo>
                    <a:pt x="2087" y="1619"/>
                    <a:pt x="2087" y="1619"/>
                    <a:pt x="2087" y="1619"/>
                  </a:cubicBezTo>
                  <a:cubicBezTo>
                    <a:pt x="2079" y="1623"/>
                    <a:pt x="2079" y="1623"/>
                    <a:pt x="2079" y="1623"/>
                  </a:cubicBezTo>
                  <a:cubicBezTo>
                    <a:pt x="2080" y="1628"/>
                    <a:pt x="2080" y="1628"/>
                    <a:pt x="2080" y="1628"/>
                  </a:cubicBezTo>
                  <a:cubicBezTo>
                    <a:pt x="2077" y="1639"/>
                    <a:pt x="2077" y="1639"/>
                    <a:pt x="2077" y="1639"/>
                  </a:cubicBezTo>
                  <a:cubicBezTo>
                    <a:pt x="2034" y="1657"/>
                    <a:pt x="2034" y="1657"/>
                    <a:pt x="2034" y="1657"/>
                  </a:cubicBezTo>
                  <a:cubicBezTo>
                    <a:pt x="2016" y="1681"/>
                    <a:pt x="2016" y="1681"/>
                    <a:pt x="2016" y="1681"/>
                  </a:cubicBezTo>
                  <a:cubicBezTo>
                    <a:pt x="1974" y="1759"/>
                    <a:pt x="1974" y="1759"/>
                    <a:pt x="1974" y="1759"/>
                  </a:cubicBezTo>
                  <a:cubicBezTo>
                    <a:pt x="1936" y="1759"/>
                    <a:pt x="1936" y="1759"/>
                    <a:pt x="1936" y="1759"/>
                  </a:cubicBezTo>
                  <a:cubicBezTo>
                    <a:pt x="1941" y="1443"/>
                    <a:pt x="1941" y="1443"/>
                    <a:pt x="1941" y="1443"/>
                  </a:cubicBezTo>
                  <a:cubicBezTo>
                    <a:pt x="1916" y="1441"/>
                    <a:pt x="1916" y="1441"/>
                    <a:pt x="1916" y="1441"/>
                  </a:cubicBezTo>
                  <a:cubicBezTo>
                    <a:pt x="1916" y="1370"/>
                    <a:pt x="1916" y="1370"/>
                    <a:pt x="1916" y="1370"/>
                  </a:cubicBezTo>
                  <a:cubicBezTo>
                    <a:pt x="1990" y="1372"/>
                    <a:pt x="1990" y="1372"/>
                    <a:pt x="1990" y="1372"/>
                  </a:cubicBezTo>
                  <a:cubicBezTo>
                    <a:pt x="1990" y="1370"/>
                    <a:pt x="1990" y="1370"/>
                    <a:pt x="1990" y="1370"/>
                  </a:cubicBezTo>
                  <a:cubicBezTo>
                    <a:pt x="1991" y="1372"/>
                    <a:pt x="1991" y="1372"/>
                    <a:pt x="1991" y="1372"/>
                  </a:cubicBezTo>
                  <a:cubicBezTo>
                    <a:pt x="1996" y="1372"/>
                    <a:pt x="1996" y="1372"/>
                    <a:pt x="1996" y="1372"/>
                  </a:cubicBezTo>
                  <a:cubicBezTo>
                    <a:pt x="2000" y="1214"/>
                    <a:pt x="2000" y="1214"/>
                    <a:pt x="2000" y="1214"/>
                  </a:cubicBezTo>
                  <a:cubicBezTo>
                    <a:pt x="2072" y="1216"/>
                    <a:pt x="2072" y="1216"/>
                    <a:pt x="2072" y="1216"/>
                  </a:cubicBezTo>
                  <a:cubicBezTo>
                    <a:pt x="2173" y="1216"/>
                    <a:pt x="2173" y="1216"/>
                    <a:pt x="2173" y="1216"/>
                  </a:cubicBezTo>
                  <a:cubicBezTo>
                    <a:pt x="2173" y="1216"/>
                    <a:pt x="2173" y="1216"/>
                    <a:pt x="2173" y="1216"/>
                  </a:cubicBezTo>
                  <a:cubicBezTo>
                    <a:pt x="2176" y="1216"/>
                    <a:pt x="2183" y="1216"/>
                    <a:pt x="2202" y="1217"/>
                  </a:cubicBezTo>
                  <a:cubicBezTo>
                    <a:pt x="2230" y="1218"/>
                    <a:pt x="2230" y="1218"/>
                    <a:pt x="2230" y="1218"/>
                  </a:cubicBezTo>
                  <a:cubicBezTo>
                    <a:pt x="2230" y="1218"/>
                    <a:pt x="2234" y="1218"/>
                    <a:pt x="2234" y="1218"/>
                  </a:cubicBezTo>
                  <a:cubicBezTo>
                    <a:pt x="2393" y="1218"/>
                    <a:pt x="2393" y="1218"/>
                    <a:pt x="2393" y="1218"/>
                  </a:cubicBezTo>
                  <a:cubicBezTo>
                    <a:pt x="2393" y="1218"/>
                    <a:pt x="2425" y="1219"/>
                    <a:pt x="2448" y="1219"/>
                  </a:cubicBezTo>
                  <a:cubicBezTo>
                    <a:pt x="2468" y="1220"/>
                    <a:pt x="2468" y="1220"/>
                    <a:pt x="2468" y="1220"/>
                  </a:cubicBezTo>
                  <a:cubicBezTo>
                    <a:pt x="2466" y="1459"/>
                    <a:pt x="2466" y="1459"/>
                    <a:pt x="2466" y="1459"/>
                  </a:cubicBezTo>
                  <a:cubicBezTo>
                    <a:pt x="2486" y="1459"/>
                    <a:pt x="2486" y="1459"/>
                    <a:pt x="2486" y="1459"/>
                  </a:cubicBezTo>
                  <a:cubicBezTo>
                    <a:pt x="2484" y="1534"/>
                    <a:pt x="2484" y="1534"/>
                    <a:pt x="2484" y="1534"/>
                  </a:cubicBezTo>
                  <a:cubicBezTo>
                    <a:pt x="2484" y="1534"/>
                    <a:pt x="2484" y="1534"/>
                    <a:pt x="2484" y="1571"/>
                  </a:cubicBezTo>
                  <a:cubicBezTo>
                    <a:pt x="2478" y="1570"/>
                    <a:pt x="2478" y="1570"/>
                    <a:pt x="2478" y="1570"/>
                  </a:cubicBezTo>
                  <a:cubicBezTo>
                    <a:pt x="2471" y="1584"/>
                    <a:pt x="2471" y="1584"/>
                    <a:pt x="2471" y="1584"/>
                  </a:cubicBezTo>
                  <a:cubicBezTo>
                    <a:pt x="2459" y="1579"/>
                    <a:pt x="2459" y="1579"/>
                    <a:pt x="2459" y="1579"/>
                  </a:cubicBezTo>
                  <a:cubicBezTo>
                    <a:pt x="2441" y="1586"/>
                    <a:pt x="2441" y="1586"/>
                    <a:pt x="2441" y="1586"/>
                  </a:cubicBezTo>
                  <a:cubicBezTo>
                    <a:pt x="2438" y="1598"/>
                    <a:pt x="2438" y="1598"/>
                    <a:pt x="2438" y="1598"/>
                  </a:cubicBezTo>
                  <a:cubicBezTo>
                    <a:pt x="2444" y="1601"/>
                    <a:pt x="2444" y="1601"/>
                    <a:pt x="2444" y="1601"/>
                  </a:cubicBezTo>
                  <a:cubicBezTo>
                    <a:pt x="2437" y="1606"/>
                    <a:pt x="2437" y="1606"/>
                    <a:pt x="2437" y="1606"/>
                  </a:cubicBezTo>
                  <a:cubicBezTo>
                    <a:pt x="2443" y="1614"/>
                    <a:pt x="2443" y="1614"/>
                    <a:pt x="2443" y="1614"/>
                  </a:cubicBezTo>
                  <a:cubicBezTo>
                    <a:pt x="2439" y="1619"/>
                    <a:pt x="2439" y="1619"/>
                    <a:pt x="2439" y="1619"/>
                  </a:cubicBezTo>
                  <a:cubicBezTo>
                    <a:pt x="2411" y="1617"/>
                    <a:pt x="2411" y="1617"/>
                    <a:pt x="2411" y="1617"/>
                  </a:cubicBezTo>
                  <a:cubicBezTo>
                    <a:pt x="2399" y="1655"/>
                    <a:pt x="2399" y="1655"/>
                    <a:pt x="2399" y="1655"/>
                  </a:cubicBezTo>
                  <a:cubicBezTo>
                    <a:pt x="2401" y="1658"/>
                    <a:pt x="2401" y="1658"/>
                    <a:pt x="2401" y="1658"/>
                  </a:cubicBezTo>
                  <a:cubicBezTo>
                    <a:pt x="2392" y="1656"/>
                    <a:pt x="2392" y="1656"/>
                    <a:pt x="2392" y="1656"/>
                  </a:cubicBezTo>
                  <a:cubicBezTo>
                    <a:pt x="2378" y="1665"/>
                    <a:pt x="2378" y="1665"/>
                    <a:pt x="2378" y="1665"/>
                  </a:cubicBezTo>
                  <a:cubicBezTo>
                    <a:pt x="2385" y="1707"/>
                    <a:pt x="2385" y="1707"/>
                    <a:pt x="2385" y="1707"/>
                  </a:cubicBezTo>
                  <a:cubicBezTo>
                    <a:pt x="2384" y="1707"/>
                    <a:pt x="2384" y="1707"/>
                    <a:pt x="2384" y="1707"/>
                  </a:cubicBezTo>
                  <a:cubicBezTo>
                    <a:pt x="2362" y="1703"/>
                    <a:pt x="2362" y="1703"/>
                    <a:pt x="2362" y="1703"/>
                  </a:cubicBezTo>
                  <a:cubicBezTo>
                    <a:pt x="2353" y="1695"/>
                    <a:pt x="2353" y="1695"/>
                    <a:pt x="2353" y="1695"/>
                  </a:cubicBezTo>
                  <a:cubicBezTo>
                    <a:pt x="2342" y="1673"/>
                    <a:pt x="2342" y="1673"/>
                    <a:pt x="2342" y="1673"/>
                  </a:cubicBezTo>
                  <a:cubicBezTo>
                    <a:pt x="2330" y="1667"/>
                    <a:pt x="2330" y="1667"/>
                    <a:pt x="2330" y="1667"/>
                  </a:cubicBezTo>
                  <a:cubicBezTo>
                    <a:pt x="2327" y="1654"/>
                    <a:pt x="2327" y="1654"/>
                    <a:pt x="2327" y="1654"/>
                  </a:cubicBezTo>
                  <a:cubicBezTo>
                    <a:pt x="2334" y="1645"/>
                    <a:pt x="2334" y="1645"/>
                    <a:pt x="2334" y="1645"/>
                  </a:cubicBezTo>
                  <a:cubicBezTo>
                    <a:pt x="2350" y="1647"/>
                    <a:pt x="2350" y="1647"/>
                    <a:pt x="2350" y="1647"/>
                  </a:cubicBezTo>
                  <a:cubicBezTo>
                    <a:pt x="2357" y="1639"/>
                    <a:pt x="2357" y="1639"/>
                    <a:pt x="2357" y="1639"/>
                  </a:cubicBezTo>
                  <a:cubicBezTo>
                    <a:pt x="2359" y="1615"/>
                    <a:pt x="2359" y="1615"/>
                    <a:pt x="2359" y="1615"/>
                  </a:cubicBezTo>
                  <a:cubicBezTo>
                    <a:pt x="2363" y="1609"/>
                    <a:pt x="2363" y="1609"/>
                    <a:pt x="2363" y="1609"/>
                  </a:cubicBezTo>
                  <a:cubicBezTo>
                    <a:pt x="2372" y="1611"/>
                    <a:pt x="2372" y="1611"/>
                    <a:pt x="2372" y="1611"/>
                  </a:cubicBezTo>
                  <a:cubicBezTo>
                    <a:pt x="2380" y="1591"/>
                    <a:pt x="2380" y="1591"/>
                    <a:pt x="2380" y="1591"/>
                  </a:cubicBezTo>
                  <a:cubicBezTo>
                    <a:pt x="2389" y="1602"/>
                    <a:pt x="2389" y="1602"/>
                    <a:pt x="2389" y="1602"/>
                  </a:cubicBezTo>
                  <a:cubicBezTo>
                    <a:pt x="2391" y="1575"/>
                    <a:pt x="2391" y="1575"/>
                    <a:pt x="2391" y="1575"/>
                  </a:cubicBezTo>
                  <a:cubicBezTo>
                    <a:pt x="2393" y="1576"/>
                    <a:pt x="2393" y="1576"/>
                    <a:pt x="2393" y="1576"/>
                  </a:cubicBezTo>
                  <a:cubicBezTo>
                    <a:pt x="2392" y="1573"/>
                    <a:pt x="2392" y="1573"/>
                    <a:pt x="2392" y="1573"/>
                  </a:cubicBezTo>
                  <a:cubicBezTo>
                    <a:pt x="2393" y="1572"/>
                    <a:pt x="2393" y="1572"/>
                    <a:pt x="2393" y="1572"/>
                  </a:cubicBezTo>
                  <a:cubicBezTo>
                    <a:pt x="2392" y="1572"/>
                    <a:pt x="2392" y="1572"/>
                    <a:pt x="2392" y="1572"/>
                  </a:cubicBezTo>
                  <a:cubicBezTo>
                    <a:pt x="2392" y="1569"/>
                    <a:pt x="2392" y="1569"/>
                    <a:pt x="2392" y="1569"/>
                  </a:cubicBezTo>
                  <a:cubicBezTo>
                    <a:pt x="2390" y="1570"/>
                    <a:pt x="2390" y="1570"/>
                    <a:pt x="2390" y="1570"/>
                  </a:cubicBezTo>
                  <a:cubicBezTo>
                    <a:pt x="2387" y="1563"/>
                    <a:pt x="2387" y="1563"/>
                    <a:pt x="2387" y="1563"/>
                  </a:cubicBezTo>
                  <a:cubicBezTo>
                    <a:pt x="2389" y="1562"/>
                    <a:pt x="2389" y="1562"/>
                    <a:pt x="2389" y="1562"/>
                  </a:cubicBezTo>
                  <a:cubicBezTo>
                    <a:pt x="2398" y="1573"/>
                    <a:pt x="2398" y="1573"/>
                    <a:pt x="2398" y="1573"/>
                  </a:cubicBezTo>
                  <a:cubicBezTo>
                    <a:pt x="2406" y="1566"/>
                    <a:pt x="2406" y="1566"/>
                    <a:pt x="2406" y="1566"/>
                  </a:cubicBezTo>
                  <a:cubicBezTo>
                    <a:pt x="2439" y="1574"/>
                    <a:pt x="2439" y="1574"/>
                    <a:pt x="2439" y="1574"/>
                  </a:cubicBezTo>
                  <a:cubicBezTo>
                    <a:pt x="2418" y="1548"/>
                    <a:pt x="2418" y="1548"/>
                    <a:pt x="2418" y="1548"/>
                  </a:cubicBezTo>
                  <a:cubicBezTo>
                    <a:pt x="2431" y="1535"/>
                    <a:pt x="2431" y="1535"/>
                    <a:pt x="2431" y="1535"/>
                  </a:cubicBezTo>
                  <a:cubicBezTo>
                    <a:pt x="2434" y="1512"/>
                    <a:pt x="2434" y="1512"/>
                    <a:pt x="2434" y="1512"/>
                  </a:cubicBezTo>
                  <a:cubicBezTo>
                    <a:pt x="2453" y="1492"/>
                    <a:pt x="2453" y="1492"/>
                    <a:pt x="2453" y="1492"/>
                  </a:cubicBezTo>
                  <a:cubicBezTo>
                    <a:pt x="2447" y="1463"/>
                    <a:pt x="2447" y="1463"/>
                    <a:pt x="2447" y="1463"/>
                  </a:cubicBezTo>
                  <a:cubicBezTo>
                    <a:pt x="2430" y="1449"/>
                    <a:pt x="2430" y="1449"/>
                    <a:pt x="2430" y="1449"/>
                  </a:cubicBezTo>
                  <a:cubicBezTo>
                    <a:pt x="2410" y="1451"/>
                    <a:pt x="2410" y="1451"/>
                    <a:pt x="2410" y="1451"/>
                  </a:cubicBezTo>
                  <a:cubicBezTo>
                    <a:pt x="2399" y="1469"/>
                    <a:pt x="2399" y="1469"/>
                    <a:pt x="2399" y="1469"/>
                  </a:cubicBezTo>
                  <a:cubicBezTo>
                    <a:pt x="2382" y="1477"/>
                    <a:pt x="2382" y="1477"/>
                    <a:pt x="2382" y="1477"/>
                  </a:cubicBezTo>
                  <a:cubicBezTo>
                    <a:pt x="2377" y="1501"/>
                    <a:pt x="2377" y="1501"/>
                    <a:pt x="2377" y="1501"/>
                  </a:cubicBezTo>
                  <a:cubicBezTo>
                    <a:pt x="2370" y="1506"/>
                    <a:pt x="2370" y="1506"/>
                    <a:pt x="2370" y="1506"/>
                  </a:cubicBezTo>
                  <a:cubicBezTo>
                    <a:pt x="2332" y="1497"/>
                    <a:pt x="2332" y="1497"/>
                    <a:pt x="2332" y="1497"/>
                  </a:cubicBezTo>
                  <a:cubicBezTo>
                    <a:pt x="2329" y="1501"/>
                    <a:pt x="2329" y="1501"/>
                    <a:pt x="2329" y="1501"/>
                  </a:cubicBezTo>
                  <a:cubicBezTo>
                    <a:pt x="2314" y="1477"/>
                    <a:pt x="2314" y="1477"/>
                    <a:pt x="2314" y="1477"/>
                  </a:cubicBezTo>
                  <a:cubicBezTo>
                    <a:pt x="2284" y="1481"/>
                    <a:pt x="2284" y="1481"/>
                    <a:pt x="2284" y="1481"/>
                  </a:cubicBezTo>
                  <a:cubicBezTo>
                    <a:pt x="2278" y="1509"/>
                    <a:pt x="2278" y="1509"/>
                    <a:pt x="2278" y="1509"/>
                  </a:cubicBezTo>
                  <a:cubicBezTo>
                    <a:pt x="2286" y="1529"/>
                    <a:pt x="2286" y="1529"/>
                    <a:pt x="2286" y="1529"/>
                  </a:cubicBezTo>
                  <a:cubicBezTo>
                    <a:pt x="2281" y="1541"/>
                    <a:pt x="2281" y="1541"/>
                    <a:pt x="2281" y="1541"/>
                  </a:cubicBezTo>
                  <a:cubicBezTo>
                    <a:pt x="2262" y="1547"/>
                    <a:pt x="2262" y="1547"/>
                    <a:pt x="2262" y="1547"/>
                  </a:cubicBezTo>
                  <a:cubicBezTo>
                    <a:pt x="2268" y="1560"/>
                    <a:pt x="2268" y="1560"/>
                    <a:pt x="2268" y="1560"/>
                  </a:cubicBezTo>
                  <a:cubicBezTo>
                    <a:pt x="2256" y="1565"/>
                    <a:pt x="2256" y="1565"/>
                    <a:pt x="2256" y="1565"/>
                  </a:cubicBezTo>
                  <a:cubicBezTo>
                    <a:pt x="2256" y="1576"/>
                    <a:pt x="2256" y="1576"/>
                    <a:pt x="2256" y="1576"/>
                  </a:cubicBezTo>
                  <a:cubicBezTo>
                    <a:pt x="2242" y="1589"/>
                    <a:pt x="2242" y="1589"/>
                    <a:pt x="2242" y="1589"/>
                  </a:cubicBezTo>
                  <a:cubicBezTo>
                    <a:pt x="2244" y="1608"/>
                    <a:pt x="2244" y="1608"/>
                    <a:pt x="2244" y="1608"/>
                  </a:cubicBezTo>
                  <a:cubicBezTo>
                    <a:pt x="2229" y="1619"/>
                    <a:pt x="2229" y="1619"/>
                    <a:pt x="2229" y="1619"/>
                  </a:cubicBezTo>
                  <a:cubicBezTo>
                    <a:pt x="2207" y="1617"/>
                    <a:pt x="2207" y="1617"/>
                    <a:pt x="2207" y="1617"/>
                  </a:cubicBezTo>
                  <a:cubicBezTo>
                    <a:pt x="2197" y="1629"/>
                    <a:pt x="2197" y="1629"/>
                    <a:pt x="2197" y="1629"/>
                  </a:cubicBezTo>
                  <a:cubicBezTo>
                    <a:pt x="2180" y="1623"/>
                    <a:pt x="2180" y="1623"/>
                    <a:pt x="2180" y="1623"/>
                  </a:cubicBezTo>
                  <a:cubicBezTo>
                    <a:pt x="2168" y="1648"/>
                    <a:pt x="2168" y="1648"/>
                    <a:pt x="2168" y="1648"/>
                  </a:cubicBezTo>
                  <a:cubicBezTo>
                    <a:pt x="2159" y="1624"/>
                    <a:pt x="2159" y="1624"/>
                    <a:pt x="2159" y="1624"/>
                  </a:cubicBezTo>
                  <a:lnTo>
                    <a:pt x="2164" y="1587"/>
                  </a:lnTo>
                  <a:close/>
                  <a:moveTo>
                    <a:pt x="1925" y="1875"/>
                  </a:moveTo>
                  <a:cubicBezTo>
                    <a:pt x="1884" y="1928"/>
                    <a:pt x="1884" y="1928"/>
                    <a:pt x="1884" y="1928"/>
                  </a:cubicBezTo>
                  <a:cubicBezTo>
                    <a:pt x="1874" y="1959"/>
                    <a:pt x="1874" y="1959"/>
                    <a:pt x="1874" y="1959"/>
                  </a:cubicBezTo>
                  <a:cubicBezTo>
                    <a:pt x="1858" y="1973"/>
                    <a:pt x="1858" y="1973"/>
                    <a:pt x="1858" y="1973"/>
                  </a:cubicBezTo>
                  <a:cubicBezTo>
                    <a:pt x="1854" y="1995"/>
                    <a:pt x="1854" y="1995"/>
                    <a:pt x="1854" y="1995"/>
                  </a:cubicBezTo>
                  <a:cubicBezTo>
                    <a:pt x="1787" y="2081"/>
                    <a:pt x="1787" y="2081"/>
                    <a:pt x="1787" y="2081"/>
                  </a:cubicBezTo>
                  <a:cubicBezTo>
                    <a:pt x="1760" y="2103"/>
                    <a:pt x="1760" y="2103"/>
                    <a:pt x="1760" y="2103"/>
                  </a:cubicBezTo>
                  <a:cubicBezTo>
                    <a:pt x="1747" y="2121"/>
                    <a:pt x="1747" y="2121"/>
                    <a:pt x="1747" y="2121"/>
                  </a:cubicBezTo>
                  <a:cubicBezTo>
                    <a:pt x="1739" y="2154"/>
                    <a:pt x="1739" y="2154"/>
                    <a:pt x="1739" y="2154"/>
                  </a:cubicBezTo>
                  <a:cubicBezTo>
                    <a:pt x="1745" y="2165"/>
                    <a:pt x="1745" y="2165"/>
                    <a:pt x="1745" y="2165"/>
                  </a:cubicBezTo>
                  <a:cubicBezTo>
                    <a:pt x="1743" y="2164"/>
                    <a:pt x="1743" y="2164"/>
                    <a:pt x="1743" y="2164"/>
                  </a:cubicBezTo>
                  <a:cubicBezTo>
                    <a:pt x="1743" y="2164"/>
                    <a:pt x="1743" y="2164"/>
                    <a:pt x="1743" y="2164"/>
                  </a:cubicBezTo>
                  <a:cubicBezTo>
                    <a:pt x="1729" y="2158"/>
                    <a:pt x="1729" y="2158"/>
                    <a:pt x="1729" y="2158"/>
                  </a:cubicBezTo>
                  <a:cubicBezTo>
                    <a:pt x="1715" y="2156"/>
                    <a:pt x="1715" y="2156"/>
                    <a:pt x="1715" y="2156"/>
                  </a:cubicBezTo>
                  <a:cubicBezTo>
                    <a:pt x="1707" y="2138"/>
                    <a:pt x="1707" y="2138"/>
                    <a:pt x="1707" y="2138"/>
                  </a:cubicBezTo>
                  <a:cubicBezTo>
                    <a:pt x="1707" y="2131"/>
                    <a:pt x="1707" y="2131"/>
                    <a:pt x="1707" y="2131"/>
                  </a:cubicBezTo>
                  <a:cubicBezTo>
                    <a:pt x="1703" y="2131"/>
                    <a:pt x="1703" y="2131"/>
                    <a:pt x="1703" y="2131"/>
                  </a:cubicBezTo>
                  <a:cubicBezTo>
                    <a:pt x="1703" y="2130"/>
                    <a:pt x="1703" y="2130"/>
                    <a:pt x="1703" y="2130"/>
                  </a:cubicBezTo>
                  <a:cubicBezTo>
                    <a:pt x="1703" y="2128"/>
                    <a:pt x="1703" y="2128"/>
                    <a:pt x="1703" y="2128"/>
                  </a:cubicBezTo>
                  <a:cubicBezTo>
                    <a:pt x="1701" y="2126"/>
                    <a:pt x="1701" y="2126"/>
                    <a:pt x="1701" y="2126"/>
                  </a:cubicBezTo>
                  <a:cubicBezTo>
                    <a:pt x="1700" y="2125"/>
                    <a:pt x="1700" y="2125"/>
                    <a:pt x="1700" y="2125"/>
                  </a:cubicBezTo>
                  <a:cubicBezTo>
                    <a:pt x="1669" y="2098"/>
                    <a:pt x="1669" y="2098"/>
                    <a:pt x="1669" y="2098"/>
                  </a:cubicBezTo>
                  <a:cubicBezTo>
                    <a:pt x="1665" y="2083"/>
                    <a:pt x="1665" y="2083"/>
                    <a:pt x="1665" y="2083"/>
                  </a:cubicBezTo>
                  <a:cubicBezTo>
                    <a:pt x="1669" y="2072"/>
                    <a:pt x="1669" y="2072"/>
                    <a:pt x="1669" y="2072"/>
                  </a:cubicBezTo>
                  <a:cubicBezTo>
                    <a:pt x="1670" y="2072"/>
                    <a:pt x="1671" y="2070"/>
                    <a:pt x="1672" y="2070"/>
                  </a:cubicBezTo>
                  <a:cubicBezTo>
                    <a:pt x="1672" y="2070"/>
                    <a:pt x="1672" y="2070"/>
                    <a:pt x="1672" y="2070"/>
                  </a:cubicBezTo>
                  <a:cubicBezTo>
                    <a:pt x="1674" y="2067"/>
                    <a:pt x="1674" y="2067"/>
                    <a:pt x="1674" y="2067"/>
                  </a:cubicBezTo>
                  <a:cubicBezTo>
                    <a:pt x="1674" y="2058"/>
                    <a:pt x="1674" y="2058"/>
                    <a:pt x="1674" y="2058"/>
                  </a:cubicBezTo>
                  <a:cubicBezTo>
                    <a:pt x="1680" y="2043"/>
                    <a:pt x="1680" y="2043"/>
                    <a:pt x="1680" y="2043"/>
                  </a:cubicBezTo>
                  <a:cubicBezTo>
                    <a:pt x="1680" y="2043"/>
                    <a:pt x="1680" y="2043"/>
                    <a:pt x="1680" y="2043"/>
                  </a:cubicBezTo>
                  <a:cubicBezTo>
                    <a:pt x="1680" y="2043"/>
                    <a:pt x="1680" y="2043"/>
                    <a:pt x="1680" y="2043"/>
                  </a:cubicBezTo>
                  <a:cubicBezTo>
                    <a:pt x="1681" y="2043"/>
                    <a:pt x="1681" y="2042"/>
                    <a:pt x="1682" y="2041"/>
                  </a:cubicBezTo>
                  <a:cubicBezTo>
                    <a:pt x="1683" y="2040"/>
                    <a:pt x="1683" y="2040"/>
                    <a:pt x="1683" y="2040"/>
                  </a:cubicBezTo>
                  <a:cubicBezTo>
                    <a:pt x="1683" y="2035"/>
                    <a:pt x="1683" y="2035"/>
                    <a:pt x="1683" y="2035"/>
                  </a:cubicBezTo>
                  <a:cubicBezTo>
                    <a:pt x="1699" y="1993"/>
                    <a:pt x="1699" y="1993"/>
                    <a:pt x="1699" y="1993"/>
                  </a:cubicBezTo>
                  <a:cubicBezTo>
                    <a:pt x="1710" y="1978"/>
                    <a:pt x="1710" y="1978"/>
                    <a:pt x="1710" y="1978"/>
                  </a:cubicBezTo>
                  <a:cubicBezTo>
                    <a:pt x="1717" y="1970"/>
                    <a:pt x="1717" y="1970"/>
                    <a:pt x="1717" y="1970"/>
                  </a:cubicBezTo>
                  <a:cubicBezTo>
                    <a:pt x="1717" y="1967"/>
                    <a:pt x="1717" y="1967"/>
                    <a:pt x="1717" y="1967"/>
                  </a:cubicBezTo>
                  <a:cubicBezTo>
                    <a:pt x="1726" y="1955"/>
                    <a:pt x="1726" y="1955"/>
                    <a:pt x="1726" y="1955"/>
                  </a:cubicBezTo>
                  <a:cubicBezTo>
                    <a:pt x="1726" y="1937"/>
                    <a:pt x="1726" y="1937"/>
                    <a:pt x="1726" y="1937"/>
                  </a:cubicBezTo>
                  <a:cubicBezTo>
                    <a:pt x="1724" y="1934"/>
                    <a:pt x="1724" y="1934"/>
                    <a:pt x="1724" y="1934"/>
                  </a:cubicBezTo>
                  <a:cubicBezTo>
                    <a:pt x="1722" y="1921"/>
                    <a:pt x="1722" y="1921"/>
                    <a:pt x="1722" y="1921"/>
                  </a:cubicBezTo>
                  <a:cubicBezTo>
                    <a:pt x="1721" y="1920"/>
                    <a:pt x="1721" y="1920"/>
                    <a:pt x="1721" y="1920"/>
                  </a:cubicBezTo>
                  <a:cubicBezTo>
                    <a:pt x="1721" y="1916"/>
                    <a:pt x="1721" y="1916"/>
                    <a:pt x="1721" y="1916"/>
                  </a:cubicBezTo>
                  <a:cubicBezTo>
                    <a:pt x="1717" y="1916"/>
                    <a:pt x="1717" y="1916"/>
                    <a:pt x="1717" y="1916"/>
                  </a:cubicBezTo>
                  <a:cubicBezTo>
                    <a:pt x="1716" y="1915"/>
                    <a:pt x="1716" y="1915"/>
                    <a:pt x="1716" y="1915"/>
                  </a:cubicBezTo>
                  <a:cubicBezTo>
                    <a:pt x="1715" y="1915"/>
                    <a:pt x="1715" y="1915"/>
                    <a:pt x="1715" y="1915"/>
                  </a:cubicBezTo>
                  <a:cubicBezTo>
                    <a:pt x="1711" y="1912"/>
                    <a:pt x="1711" y="1912"/>
                    <a:pt x="1711" y="1912"/>
                  </a:cubicBezTo>
                  <a:cubicBezTo>
                    <a:pt x="1707" y="1908"/>
                    <a:pt x="1707" y="1908"/>
                    <a:pt x="1707" y="1908"/>
                  </a:cubicBezTo>
                  <a:cubicBezTo>
                    <a:pt x="1707" y="1908"/>
                    <a:pt x="1707" y="1908"/>
                    <a:pt x="1707" y="1908"/>
                  </a:cubicBezTo>
                  <a:cubicBezTo>
                    <a:pt x="1707" y="1908"/>
                    <a:pt x="1707" y="1908"/>
                    <a:pt x="1707" y="1908"/>
                  </a:cubicBezTo>
                  <a:cubicBezTo>
                    <a:pt x="1707" y="1906"/>
                    <a:pt x="1707" y="1906"/>
                    <a:pt x="1707" y="1906"/>
                  </a:cubicBezTo>
                  <a:cubicBezTo>
                    <a:pt x="1703" y="1903"/>
                    <a:pt x="1703" y="1903"/>
                    <a:pt x="1703" y="1903"/>
                  </a:cubicBezTo>
                  <a:cubicBezTo>
                    <a:pt x="1699" y="1900"/>
                    <a:pt x="1699" y="1900"/>
                    <a:pt x="1699" y="1900"/>
                  </a:cubicBezTo>
                  <a:cubicBezTo>
                    <a:pt x="1695" y="1900"/>
                    <a:pt x="1695" y="1900"/>
                    <a:pt x="1695" y="1900"/>
                  </a:cubicBezTo>
                  <a:cubicBezTo>
                    <a:pt x="1691" y="1902"/>
                    <a:pt x="1691" y="1902"/>
                    <a:pt x="1691" y="1902"/>
                  </a:cubicBezTo>
                  <a:cubicBezTo>
                    <a:pt x="1688" y="1902"/>
                    <a:pt x="1688" y="1902"/>
                    <a:pt x="1688" y="1902"/>
                  </a:cubicBezTo>
                  <a:cubicBezTo>
                    <a:pt x="1686" y="1905"/>
                    <a:pt x="1686" y="1905"/>
                    <a:pt x="1686" y="1905"/>
                  </a:cubicBezTo>
                  <a:cubicBezTo>
                    <a:pt x="1683" y="1906"/>
                    <a:pt x="1683" y="1906"/>
                    <a:pt x="1683" y="1906"/>
                  </a:cubicBezTo>
                  <a:cubicBezTo>
                    <a:pt x="1680" y="1909"/>
                    <a:pt x="1680" y="1909"/>
                    <a:pt x="1680" y="1909"/>
                  </a:cubicBezTo>
                  <a:cubicBezTo>
                    <a:pt x="1680" y="1909"/>
                    <a:pt x="1680" y="1909"/>
                    <a:pt x="1680" y="1909"/>
                  </a:cubicBezTo>
                  <a:cubicBezTo>
                    <a:pt x="1680" y="1909"/>
                    <a:pt x="1679" y="1909"/>
                    <a:pt x="1678" y="1910"/>
                  </a:cubicBezTo>
                  <a:cubicBezTo>
                    <a:pt x="1678" y="1910"/>
                    <a:pt x="1678" y="1911"/>
                    <a:pt x="1677" y="1911"/>
                  </a:cubicBezTo>
                  <a:cubicBezTo>
                    <a:pt x="1674" y="1913"/>
                    <a:pt x="1674" y="1913"/>
                    <a:pt x="1674" y="1913"/>
                  </a:cubicBezTo>
                  <a:cubicBezTo>
                    <a:pt x="1669" y="1918"/>
                    <a:pt x="1669" y="1918"/>
                    <a:pt x="1669" y="1918"/>
                  </a:cubicBezTo>
                  <a:cubicBezTo>
                    <a:pt x="1669" y="1918"/>
                    <a:pt x="1669" y="1918"/>
                    <a:pt x="1669" y="1918"/>
                  </a:cubicBezTo>
                  <a:cubicBezTo>
                    <a:pt x="1669" y="1918"/>
                    <a:pt x="1668" y="1918"/>
                    <a:pt x="1667" y="1920"/>
                  </a:cubicBezTo>
                  <a:cubicBezTo>
                    <a:pt x="1664" y="1926"/>
                    <a:pt x="1664" y="1926"/>
                    <a:pt x="1664" y="1926"/>
                  </a:cubicBezTo>
                  <a:cubicBezTo>
                    <a:pt x="1663" y="1927"/>
                    <a:pt x="1663" y="1927"/>
                    <a:pt x="1663" y="1927"/>
                  </a:cubicBezTo>
                  <a:cubicBezTo>
                    <a:pt x="1657" y="1930"/>
                    <a:pt x="1657" y="1930"/>
                    <a:pt x="1657" y="1930"/>
                  </a:cubicBezTo>
                  <a:cubicBezTo>
                    <a:pt x="1655" y="1932"/>
                    <a:pt x="1655" y="1932"/>
                    <a:pt x="1655" y="1932"/>
                  </a:cubicBezTo>
                  <a:cubicBezTo>
                    <a:pt x="1655" y="1932"/>
                    <a:pt x="1653" y="1934"/>
                    <a:pt x="1653" y="1934"/>
                  </a:cubicBezTo>
                  <a:cubicBezTo>
                    <a:pt x="1653" y="1934"/>
                    <a:pt x="1652" y="1935"/>
                    <a:pt x="1652" y="1935"/>
                  </a:cubicBezTo>
                  <a:cubicBezTo>
                    <a:pt x="1651" y="1934"/>
                    <a:pt x="1651" y="1934"/>
                    <a:pt x="1651" y="1934"/>
                  </a:cubicBezTo>
                  <a:cubicBezTo>
                    <a:pt x="1637" y="1934"/>
                    <a:pt x="1637" y="1934"/>
                    <a:pt x="1637" y="1934"/>
                  </a:cubicBezTo>
                  <a:cubicBezTo>
                    <a:pt x="1637" y="1932"/>
                    <a:pt x="1637" y="1932"/>
                    <a:pt x="1637" y="1932"/>
                  </a:cubicBezTo>
                  <a:cubicBezTo>
                    <a:pt x="1633" y="1932"/>
                    <a:pt x="1633" y="1932"/>
                    <a:pt x="1633" y="1932"/>
                  </a:cubicBezTo>
                  <a:cubicBezTo>
                    <a:pt x="1631" y="1931"/>
                    <a:pt x="1631" y="1931"/>
                    <a:pt x="1631" y="1931"/>
                  </a:cubicBezTo>
                  <a:cubicBezTo>
                    <a:pt x="1620" y="1931"/>
                    <a:pt x="1620" y="1931"/>
                    <a:pt x="1620" y="1931"/>
                  </a:cubicBezTo>
                  <a:cubicBezTo>
                    <a:pt x="1619" y="1932"/>
                    <a:pt x="1619" y="1932"/>
                    <a:pt x="1619" y="1932"/>
                  </a:cubicBezTo>
                  <a:cubicBezTo>
                    <a:pt x="1603" y="1932"/>
                    <a:pt x="1603" y="1932"/>
                    <a:pt x="1603" y="1932"/>
                  </a:cubicBezTo>
                  <a:cubicBezTo>
                    <a:pt x="1602" y="1933"/>
                    <a:pt x="1602" y="1933"/>
                    <a:pt x="1602" y="1933"/>
                  </a:cubicBezTo>
                  <a:cubicBezTo>
                    <a:pt x="1597" y="1933"/>
                    <a:pt x="1597" y="1933"/>
                    <a:pt x="1597" y="1933"/>
                  </a:cubicBezTo>
                  <a:cubicBezTo>
                    <a:pt x="1599" y="1936"/>
                    <a:pt x="1599" y="1936"/>
                    <a:pt x="1599" y="1936"/>
                  </a:cubicBezTo>
                  <a:cubicBezTo>
                    <a:pt x="1599" y="1936"/>
                    <a:pt x="1599" y="1936"/>
                    <a:pt x="1598" y="1937"/>
                  </a:cubicBezTo>
                  <a:cubicBezTo>
                    <a:pt x="1598" y="1937"/>
                    <a:pt x="1596" y="1939"/>
                    <a:pt x="1596" y="1939"/>
                  </a:cubicBezTo>
                  <a:cubicBezTo>
                    <a:pt x="1596" y="1939"/>
                    <a:pt x="1596" y="1939"/>
                    <a:pt x="1596" y="1939"/>
                  </a:cubicBezTo>
                  <a:cubicBezTo>
                    <a:pt x="1596" y="1938"/>
                    <a:pt x="1596" y="1938"/>
                    <a:pt x="1596" y="1938"/>
                  </a:cubicBezTo>
                  <a:cubicBezTo>
                    <a:pt x="1594" y="1936"/>
                    <a:pt x="1594" y="1936"/>
                    <a:pt x="1594" y="1936"/>
                  </a:cubicBezTo>
                  <a:cubicBezTo>
                    <a:pt x="1587" y="1925"/>
                    <a:pt x="1587" y="1925"/>
                    <a:pt x="1587" y="1925"/>
                  </a:cubicBezTo>
                  <a:cubicBezTo>
                    <a:pt x="1587" y="1924"/>
                    <a:pt x="1587" y="1924"/>
                    <a:pt x="1587" y="1924"/>
                  </a:cubicBezTo>
                  <a:cubicBezTo>
                    <a:pt x="1585" y="1922"/>
                    <a:pt x="1585" y="1922"/>
                    <a:pt x="1585" y="1922"/>
                  </a:cubicBezTo>
                  <a:cubicBezTo>
                    <a:pt x="1582" y="1918"/>
                    <a:pt x="1582" y="1918"/>
                    <a:pt x="1582" y="1918"/>
                  </a:cubicBezTo>
                  <a:cubicBezTo>
                    <a:pt x="1588" y="1908"/>
                    <a:pt x="1588" y="1908"/>
                    <a:pt x="1588" y="1908"/>
                  </a:cubicBezTo>
                  <a:cubicBezTo>
                    <a:pt x="1588" y="1908"/>
                    <a:pt x="1588" y="1908"/>
                    <a:pt x="1588" y="1908"/>
                  </a:cubicBezTo>
                  <a:cubicBezTo>
                    <a:pt x="1592" y="1904"/>
                    <a:pt x="1592" y="1904"/>
                    <a:pt x="1592" y="1904"/>
                  </a:cubicBezTo>
                  <a:cubicBezTo>
                    <a:pt x="1592" y="1900"/>
                    <a:pt x="1592" y="1900"/>
                    <a:pt x="1592" y="1900"/>
                  </a:cubicBezTo>
                  <a:cubicBezTo>
                    <a:pt x="1599" y="1886"/>
                    <a:pt x="1599" y="1886"/>
                    <a:pt x="1599" y="1886"/>
                  </a:cubicBezTo>
                  <a:cubicBezTo>
                    <a:pt x="1596" y="1858"/>
                    <a:pt x="1596" y="1858"/>
                    <a:pt x="1596" y="1858"/>
                  </a:cubicBezTo>
                  <a:cubicBezTo>
                    <a:pt x="1609" y="1846"/>
                    <a:pt x="1609" y="1846"/>
                    <a:pt x="1609" y="1846"/>
                  </a:cubicBezTo>
                  <a:cubicBezTo>
                    <a:pt x="1610" y="1845"/>
                    <a:pt x="1610" y="1845"/>
                    <a:pt x="1610" y="1845"/>
                  </a:cubicBezTo>
                  <a:cubicBezTo>
                    <a:pt x="1614" y="1841"/>
                    <a:pt x="1614" y="1841"/>
                    <a:pt x="1614" y="1841"/>
                  </a:cubicBezTo>
                  <a:cubicBezTo>
                    <a:pt x="1616" y="1840"/>
                    <a:pt x="1616" y="1840"/>
                    <a:pt x="1616" y="1840"/>
                  </a:cubicBezTo>
                  <a:cubicBezTo>
                    <a:pt x="1619" y="1838"/>
                    <a:pt x="1619" y="1838"/>
                    <a:pt x="1619" y="1838"/>
                  </a:cubicBezTo>
                  <a:cubicBezTo>
                    <a:pt x="1621" y="1836"/>
                    <a:pt x="1621" y="1836"/>
                    <a:pt x="1621" y="1836"/>
                  </a:cubicBezTo>
                  <a:cubicBezTo>
                    <a:pt x="1621" y="1836"/>
                    <a:pt x="1623" y="1834"/>
                    <a:pt x="1623" y="1834"/>
                  </a:cubicBezTo>
                  <a:cubicBezTo>
                    <a:pt x="1623" y="1834"/>
                    <a:pt x="1625" y="1832"/>
                    <a:pt x="1625" y="1832"/>
                  </a:cubicBezTo>
                  <a:cubicBezTo>
                    <a:pt x="1626" y="1831"/>
                    <a:pt x="1626" y="1831"/>
                    <a:pt x="1626" y="1831"/>
                  </a:cubicBezTo>
                  <a:cubicBezTo>
                    <a:pt x="1626" y="1829"/>
                    <a:pt x="1626" y="1829"/>
                    <a:pt x="1626" y="1829"/>
                  </a:cubicBezTo>
                  <a:cubicBezTo>
                    <a:pt x="1628" y="1827"/>
                    <a:pt x="1628" y="1827"/>
                    <a:pt x="1628" y="1827"/>
                  </a:cubicBezTo>
                  <a:cubicBezTo>
                    <a:pt x="1628" y="1827"/>
                    <a:pt x="1628" y="1827"/>
                    <a:pt x="1628" y="1827"/>
                  </a:cubicBezTo>
                  <a:cubicBezTo>
                    <a:pt x="1645" y="1809"/>
                    <a:pt x="1645" y="1809"/>
                    <a:pt x="1645" y="1809"/>
                  </a:cubicBezTo>
                  <a:cubicBezTo>
                    <a:pt x="1644" y="1808"/>
                    <a:pt x="1644" y="1808"/>
                    <a:pt x="1644" y="1808"/>
                  </a:cubicBezTo>
                  <a:cubicBezTo>
                    <a:pt x="1644" y="1804"/>
                    <a:pt x="1644" y="1804"/>
                    <a:pt x="1644" y="1804"/>
                  </a:cubicBezTo>
                  <a:cubicBezTo>
                    <a:pt x="1640" y="1801"/>
                    <a:pt x="1640" y="1801"/>
                    <a:pt x="1640" y="1801"/>
                  </a:cubicBezTo>
                  <a:cubicBezTo>
                    <a:pt x="1640" y="1799"/>
                    <a:pt x="1640" y="1799"/>
                    <a:pt x="1640" y="1799"/>
                  </a:cubicBezTo>
                  <a:cubicBezTo>
                    <a:pt x="1638" y="1796"/>
                    <a:pt x="1638" y="1796"/>
                    <a:pt x="1638" y="1796"/>
                  </a:cubicBezTo>
                  <a:cubicBezTo>
                    <a:pt x="1631" y="1785"/>
                    <a:pt x="1631" y="1785"/>
                    <a:pt x="1631" y="1785"/>
                  </a:cubicBezTo>
                  <a:cubicBezTo>
                    <a:pt x="1630" y="1763"/>
                    <a:pt x="1630" y="1763"/>
                    <a:pt x="1630" y="1763"/>
                  </a:cubicBezTo>
                  <a:cubicBezTo>
                    <a:pt x="1632" y="1763"/>
                    <a:pt x="1632" y="1763"/>
                    <a:pt x="1632" y="1763"/>
                  </a:cubicBezTo>
                  <a:cubicBezTo>
                    <a:pt x="1628" y="1759"/>
                    <a:pt x="1628" y="1759"/>
                    <a:pt x="1628" y="1759"/>
                  </a:cubicBezTo>
                  <a:cubicBezTo>
                    <a:pt x="1628" y="1755"/>
                    <a:pt x="1628" y="1755"/>
                    <a:pt x="1628" y="1755"/>
                  </a:cubicBezTo>
                  <a:cubicBezTo>
                    <a:pt x="1625" y="1755"/>
                    <a:pt x="1625" y="1755"/>
                    <a:pt x="1625" y="1755"/>
                  </a:cubicBezTo>
                  <a:cubicBezTo>
                    <a:pt x="1624" y="1754"/>
                    <a:pt x="1624" y="1754"/>
                    <a:pt x="1624" y="1754"/>
                  </a:cubicBezTo>
                  <a:cubicBezTo>
                    <a:pt x="1621" y="1751"/>
                    <a:pt x="1621" y="1751"/>
                    <a:pt x="1621" y="1751"/>
                  </a:cubicBezTo>
                  <a:cubicBezTo>
                    <a:pt x="1616" y="1745"/>
                    <a:pt x="1616" y="1745"/>
                    <a:pt x="1616" y="1745"/>
                  </a:cubicBezTo>
                  <a:cubicBezTo>
                    <a:pt x="1621" y="1745"/>
                    <a:pt x="1621" y="1745"/>
                    <a:pt x="1621" y="1745"/>
                  </a:cubicBezTo>
                  <a:cubicBezTo>
                    <a:pt x="1624" y="1747"/>
                    <a:pt x="1624" y="1747"/>
                    <a:pt x="1624" y="1747"/>
                  </a:cubicBezTo>
                  <a:cubicBezTo>
                    <a:pt x="1626" y="1747"/>
                    <a:pt x="1626" y="1747"/>
                    <a:pt x="1626" y="1747"/>
                  </a:cubicBezTo>
                  <a:cubicBezTo>
                    <a:pt x="1628" y="1749"/>
                    <a:pt x="1628" y="1749"/>
                    <a:pt x="1628" y="1749"/>
                  </a:cubicBezTo>
                  <a:cubicBezTo>
                    <a:pt x="1634" y="1749"/>
                    <a:pt x="1634" y="1749"/>
                    <a:pt x="1634" y="1749"/>
                  </a:cubicBezTo>
                  <a:cubicBezTo>
                    <a:pt x="1637" y="1746"/>
                    <a:pt x="1637" y="1746"/>
                    <a:pt x="1637" y="1746"/>
                  </a:cubicBezTo>
                  <a:cubicBezTo>
                    <a:pt x="1641" y="1747"/>
                    <a:pt x="1641" y="1747"/>
                    <a:pt x="1641" y="1747"/>
                  </a:cubicBezTo>
                  <a:cubicBezTo>
                    <a:pt x="1642" y="1741"/>
                    <a:pt x="1642" y="1741"/>
                    <a:pt x="1642" y="1741"/>
                  </a:cubicBezTo>
                  <a:cubicBezTo>
                    <a:pt x="1645" y="1739"/>
                    <a:pt x="1645" y="1739"/>
                    <a:pt x="1645" y="1739"/>
                  </a:cubicBezTo>
                  <a:cubicBezTo>
                    <a:pt x="1643" y="1739"/>
                    <a:pt x="1643" y="1739"/>
                    <a:pt x="1643" y="1739"/>
                  </a:cubicBezTo>
                  <a:cubicBezTo>
                    <a:pt x="1646" y="1720"/>
                    <a:pt x="1646" y="1720"/>
                    <a:pt x="1646" y="1720"/>
                  </a:cubicBezTo>
                  <a:cubicBezTo>
                    <a:pt x="1647" y="1718"/>
                    <a:pt x="1647" y="1718"/>
                    <a:pt x="1647" y="1718"/>
                  </a:cubicBezTo>
                  <a:cubicBezTo>
                    <a:pt x="1648" y="1713"/>
                    <a:pt x="1648" y="1713"/>
                    <a:pt x="1648" y="1713"/>
                  </a:cubicBezTo>
                  <a:cubicBezTo>
                    <a:pt x="1650" y="1710"/>
                    <a:pt x="1650" y="1710"/>
                    <a:pt x="1650" y="1710"/>
                  </a:cubicBezTo>
                  <a:cubicBezTo>
                    <a:pt x="1649" y="1707"/>
                    <a:pt x="1649" y="1707"/>
                    <a:pt x="1649" y="1707"/>
                  </a:cubicBezTo>
                  <a:cubicBezTo>
                    <a:pt x="1650" y="1700"/>
                    <a:pt x="1650" y="1700"/>
                    <a:pt x="1650" y="1700"/>
                  </a:cubicBezTo>
                  <a:cubicBezTo>
                    <a:pt x="1648" y="1701"/>
                    <a:pt x="1648" y="1701"/>
                    <a:pt x="1648" y="1701"/>
                  </a:cubicBezTo>
                  <a:cubicBezTo>
                    <a:pt x="1631" y="1678"/>
                    <a:pt x="1631" y="1678"/>
                    <a:pt x="1631" y="1678"/>
                  </a:cubicBezTo>
                  <a:cubicBezTo>
                    <a:pt x="1631" y="1676"/>
                    <a:pt x="1631" y="1676"/>
                    <a:pt x="1631" y="1676"/>
                  </a:cubicBezTo>
                  <a:cubicBezTo>
                    <a:pt x="1630" y="1676"/>
                    <a:pt x="1630" y="1676"/>
                    <a:pt x="1630" y="1676"/>
                  </a:cubicBezTo>
                  <a:cubicBezTo>
                    <a:pt x="1628" y="1673"/>
                    <a:pt x="1628" y="1673"/>
                    <a:pt x="1628" y="1673"/>
                  </a:cubicBezTo>
                  <a:cubicBezTo>
                    <a:pt x="1628" y="1672"/>
                    <a:pt x="1628" y="1672"/>
                    <a:pt x="1628" y="1672"/>
                  </a:cubicBezTo>
                  <a:cubicBezTo>
                    <a:pt x="1625" y="1669"/>
                    <a:pt x="1625" y="1669"/>
                    <a:pt x="1625" y="1669"/>
                  </a:cubicBezTo>
                  <a:cubicBezTo>
                    <a:pt x="1625" y="1669"/>
                    <a:pt x="1625" y="1669"/>
                    <a:pt x="1625" y="1669"/>
                  </a:cubicBezTo>
                  <a:cubicBezTo>
                    <a:pt x="1619" y="1661"/>
                    <a:pt x="1619" y="1661"/>
                    <a:pt x="1619" y="1661"/>
                  </a:cubicBezTo>
                  <a:cubicBezTo>
                    <a:pt x="1621" y="1656"/>
                    <a:pt x="1621" y="1656"/>
                    <a:pt x="1621" y="1656"/>
                  </a:cubicBezTo>
                  <a:cubicBezTo>
                    <a:pt x="1626" y="1654"/>
                    <a:pt x="1626" y="1654"/>
                    <a:pt x="1626" y="1654"/>
                  </a:cubicBezTo>
                  <a:cubicBezTo>
                    <a:pt x="1631" y="1654"/>
                    <a:pt x="1631" y="1654"/>
                    <a:pt x="1631" y="1654"/>
                  </a:cubicBezTo>
                  <a:cubicBezTo>
                    <a:pt x="1634" y="1651"/>
                    <a:pt x="1634" y="1651"/>
                    <a:pt x="1634" y="1651"/>
                  </a:cubicBezTo>
                  <a:cubicBezTo>
                    <a:pt x="1640" y="1649"/>
                    <a:pt x="1640" y="1649"/>
                    <a:pt x="1640" y="1649"/>
                  </a:cubicBezTo>
                  <a:cubicBezTo>
                    <a:pt x="1641" y="1649"/>
                    <a:pt x="1641" y="1649"/>
                    <a:pt x="1641" y="1649"/>
                  </a:cubicBezTo>
                  <a:cubicBezTo>
                    <a:pt x="1641" y="1651"/>
                    <a:pt x="1641" y="1651"/>
                    <a:pt x="1641" y="1651"/>
                  </a:cubicBezTo>
                  <a:cubicBezTo>
                    <a:pt x="1646" y="1646"/>
                    <a:pt x="1646" y="1646"/>
                    <a:pt x="1646" y="1646"/>
                  </a:cubicBezTo>
                  <a:cubicBezTo>
                    <a:pt x="1649" y="1645"/>
                    <a:pt x="1649" y="1645"/>
                    <a:pt x="1649" y="1645"/>
                  </a:cubicBezTo>
                  <a:cubicBezTo>
                    <a:pt x="1649" y="1643"/>
                    <a:pt x="1649" y="1643"/>
                    <a:pt x="1649" y="1643"/>
                  </a:cubicBezTo>
                  <a:cubicBezTo>
                    <a:pt x="1649" y="1642"/>
                    <a:pt x="1649" y="1642"/>
                    <a:pt x="1649" y="1641"/>
                  </a:cubicBezTo>
                  <a:cubicBezTo>
                    <a:pt x="1649" y="1632"/>
                    <a:pt x="1649" y="1632"/>
                    <a:pt x="1649" y="1632"/>
                  </a:cubicBezTo>
                  <a:cubicBezTo>
                    <a:pt x="1648" y="1633"/>
                    <a:pt x="1648" y="1633"/>
                    <a:pt x="1648" y="1633"/>
                  </a:cubicBezTo>
                  <a:cubicBezTo>
                    <a:pt x="1633" y="1612"/>
                    <a:pt x="1633" y="1612"/>
                    <a:pt x="1633" y="1612"/>
                  </a:cubicBezTo>
                  <a:cubicBezTo>
                    <a:pt x="1633" y="1611"/>
                    <a:pt x="1633" y="1611"/>
                    <a:pt x="1633" y="1611"/>
                  </a:cubicBezTo>
                  <a:cubicBezTo>
                    <a:pt x="1632" y="1610"/>
                    <a:pt x="1632" y="1610"/>
                    <a:pt x="1632" y="1610"/>
                  </a:cubicBezTo>
                  <a:cubicBezTo>
                    <a:pt x="1628" y="1604"/>
                    <a:pt x="1628" y="1604"/>
                    <a:pt x="1628" y="1604"/>
                  </a:cubicBezTo>
                  <a:cubicBezTo>
                    <a:pt x="1647" y="1605"/>
                    <a:pt x="1699" y="1606"/>
                    <a:pt x="1699" y="1606"/>
                  </a:cubicBezTo>
                  <a:cubicBezTo>
                    <a:pt x="1703" y="1606"/>
                    <a:pt x="1703" y="1606"/>
                    <a:pt x="1703" y="1606"/>
                  </a:cubicBezTo>
                  <a:cubicBezTo>
                    <a:pt x="1707" y="1445"/>
                    <a:pt x="1707" y="1445"/>
                    <a:pt x="1707" y="1445"/>
                  </a:cubicBezTo>
                  <a:cubicBezTo>
                    <a:pt x="1757" y="1447"/>
                    <a:pt x="1757" y="1447"/>
                    <a:pt x="1757" y="1447"/>
                  </a:cubicBezTo>
                  <a:cubicBezTo>
                    <a:pt x="1758" y="1366"/>
                    <a:pt x="1758" y="1366"/>
                    <a:pt x="1758" y="1366"/>
                  </a:cubicBezTo>
                  <a:cubicBezTo>
                    <a:pt x="1833" y="1368"/>
                    <a:pt x="1833" y="1368"/>
                    <a:pt x="1833" y="1368"/>
                  </a:cubicBezTo>
                  <a:cubicBezTo>
                    <a:pt x="1833" y="1368"/>
                    <a:pt x="1833" y="1368"/>
                    <a:pt x="1833" y="1368"/>
                  </a:cubicBezTo>
                  <a:cubicBezTo>
                    <a:pt x="1835" y="1368"/>
                    <a:pt x="1846" y="1368"/>
                    <a:pt x="1908" y="1370"/>
                  </a:cubicBezTo>
                  <a:cubicBezTo>
                    <a:pt x="1908" y="1448"/>
                    <a:pt x="1908" y="1448"/>
                    <a:pt x="1908" y="1448"/>
                  </a:cubicBezTo>
                  <a:cubicBezTo>
                    <a:pt x="1933" y="1450"/>
                    <a:pt x="1933" y="1450"/>
                    <a:pt x="1933" y="1450"/>
                  </a:cubicBezTo>
                  <a:cubicBezTo>
                    <a:pt x="1927" y="1767"/>
                    <a:pt x="1927" y="1767"/>
                    <a:pt x="1927" y="1767"/>
                  </a:cubicBezTo>
                  <a:cubicBezTo>
                    <a:pt x="1970" y="1767"/>
                    <a:pt x="1970" y="1767"/>
                    <a:pt x="1970" y="1767"/>
                  </a:cubicBezTo>
                  <a:cubicBezTo>
                    <a:pt x="1924" y="1854"/>
                    <a:pt x="1924" y="1854"/>
                    <a:pt x="1924" y="1854"/>
                  </a:cubicBezTo>
                  <a:lnTo>
                    <a:pt x="1925" y="1875"/>
                  </a:lnTo>
                  <a:close/>
                  <a:moveTo>
                    <a:pt x="1594" y="1572"/>
                  </a:moveTo>
                  <a:cubicBezTo>
                    <a:pt x="1591" y="1570"/>
                    <a:pt x="1591" y="1570"/>
                    <a:pt x="1591" y="1570"/>
                  </a:cubicBezTo>
                  <a:cubicBezTo>
                    <a:pt x="1589" y="1566"/>
                    <a:pt x="1589" y="1566"/>
                    <a:pt x="1589" y="1566"/>
                  </a:cubicBezTo>
                  <a:cubicBezTo>
                    <a:pt x="1584" y="1566"/>
                    <a:pt x="1584" y="1566"/>
                    <a:pt x="1584" y="1566"/>
                  </a:cubicBezTo>
                  <a:cubicBezTo>
                    <a:pt x="1583" y="1564"/>
                    <a:pt x="1583" y="1564"/>
                    <a:pt x="1583" y="1564"/>
                  </a:cubicBezTo>
                  <a:cubicBezTo>
                    <a:pt x="1579" y="1564"/>
                    <a:pt x="1579" y="1564"/>
                    <a:pt x="1579" y="1564"/>
                  </a:cubicBezTo>
                  <a:cubicBezTo>
                    <a:pt x="1576" y="1565"/>
                    <a:pt x="1576" y="1565"/>
                    <a:pt x="1576" y="1565"/>
                  </a:cubicBezTo>
                  <a:cubicBezTo>
                    <a:pt x="1573" y="1565"/>
                    <a:pt x="1573" y="1565"/>
                    <a:pt x="1573" y="1565"/>
                  </a:cubicBezTo>
                  <a:cubicBezTo>
                    <a:pt x="1570" y="1562"/>
                    <a:pt x="1570" y="1562"/>
                    <a:pt x="1570" y="1562"/>
                  </a:cubicBezTo>
                  <a:cubicBezTo>
                    <a:pt x="1567" y="1562"/>
                    <a:pt x="1567" y="1562"/>
                    <a:pt x="1567" y="1562"/>
                  </a:cubicBezTo>
                  <a:cubicBezTo>
                    <a:pt x="1567" y="1560"/>
                    <a:pt x="1567" y="1560"/>
                    <a:pt x="1567" y="1560"/>
                  </a:cubicBezTo>
                  <a:cubicBezTo>
                    <a:pt x="1558" y="1560"/>
                    <a:pt x="1558" y="1560"/>
                    <a:pt x="1558" y="1560"/>
                  </a:cubicBezTo>
                  <a:cubicBezTo>
                    <a:pt x="1557" y="1561"/>
                    <a:pt x="1557" y="1561"/>
                    <a:pt x="1557" y="1561"/>
                  </a:cubicBezTo>
                  <a:cubicBezTo>
                    <a:pt x="1556" y="1560"/>
                    <a:pt x="1556" y="1560"/>
                    <a:pt x="1556" y="1560"/>
                  </a:cubicBezTo>
                  <a:cubicBezTo>
                    <a:pt x="1552" y="1560"/>
                    <a:pt x="1552" y="1560"/>
                    <a:pt x="1552" y="1560"/>
                  </a:cubicBezTo>
                  <a:cubicBezTo>
                    <a:pt x="1550" y="1558"/>
                    <a:pt x="1550" y="1558"/>
                    <a:pt x="1550" y="1558"/>
                  </a:cubicBezTo>
                  <a:cubicBezTo>
                    <a:pt x="1544" y="1560"/>
                    <a:pt x="1544" y="1560"/>
                    <a:pt x="1544" y="1560"/>
                  </a:cubicBezTo>
                  <a:cubicBezTo>
                    <a:pt x="1540" y="1560"/>
                    <a:pt x="1540" y="1560"/>
                    <a:pt x="1540" y="1560"/>
                  </a:cubicBezTo>
                  <a:cubicBezTo>
                    <a:pt x="1536" y="1560"/>
                    <a:pt x="1536" y="1560"/>
                    <a:pt x="1536" y="1560"/>
                  </a:cubicBezTo>
                  <a:cubicBezTo>
                    <a:pt x="1530" y="1556"/>
                    <a:pt x="1530" y="1556"/>
                    <a:pt x="1530" y="1556"/>
                  </a:cubicBezTo>
                  <a:cubicBezTo>
                    <a:pt x="1529" y="1555"/>
                    <a:pt x="1529" y="1555"/>
                    <a:pt x="1529" y="1555"/>
                  </a:cubicBezTo>
                  <a:cubicBezTo>
                    <a:pt x="1528" y="1555"/>
                    <a:pt x="1528" y="1555"/>
                    <a:pt x="1528" y="1555"/>
                  </a:cubicBezTo>
                  <a:cubicBezTo>
                    <a:pt x="1525" y="1553"/>
                    <a:pt x="1525" y="1553"/>
                    <a:pt x="1525" y="1553"/>
                  </a:cubicBezTo>
                  <a:cubicBezTo>
                    <a:pt x="1525" y="1553"/>
                    <a:pt x="1525" y="1553"/>
                    <a:pt x="1525" y="1553"/>
                  </a:cubicBezTo>
                  <a:cubicBezTo>
                    <a:pt x="1522" y="1551"/>
                    <a:pt x="1522" y="1551"/>
                    <a:pt x="1522" y="1551"/>
                  </a:cubicBezTo>
                  <a:cubicBezTo>
                    <a:pt x="1520" y="1550"/>
                    <a:pt x="1520" y="1550"/>
                    <a:pt x="1520" y="1550"/>
                  </a:cubicBezTo>
                  <a:cubicBezTo>
                    <a:pt x="1525" y="1542"/>
                    <a:pt x="1525" y="1542"/>
                    <a:pt x="1525" y="1542"/>
                  </a:cubicBezTo>
                  <a:cubicBezTo>
                    <a:pt x="1521" y="1536"/>
                    <a:pt x="1521" y="1536"/>
                    <a:pt x="1521" y="1536"/>
                  </a:cubicBezTo>
                  <a:cubicBezTo>
                    <a:pt x="1521" y="1535"/>
                    <a:pt x="1521" y="1535"/>
                    <a:pt x="1521" y="1535"/>
                  </a:cubicBezTo>
                  <a:cubicBezTo>
                    <a:pt x="1518" y="1530"/>
                    <a:pt x="1518" y="1530"/>
                    <a:pt x="1518" y="1530"/>
                  </a:cubicBezTo>
                  <a:cubicBezTo>
                    <a:pt x="1516" y="1528"/>
                    <a:pt x="1516" y="1528"/>
                    <a:pt x="1516" y="1528"/>
                  </a:cubicBezTo>
                  <a:cubicBezTo>
                    <a:pt x="1516" y="1528"/>
                    <a:pt x="1516" y="1528"/>
                    <a:pt x="1516" y="1528"/>
                  </a:cubicBezTo>
                  <a:cubicBezTo>
                    <a:pt x="1515" y="1527"/>
                    <a:pt x="1515" y="1527"/>
                    <a:pt x="1514" y="1526"/>
                  </a:cubicBezTo>
                  <a:cubicBezTo>
                    <a:pt x="1513" y="1525"/>
                    <a:pt x="1513" y="1525"/>
                    <a:pt x="1513" y="1525"/>
                  </a:cubicBezTo>
                  <a:cubicBezTo>
                    <a:pt x="1508" y="1525"/>
                    <a:pt x="1508" y="1525"/>
                    <a:pt x="1508" y="1525"/>
                  </a:cubicBezTo>
                  <a:cubicBezTo>
                    <a:pt x="1505" y="1527"/>
                    <a:pt x="1505" y="1527"/>
                    <a:pt x="1505" y="1527"/>
                  </a:cubicBezTo>
                  <a:cubicBezTo>
                    <a:pt x="1503" y="1528"/>
                    <a:pt x="1503" y="1528"/>
                    <a:pt x="1503" y="1528"/>
                  </a:cubicBezTo>
                  <a:cubicBezTo>
                    <a:pt x="1501" y="1528"/>
                    <a:pt x="1501" y="1528"/>
                    <a:pt x="1501" y="1528"/>
                  </a:cubicBezTo>
                  <a:cubicBezTo>
                    <a:pt x="1499" y="1529"/>
                    <a:pt x="1499" y="1529"/>
                    <a:pt x="1499" y="1529"/>
                  </a:cubicBezTo>
                  <a:cubicBezTo>
                    <a:pt x="1498" y="1530"/>
                    <a:pt x="1498" y="1530"/>
                    <a:pt x="1498" y="1530"/>
                  </a:cubicBezTo>
                  <a:cubicBezTo>
                    <a:pt x="1495" y="1530"/>
                    <a:pt x="1495" y="1530"/>
                    <a:pt x="1495" y="1530"/>
                  </a:cubicBezTo>
                  <a:cubicBezTo>
                    <a:pt x="1491" y="1532"/>
                    <a:pt x="1491" y="1532"/>
                    <a:pt x="1491" y="1532"/>
                  </a:cubicBezTo>
                  <a:cubicBezTo>
                    <a:pt x="1487" y="1532"/>
                    <a:pt x="1487" y="1532"/>
                    <a:pt x="1487" y="1532"/>
                  </a:cubicBezTo>
                  <a:cubicBezTo>
                    <a:pt x="1483" y="1534"/>
                    <a:pt x="1483" y="1534"/>
                    <a:pt x="1483" y="1534"/>
                  </a:cubicBezTo>
                  <a:cubicBezTo>
                    <a:pt x="1483" y="1534"/>
                    <a:pt x="1480" y="1536"/>
                    <a:pt x="1479" y="1536"/>
                  </a:cubicBezTo>
                  <a:cubicBezTo>
                    <a:pt x="1479" y="1536"/>
                    <a:pt x="1479" y="1536"/>
                    <a:pt x="1479" y="1536"/>
                  </a:cubicBezTo>
                  <a:cubicBezTo>
                    <a:pt x="1479" y="1536"/>
                    <a:pt x="1478" y="1536"/>
                    <a:pt x="1476" y="1537"/>
                  </a:cubicBezTo>
                  <a:cubicBezTo>
                    <a:pt x="1471" y="1537"/>
                    <a:pt x="1471" y="1537"/>
                    <a:pt x="1471" y="1537"/>
                  </a:cubicBezTo>
                  <a:cubicBezTo>
                    <a:pt x="1461" y="1535"/>
                    <a:pt x="1461" y="1535"/>
                    <a:pt x="1461" y="1535"/>
                  </a:cubicBezTo>
                  <a:cubicBezTo>
                    <a:pt x="1429" y="1506"/>
                    <a:pt x="1429" y="1506"/>
                    <a:pt x="1429" y="1506"/>
                  </a:cubicBezTo>
                  <a:cubicBezTo>
                    <a:pt x="1470" y="1462"/>
                    <a:pt x="1470" y="1462"/>
                    <a:pt x="1470" y="1462"/>
                  </a:cubicBezTo>
                  <a:cubicBezTo>
                    <a:pt x="1469" y="1460"/>
                    <a:pt x="1469" y="1460"/>
                    <a:pt x="1469" y="1460"/>
                  </a:cubicBezTo>
                  <a:cubicBezTo>
                    <a:pt x="1471" y="1459"/>
                    <a:pt x="1471" y="1459"/>
                    <a:pt x="1471" y="1459"/>
                  </a:cubicBezTo>
                  <a:cubicBezTo>
                    <a:pt x="1464" y="1453"/>
                    <a:pt x="1464" y="1453"/>
                    <a:pt x="1464" y="1453"/>
                  </a:cubicBezTo>
                  <a:cubicBezTo>
                    <a:pt x="1463" y="1453"/>
                    <a:pt x="1463" y="1453"/>
                    <a:pt x="1463" y="1453"/>
                  </a:cubicBezTo>
                  <a:cubicBezTo>
                    <a:pt x="1462" y="1453"/>
                    <a:pt x="1462" y="1453"/>
                    <a:pt x="1462" y="1453"/>
                  </a:cubicBezTo>
                  <a:cubicBezTo>
                    <a:pt x="1459" y="1451"/>
                    <a:pt x="1459" y="1451"/>
                    <a:pt x="1459" y="1451"/>
                  </a:cubicBezTo>
                  <a:cubicBezTo>
                    <a:pt x="1458" y="1449"/>
                    <a:pt x="1458" y="1449"/>
                    <a:pt x="1458" y="1449"/>
                  </a:cubicBezTo>
                  <a:cubicBezTo>
                    <a:pt x="1458" y="1448"/>
                    <a:pt x="1458" y="1448"/>
                    <a:pt x="1458" y="1448"/>
                  </a:cubicBezTo>
                  <a:cubicBezTo>
                    <a:pt x="1456" y="1448"/>
                    <a:pt x="1456" y="1448"/>
                    <a:pt x="1456" y="1448"/>
                  </a:cubicBezTo>
                  <a:cubicBezTo>
                    <a:pt x="1451" y="1443"/>
                    <a:pt x="1451" y="1443"/>
                    <a:pt x="1451" y="1443"/>
                  </a:cubicBezTo>
                  <a:cubicBezTo>
                    <a:pt x="1456" y="1422"/>
                    <a:pt x="1456" y="1422"/>
                    <a:pt x="1456" y="1422"/>
                  </a:cubicBezTo>
                  <a:cubicBezTo>
                    <a:pt x="1461" y="1422"/>
                    <a:pt x="1461" y="1422"/>
                    <a:pt x="1461" y="1422"/>
                  </a:cubicBezTo>
                  <a:cubicBezTo>
                    <a:pt x="1454" y="1417"/>
                    <a:pt x="1454" y="1417"/>
                    <a:pt x="1454" y="1417"/>
                  </a:cubicBezTo>
                  <a:cubicBezTo>
                    <a:pt x="1450" y="1414"/>
                    <a:pt x="1450" y="1414"/>
                    <a:pt x="1450" y="1414"/>
                  </a:cubicBezTo>
                  <a:cubicBezTo>
                    <a:pt x="1449" y="1414"/>
                    <a:pt x="1449" y="1414"/>
                    <a:pt x="1449" y="1414"/>
                  </a:cubicBezTo>
                  <a:cubicBezTo>
                    <a:pt x="1448" y="1413"/>
                    <a:pt x="1448" y="1413"/>
                    <a:pt x="1448" y="1413"/>
                  </a:cubicBezTo>
                  <a:cubicBezTo>
                    <a:pt x="1445" y="1410"/>
                    <a:pt x="1445" y="1410"/>
                    <a:pt x="1445" y="1410"/>
                  </a:cubicBezTo>
                  <a:cubicBezTo>
                    <a:pt x="1443" y="1410"/>
                    <a:pt x="1443" y="1410"/>
                    <a:pt x="1443" y="1410"/>
                  </a:cubicBezTo>
                  <a:cubicBezTo>
                    <a:pt x="1442" y="1409"/>
                    <a:pt x="1442" y="1409"/>
                    <a:pt x="1442" y="1409"/>
                  </a:cubicBezTo>
                  <a:cubicBezTo>
                    <a:pt x="1446" y="1232"/>
                    <a:pt x="1446" y="1232"/>
                    <a:pt x="1446" y="1232"/>
                  </a:cubicBezTo>
                  <a:cubicBezTo>
                    <a:pt x="1447" y="1121"/>
                    <a:pt x="1447" y="1121"/>
                    <a:pt x="1447" y="1121"/>
                  </a:cubicBezTo>
                  <a:cubicBezTo>
                    <a:pt x="1681" y="1128"/>
                    <a:pt x="1681" y="1128"/>
                    <a:pt x="1681" y="1128"/>
                  </a:cubicBezTo>
                  <a:cubicBezTo>
                    <a:pt x="1681" y="1128"/>
                    <a:pt x="1681" y="1128"/>
                    <a:pt x="1756" y="1128"/>
                  </a:cubicBezTo>
                  <a:cubicBezTo>
                    <a:pt x="1754" y="1205"/>
                    <a:pt x="1754" y="1205"/>
                    <a:pt x="1754" y="1205"/>
                  </a:cubicBezTo>
                  <a:cubicBezTo>
                    <a:pt x="1754" y="1205"/>
                    <a:pt x="1754" y="1205"/>
                    <a:pt x="1754" y="1205"/>
                  </a:cubicBezTo>
                  <a:cubicBezTo>
                    <a:pt x="1754" y="1207"/>
                    <a:pt x="1754" y="1220"/>
                    <a:pt x="1752" y="1285"/>
                  </a:cubicBezTo>
                  <a:cubicBezTo>
                    <a:pt x="1752" y="1285"/>
                    <a:pt x="1752" y="1285"/>
                    <a:pt x="1752" y="1285"/>
                  </a:cubicBezTo>
                  <a:cubicBezTo>
                    <a:pt x="1752" y="1287"/>
                    <a:pt x="1752" y="1290"/>
                    <a:pt x="1752" y="1297"/>
                  </a:cubicBezTo>
                  <a:cubicBezTo>
                    <a:pt x="1751" y="1362"/>
                    <a:pt x="1751" y="1362"/>
                    <a:pt x="1751" y="1362"/>
                  </a:cubicBezTo>
                  <a:cubicBezTo>
                    <a:pt x="1751" y="1363"/>
                    <a:pt x="1749" y="1409"/>
                    <a:pt x="1749" y="1431"/>
                  </a:cubicBezTo>
                  <a:cubicBezTo>
                    <a:pt x="1749" y="1439"/>
                    <a:pt x="1749" y="1439"/>
                    <a:pt x="1749" y="1439"/>
                  </a:cubicBezTo>
                  <a:cubicBezTo>
                    <a:pt x="1699" y="1437"/>
                    <a:pt x="1699" y="1437"/>
                    <a:pt x="1699" y="1437"/>
                  </a:cubicBezTo>
                  <a:cubicBezTo>
                    <a:pt x="1695" y="1598"/>
                    <a:pt x="1695" y="1598"/>
                    <a:pt x="1695" y="1598"/>
                  </a:cubicBezTo>
                  <a:cubicBezTo>
                    <a:pt x="1622" y="1596"/>
                    <a:pt x="1622" y="1596"/>
                    <a:pt x="1622" y="1596"/>
                  </a:cubicBezTo>
                  <a:cubicBezTo>
                    <a:pt x="1622" y="1596"/>
                    <a:pt x="1615" y="1596"/>
                    <a:pt x="1612" y="1596"/>
                  </a:cubicBezTo>
                  <a:cubicBezTo>
                    <a:pt x="1603" y="1591"/>
                    <a:pt x="1603" y="1591"/>
                    <a:pt x="1603" y="1591"/>
                  </a:cubicBezTo>
                  <a:cubicBezTo>
                    <a:pt x="1598" y="1583"/>
                    <a:pt x="1598" y="1583"/>
                    <a:pt x="1598" y="1583"/>
                  </a:cubicBezTo>
                  <a:cubicBezTo>
                    <a:pt x="1598" y="1581"/>
                    <a:pt x="1598" y="1581"/>
                    <a:pt x="1598" y="1581"/>
                  </a:cubicBezTo>
                  <a:cubicBezTo>
                    <a:pt x="1598" y="1575"/>
                    <a:pt x="1598" y="1575"/>
                    <a:pt x="1598" y="1575"/>
                  </a:cubicBezTo>
                  <a:lnTo>
                    <a:pt x="1594" y="1572"/>
                  </a:lnTo>
                  <a:close/>
                  <a:moveTo>
                    <a:pt x="1441" y="1087"/>
                  </a:moveTo>
                  <a:cubicBezTo>
                    <a:pt x="1441" y="1089"/>
                    <a:pt x="1441" y="1092"/>
                    <a:pt x="1440" y="1101"/>
                  </a:cubicBezTo>
                  <a:cubicBezTo>
                    <a:pt x="1439" y="1113"/>
                    <a:pt x="1439" y="1113"/>
                    <a:pt x="1439" y="1113"/>
                  </a:cubicBezTo>
                  <a:cubicBezTo>
                    <a:pt x="1439" y="1113"/>
                    <a:pt x="1439" y="1113"/>
                    <a:pt x="1439" y="1113"/>
                  </a:cubicBezTo>
                  <a:cubicBezTo>
                    <a:pt x="1439" y="1120"/>
                    <a:pt x="1439" y="1120"/>
                    <a:pt x="1439" y="1120"/>
                  </a:cubicBezTo>
                  <a:cubicBezTo>
                    <a:pt x="1439" y="1121"/>
                    <a:pt x="1439" y="1121"/>
                    <a:pt x="1439" y="1121"/>
                  </a:cubicBezTo>
                  <a:cubicBezTo>
                    <a:pt x="1439" y="1121"/>
                    <a:pt x="1439" y="1121"/>
                    <a:pt x="1439" y="1121"/>
                  </a:cubicBezTo>
                  <a:cubicBezTo>
                    <a:pt x="1438" y="1204"/>
                    <a:pt x="1438" y="1204"/>
                    <a:pt x="1438" y="1204"/>
                  </a:cubicBezTo>
                  <a:cubicBezTo>
                    <a:pt x="1434" y="1404"/>
                    <a:pt x="1434" y="1404"/>
                    <a:pt x="1434" y="1404"/>
                  </a:cubicBezTo>
                  <a:cubicBezTo>
                    <a:pt x="1400" y="1383"/>
                    <a:pt x="1400" y="1383"/>
                    <a:pt x="1400" y="1383"/>
                  </a:cubicBezTo>
                  <a:cubicBezTo>
                    <a:pt x="1387" y="1379"/>
                    <a:pt x="1387" y="1379"/>
                    <a:pt x="1387" y="1379"/>
                  </a:cubicBezTo>
                  <a:cubicBezTo>
                    <a:pt x="1377" y="1385"/>
                    <a:pt x="1377" y="1385"/>
                    <a:pt x="1377" y="1385"/>
                  </a:cubicBezTo>
                  <a:cubicBezTo>
                    <a:pt x="1350" y="1370"/>
                    <a:pt x="1350" y="1370"/>
                    <a:pt x="1350" y="1370"/>
                  </a:cubicBezTo>
                  <a:cubicBezTo>
                    <a:pt x="1332" y="1379"/>
                    <a:pt x="1332" y="1379"/>
                    <a:pt x="1332" y="1379"/>
                  </a:cubicBezTo>
                  <a:cubicBezTo>
                    <a:pt x="1317" y="1370"/>
                    <a:pt x="1317" y="1370"/>
                    <a:pt x="1317" y="1370"/>
                  </a:cubicBezTo>
                  <a:cubicBezTo>
                    <a:pt x="1308" y="1371"/>
                    <a:pt x="1308" y="1371"/>
                    <a:pt x="1308" y="1371"/>
                  </a:cubicBezTo>
                  <a:cubicBezTo>
                    <a:pt x="1301" y="1359"/>
                    <a:pt x="1301" y="1359"/>
                    <a:pt x="1301" y="1359"/>
                  </a:cubicBezTo>
                  <a:cubicBezTo>
                    <a:pt x="1275" y="1343"/>
                    <a:pt x="1275" y="1343"/>
                    <a:pt x="1275" y="1343"/>
                  </a:cubicBezTo>
                  <a:cubicBezTo>
                    <a:pt x="1249" y="1352"/>
                    <a:pt x="1249" y="1352"/>
                    <a:pt x="1249" y="1352"/>
                  </a:cubicBezTo>
                  <a:cubicBezTo>
                    <a:pt x="1220" y="1330"/>
                    <a:pt x="1220" y="1330"/>
                    <a:pt x="1220" y="1330"/>
                  </a:cubicBezTo>
                  <a:cubicBezTo>
                    <a:pt x="1205" y="1338"/>
                    <a:pt x="1205" y="1338"/>
                    <a:pt x="1205" y="1338"/>
                  </a:cubicBezTo>
                  <a:cubicBezTo>
                    <a:pt x="1187" y="1314"/>
                    <a:pt x="1187" y="1314"/>
                    <a:pt x="1187" y="1314"/>
                  </a:cubicBezTo>
                  <a:cubicBezTo>
                    <a:pt x="1145" y="1323"/>
                    <a:pt x="1145" y="1323"/>
                    <a:pt x="1145" y="1323"/>
                  </a:cubicBezTo>
                  <a:cubicBezTo>
                    <a:pt x="1128" y="1310"/>
                    <a:pt x="1128" y="1310"/>
                    <a:pt x="1128" y="1310"/>
                  </a:cubicBezTo>
                  <a:cubicBezTo>
                    <a:pt x="1118" y="1340"/>
                    <a:pt x="1118" y="1340"/>
                    <a:pt x="1118" y="1340"/>
                  </a:cubicBezTo>
                  <a:cubicBezTo>
                    <a:pt x="1095" y="1340"/>
                    <a:pt x="1095" y="1340"/>
                    <a:pt x="1095" y="1340"/>
                  </a:cubicBezTo>
                  <a:cubicBezTo>
                    <a:pt x="1082" y="1316"/>
                    <a:pt x="1082" y="1316"/>
                    <a:pt x="1082" y="1316"/>
                  </a:cubicBezTo>
                  <a:cubicBezTo>
                    <a:pt x="1060" y="1316"/>
                    <a:pt x="1060" y="1316"/>
                    <a:pt x="1060" y="1316"/>
                  </a:cubicBezTo>
                  <a:cubicBezTo>
                    <a:pt x="1061" y="1312"/>
                    <a:pt x="1061" y="1312"/>
                    <a:pt x="1061" y="1312"/>
                  </a:cubicBezTo>
                  <a:cubicBezTo>
                    <a:pt x="1049" y="1302"/>
                    <a:pt x="1049" y="1302"/>
                    <a:pt x="1049" y="1302"/>
                  </a:cubicBezTo>
                  <a:cubicBezTo>
                    <a:pt x="1021" y="1310"/>
                    <a:pt x="1021" y="1310"/>
                    <a:pt x="1021" y="1310"/>
                  </a:cubicBezTo>
                  <a:cubicBezTo>
                    <a:pt x="1019" y="1297"/>
                    <a:pt x="1019" y="1297"/>
                    <a:pt x="1019" y="1297"/>
                  </a:cubicBezTo>
                  <a:cubicBezTo>
                    <a:pt x="1007" y="1294"/>
                    <a:pt x="1007" y="1294"/>
                    <a:pt x="1007" y="1294"/>
                  </a:cubicBezTo>
                  <a:cubicBezTo>
                    <a:pt x="1001" y="1303"/>
                    <a:pt x="1001" y="1303"/>
                    <a:pt x="1001" y="1303"/>
                  </a:cubicBezTo>
                  <a:cubicBezTo>
                    <a:pt x="989" y="1299"/>
                    <a:pt x="989" y="1299"/>
                    <a:pt x="989" y="1299"/>
                  </a:cubicBezTo>
                  <a:cubicBezTo>
                    <a:pt x="925" y="1258"/>
                    <a:pt x="925" y="1258"/>
                    <a:pt x="925" y="1258"/>
                  </a:cubicBezTo>
                  <a:cubicBezTo>
                    <a:pt x="926" y="1256"/>
                    <a:pt x="926" y="1256"/>
                    <a:pt x="926" y="1256"/>
                  </a:cubicBezTo>
                  <a:cubicBezTo>
                    <a:pt x="893" y="1235"/>
                    <a:pt x="893" y="1235"/>
                    <a:pt x="893" y="1235"/>
                  </a:cubicBezTo>
                  <a:cubicBezTo>
                    <a:pt x="895" y="1149"/>
                    <a:pt x="895" y="1149"/>
                    <a:pt x="895" y="1149"/>
                  </a:cubicBezTo>
                  <a:cubicBezTo>
                    <a:pt x="895" y="1103"/>
                    <a:pt x="895" y="1103"/>
                    <a:pt x="895" y="1103"/>
                  </a:cubicBezTo>
                  <a:cubicBezTo>
                    <a:pt x="895" y="1103"/>
                    <a:pt x="896" y="1072"/>
                    <a:pt x="897" y="1049"/>
                  </a:cubicBezTo>
                  <a:cubicBezTo>
                    <a:pt x="898" y="1028"/>
                    <a:pt x="898" y="1028"/>
                    <a:pt x="898" y="1028"/>
                  </a:cubicBezTo>
                  <a:cubicBezTo>
                    <a:pt x="898" y="1020"/>
                    <a:pt x="898" y="1020"/>
                    <a:pt x="898" y="1020"/>
                  </a:cubicBezTo>
                  <a:cubicBezTo>
                    <a:pt x="898" y="1020"/>
                    <a:pt x="898" y="1020"/>
                    <a:pt x="898" y="1020"/>
                  </a:cubicBezTo>
                  <a:cubicBezTo>
                    <a:pt x="900" y="950"/>
                    <a:pt x="900" y="950"/>
                    <a:pt x="900" y="950"/>
                  </a:cubicBezTo>
                  <a:cubicBezTo>
                    <a:pt x="1055" y="955"/>
                    <a:pt x="1055" y="955"/>
                    <a:pt x="1055" y="955"/>
                  </a:cubicBezTo>
                  <a:cubicBezTo>
                    <a:pt x="1055" y="955"/>
                    <a:pt x="1062" y="955"/>
                    <a:pt x="1062" y="955"/>
                  </a:cubicBezTo>
                  <a:cubicBezTo>
                    <a:pt x="1062" y="955"/>
                    <a:pt x="1073" y="956"/>
                    <a:pt x="1082" y="956"/>
                  </a:cubicBezTo>
                  <a:cubicBezTo>
                    <a:pt x="1089" y="956"/>
                    <a:pt x="1089" y="956"/>
                    <a:pt x="1089" y="956"/>
                  </a:cubicBezTo>
                  <a:cubicBezTo>
                    <a:pt x="1089" y="957"/>
                    <a:pt x="1089" y="957"/>
                    <a:pt x="1089" y="957"/>
                  </a:cubicBezTo>
                  <a:cubicBezTo>
                    <a:pt x="1134" y="957"/>
                    <a:pt x="1134" y="957"/>
                    <a:pt x="1134" y="957"/>
                  </a:cubicBezTo>
                  <a:cubicBezTo>
                    <a:pt x="1134" y="956"/>
                    <a:pt x="1134" y="956"/>
                    <a:pt x="1134" y="956"/>
                  </a:cubicBezTo>
                  <a:cubicBezTo>
                    <a:pt x="1136" y="957"/>
                    <a:pt x="1143" y="957"/>
                    <a:pt x="1158" y="958"/>
                  </a:cubicBezTo>
                  <a:cubicBezTo>
                    <a:pt x="1291" y="962"/>
                    <a:pt x="1291" y="962"/>
                    <a:pt x="1291" y="962"/>
                  </a:cubicBezTo>
                  <a:cubicBezTo>
                    <a:pt x="1291" y="962"/>
                    <a:pt x="1370" y="964"/>
                    <a:pt x="1370" y="964"/>
                  </a:cubicBezTo>
                  <a:cubicBezTo>
                    <a:pt x="1370" y="964"/>
                    <a:pt x="1370" y="964"/>
                    <a:pt x="1370" y="964"/>
                  </a:cubicBezTo>
                  <a:cubicBezTo>
                    <a:pt x="1371" y="964"/>
                    <a:pt x="1374" y="964"/>
                    <a:pt x="1380" y="964"/>
                  </a:cubicBezTo>
                  <a:cubicBezTo>
                    <a:pt x="1444" y="966"/>
                    <a:pt x="1444" y="966"/>
                    <a:pt x="1444" y="966"/>
                  </a:cubicBezTo>
                  <a:cubicBezTo>
                    <a:pt x="1441" y="1087"/>
                    <a:pt x="1441" y="1087"/>
                    <a:pt x="1441" y="1087"/>
                  </a:cubicBezTo>
                  <a:close/>
                  <a:moveTo>
                    <a:pt x="887" y="1149"/>
                  </a:moveTo>
                  <a:cubicBezTo>
                    <a:pt x="886" y="1152"/>
                    <a:pt x="886" y="1160"/>
                    <a:pt x="886" y="1185"/>
                  </a:cubicBezTo>
                  <a:cubicBezTo>
                    <a:pt x="885" y="1230"/>
                    <a:pt x="885" y="1230"/>
                    <a:pt x="885" y="1230"/>
                  </a:cubicBezTo>
                  <a:cubicBezTo>
                    <a:pt x="845" y="1205"/>
                    <a:pt x="845" y="1205"/>
                    <a:pt x="845" y="1205"/>
                  </a:cubicBezTo>
                  <a:cubicBezTo>
                    <a:pt x="832" y="1197"/>
                    <a:pt x="832" y="1197"/>
                    <a:pt x="832" y="1197"/>
                  </a:cubicBezTo>
                  <a:cubicBezTo>
                    <a:pt x="831" y="1197"/>
                    <a:pt x="831" y="1197"/>
                    <a:pt x="831" y="1197"/>
                  </a:cubicBezTo>
                  <a:cubicBezTo>
                    <a:pt x="830" y="1196"/>
                    <a:pt x="830" y="1196"/>
                    <a:pt x="830" y="1196"/>
                  </a:cubicBezTo>
                  <a:cubicBezTo>
                    <a:pt x="741" y="1166"/>
                    <a:pt x="741" y="1166"/>
                    <a:pt x="741" y="1166"/>
                  </a:cubicBezTo>
                  <a:cubicBezTo>
                    <a:pt x="716" y="1158"/>
                    <a:pt x="716" y="1158"/>
                    <a:pt x="716" y="1158"/>
                  </a:cubicBezTo>
                  <a:cubicBezTo>
                    <a:pt x="716" y="1158"/>
                    <a:pt x="716" y="1158"/>
                    <a:pt x="716" y="1158"/>
                  </a:cubicBezTo>
                  <a:cubicBezTo>
                    <a:pt x="715" y="1158"/>
                    <a:pt x="712" y="1157"/>
                    <a:pt x="706" y="1155"/>
                  </a:cubicBezTo>
                  <a:cubicBezTo>
                    <a:pt x="647" y="1137"/>
                    <a:pt x="647" y="1137"/>
                    <a:pt x="647" y="1137"/>
                  </a:cubicBezTo>
                  <a:cubicBezTo>
                    <a:pt x="647" y="1137"/>
                    <a:pt x="647" y="1137"/>
                    <a:pt x="647" y="1137"/>
                  </a:cubicBezTo>
                  <a:cubicBezTo>
                    <a:pt x="644" y="1136"/>
                    <a:pt x="637" y="1134"/>
                    <a:pt x="615" y="1126"/>
                  </a:cubicBezTo>
                  <a:cubicBezTo>
                    <a:pt x="561" y="1108"/>
                    <a:pt x="561" y="1108"/>
                    <a:pt x="561" y="1108"/>
                  </a:cubicBezTo>
                  <a:cubicBezTo>
                    <a:pt x="561" y="1108"/>
                    <a:pt x="549" y="1105"/>
                    <a:pt x="548" y="1105"/>
                  </a:cubicBezTo>
                  <a:cubicBezTo>
                    <a:pt x="548" y="1105"/>
                    <a:pt x="548" y="1105"/>
                    <a:pt x="548" y="1105"/>
                  </a:cubicBezTo>
                  <a:cubicBezTo>
                    <a:pt x="546" y="1104"/>
                    <a:pt x="540" y="1102"/>
                    <a:pt x="526" y="1098"/>
                  </a:cubicBezTo>
                  <a:cubicBezTo>
                    <a:pt x="526" y="1098"/>
                    <a:pt x="526" y="1098"/>
                    <a:pt x="526" y="1098"/>
                  </a:cubicBezTo>
                  <a:cubicBezTo>
                    <a:pt x="525" y="1098"/>
                    <a:pt x="521" y="1096"/>
                    <a:pt x="513" y="1094"/>
                  </a:cubicBezTo>
                  <a:cubicBezTo>
                    <a:pt x="187" y="988"/>
                    <a:pt x="187" y="988"/>
                    <a:pt x="187" y="988"/>
                  </a:cubicBezTo>
                  <a:cubicBezTo>
                    <a:pt x="164" y="901"/>
                    <a:pt x="164" y="901"/>
                    <a:pt x="164" y="901"/>
                  </a:cubicBezTo>
                  <a:cubicBezTo>
                    <a:pt x="131" y="832"/>
                    <a:pt x="131" y="832"/>
                    <a:pt x="131" y="832"/>
                  </a:cubicBezTo>
                  <a:cubicBezTo>
                    <a:pt x="100" y="828"/>
                    <a:pt x="100" y="828"/>
                    <a:pt x="100" y="828"/>
                  </a:cubicBezTo>
                  <a:cubicBezTo>
                    <a:pt x="96" y="814"/>
                    <a:pt x="96" y="814"/>
                    <a:pt x="96" y="814"/>
                  </a:cubicBezTo>
                  <a:cubicBezTo>
                    <a:pt x="72" y="815"/>
                    <a:pt x="72" y="815"/>
                    <a:pt x="72" y="815"/>
                  </a:cubicBezTo>
                  <a:cubicBezTo>
                    <a:pt x="75" y="799"/>
                    <a:pt x="75" y="799"/>
                    <a:pt x="75" y="799"/>
                  </a:cubicBezTo>
                  <a:cubicBezTo>
                    <a:pt x="66" y="788"/>
                    <a:pt x="66" y="788"/>
                    <a:pt x="66" y="788"/>
                  </a:cubicBezTo>
                  <a:cubicBezTo>
                    <a:pt x="54" y="783"/>
                    <a:pt x="54" y="783"/>
                    <a:pt x="54" y="783"/>
                  </a:cubicBezTo>
                  <a:cubicBezTo>
                    <a:pt x="41" y="796"/>
                    <a:pt x="41" y="796"/>
                    <a:pt x="41" y="796"/>
                  </a:cubicBezTo>
                  <a:cubicBezTo>
                    <a:pt x="23" y="798"/>
                    <a:pt x="23" y="798"/>
                    <a:pt x="23" y="798"/>
                  </a:cubicBezTo>
                  <a:cubicBezTo>
                    <a:pt x="10" y="774"/>
                    <a:pt x="10" y="774"/>
                    <a:pt x="10" y="774"/>
                  </a:cubicBezTo>
                  <a:cubicBezTo>
                    <a:pt x="58" y="743"/>
                    <a:pt x="58" y="743"/>
                    <a:pt x="58" y="743"/>
                  </a:cubicBezTo>
                  <a:cubicBezTo>
                    <a:pt x="77" y="747"/>
                    <a:pt x="77" y="747"/>
                    <a:pt x="77" y="747"/>
                  </a:cubicBezTo>
                  <a:cubicBezTo>
                    <a:pt x="162" y="716"/>
                    <a:pt x="162" y="716"/>
                    <a:pt x="162" y="716"/>
                  </a:cubicBezTo>
                  <a:cubicBezTo>
                    <a:pt x="162" y="716"/>
                    <a:pt x="162" y="716"/>
                    <a:pt x="162" y="716"/>
                  </a:cubicBezTo>
                  <a:cubicBezTo>
                    <a:pt x="164" y="715"/>
                    <a:pt x="178" y="712"/>
                    <a:pt x="262" y="689"/>
                  </a:cubicBezTo>
                  <a:cubicBezTo>
                    <a:pt x="263" y="689"/>
                    <a:pt x="263" y="689"/>
                    <a:pt x="263" y="689"/>
                  </a:cubicBezTo>
                  <a:cubicBezTo>
                    <a:pt x="351" y="612"/>
                    <a:pt x="351" y="612"/>
                    <a:pt x="351" y="612"/>
                  </a:cubicBezTo>
                  <a:cubicBezTo>
                    <a:pt x="357" y="612"/>
                    <a:pt x="357" y="612"/>
                    <a:pt x="357" y="612"/>
                  </a:cubicBezTo>
                  <a:cubicBezTo>
                    <a:pt x="354" y="649"/>
                    <a:pt x="354" y="649"/>
                    <a:pt x="354" y="649"/>
                  </a:cubicBezTo>
                  <a:cubicBezTo>
                    <a:pt x="354" y="688"/>
                    <a:pt x="354" y="688"/>
                    <a:pt x="354" y="688"/>
                  </a:cubicBezTo>
                  <a:cubicBezTo>
                    <a:pt x="354" y="688"/>
                    <a:pt x="354" y="688"/>
                    <a:pt x="354" y="688"/>
                  </a:cubicBezTo>
                  <a:cubicBezTo>
                    <a:pt x="353" y="690"/>
                    <a:pt x="353" y="695"/>
                    <a:pt x="352" y="707"/>
                  </a:cubicBezTo>
                  <a:cubicBezTo>
                    <a:pt x="350" y="727"/>
                    <a:pt x="350" y="727"/>
                    <a:pt x="350" y="727"/>
                  </a:cubicBezTo>
                  <a:cubicBezTo>
                    <a:pt x="350" y="727"/>
                    <a:pt x="349" y="740"/>
                    <a:pt x="348" y="765"/>
                  </a:cubicBezTo>
                  <a:cubicBezTo>
                    <a:pt x="348" y="769"/>
                    <a:pt x="348" y="769"/>
                    <a:pt x="348" y="769"/>
                  </a:cubicBezTo>
                  <a:cubicBezTo>
                    <a:pt x="370" y="771"/>
                    <a:pt x="370" y="771"/>
                    <a:pt x="370" y="771"/>
                  </a:cubicBezTo>
                  <a:cubicBezTo>
                    <a:pt x="370" y="771"/>
                    <a:pt x="378" y="771"/>
                    <a:pt x="410" y="773"/>
                  </a:cubicBezTo>
                  <a:cubicBezTo>
                    <a:pt x="428" y="774"/>
                    <a:pt x="428" y="774"/>
                    <a:pt x="428" y="774"/>
                  </a:cubicBezTo>
                  <a:cubicBezTo>
                    <a:pt x="425" y="851"/>
                    <a:pt x="425" y="851"/>
                    <a:pt x="425" y="851"/>
                  </a:cubicBezTo>
                  <a:cubicBezTo>
                    <a:pt x="509" y="856"/>
                    <a:pt x="509" y="856"/>
                    <a:pt x="509" y="856"/>
                  </a:cubicBezTo>
                  <a:cubicBezTo>
                    <a:pt x="509" y="856"/>
                    <a:pt x="582" y="860"/>
                    <a:pt x="583" y="860"/>
                  </a:cubicBezTo>
                  <a:cubicBezTo>
                    <a:pt x="583" y="860"/>
                    <a:pt x="583" y="860"/>
                    <a:pt x="583" y="860"/>
                  </a:cubicBezTo>
                  <a:cubicBezTo>
                    <a:pt x="583" y="860"/>
                    <a:pt x="583" y="860"/>
                    <a:pt x="659" y="864"/>
                  </a:cubicBezTo>
                  <a:cubicBezTo>
                    <a:pt x="658" y="936"/>
                    <a:pt x="658" y="936"/>
                    <a:pt x="658" y="936"/>
                  </a:cubicBezTo>
                  <a:cubicBezTo>
                    <a:pt x="658" y="936"/>
                    <a:pt x="658" y="936"/>
                    <a:pt x="658" y="936"/>
                  </a:cubicBezTo>
                  <a:cubicBezTo>
                    <a:pt x="657" y="939"/>
                    <a:pt x="657" y="944"/>
                    <a:pt x="656" y="958"/>
                  </a:cubicBezTo>
                  <a:cubicBezTo>
                    <a:pt x="656" y="958"/>
                    <a:pt x="655" y="998"/>
                    <a:pt x="654" y="1015"/>
                  </a:cubicBezTo>
                  <a:cubicBezTo>
                    <a:pt x="654" y="1019"/>
                    <a:pt x="654" y="1019"/>
                    <a:pt x="654" y="1019"/>
                  </a:cubicBezTo>
                  <a:cubicBezTo>
                    <a:pt x="737" y="1021"/>
                    <a:pt x="737" y="1021"/>
                    <a:pt x="737" y="1021"/>
                  </a:cubicBezTo>
                  <a:cubicBezTo>
                    <a:pt x="737" y="1021"/>
                    <a:pt x="737" y="1021"/>
                    <a:pt x="737" y="1021"/>
                  </a:cubicBezTo>
                  <a:cubicBezTo>
                    <a:pt x="738" y="1021"/>
                    <a:pt x="742" y="1021"/>
                    <a:pt x="749" y="1022"/>
                  </a:cubicBezTo>
                  <a:cubicBezTo>
                    <a:pt x="815" y="1026"/>
                    <a:pt x="815" y="1026"/>
                    <a:pt x="815" y="1026"/>
                  </a:cubicBezTo>
                  <a:cubicBezTo>
                    <a:pt x="815" y="1026"/>
                    <a:pt x="815" y="1026"/>
                    <a:pt x="856" y="1028"/>
                  </a:cubicBezTo>
                  <a:cubicBezTo>
                    <a:pt x="857" y="1028"/>
                    <a:pt x="857" y="1028"/>
                    <a:pt x="890" y="1028"/>
                  </a:cubicBezTo>
                  <a:cubicBezTo>
                    <a:pt x="887" y="1103"/>
                    <a:pt x="887" y="1103"/>
                    <a:pt x="887" y="1103"/>
                  </a:cubicBezTo>
                  <a:cubicBezTo>
                    <a:pt x="887" y="1103"/>
                    <a:pt x="887" y="1132"/>
                    <a:pt x="887" y="1149"/>
                  </a:cubicBezTo>
                  <a:close/>
                  <a:moveTo>
                    <a:pt x="955" y="393"/>
                  </a:moveTo>
                  <a:cubicBezTo>
                    <a:pt x="986" y="331"/>
                    <a:pt x="986" y="331"/>
                    <a:pt x="986" y="331"/>
                  </a:cubicBezTo>
                  <a:cubicBezTo>
                    <a:pt x="1014" y="320"/>
                    <a:pt x="1014" y="320"/>
                    <a:pt x="1014" y="320"/>
                  </a:cubicBezTo>
                  <a:cubicBezTo>
                    <a:pt x="1036" y="295"/>
                    <a:pt x="1036" y="295"/>
                    <a:pt x="1036" y="295"/>
                  </a:cubicBezTo>
                  <a:cubicBezTo>
                    <a:pt x="1061" y="288"/>
                    <a:pt x="1061" y="288"/>
                    <a:pt x="1061" y="288"/>
                  </a:cubicBezTo>
                  <a:cubicBezTo>
                    <a:pt x="1088" y="257"/>
                    <a:pt x="1088" y="257"/>
                    <a:pt x="1088" y="257"/>
                  </a:cubicBezTo>
                  <a:cubicBezTo>
                    <a:pt x="1132" y="227"/>
                    <a:pt x="1132" y="227"/>
                    <a:pt x="1132" y="227"/>
                  </a:cubicBezTo>
                  <a:cubicBezTo>
                    <a:pt x="1144" y="233"/>
                    <a:pt x="1144" y="233"/>
                    <a:pt x="1144" y="233"/>
                  </a:cubicBezTo>
                  <a:cubicBezTo>
                    <a:pt x="1142" y="250"/>
                    <a:pt x="1142" y="250"/>
                    <a:pt x="1142" y="250"/>
                  </a:cubicBezTo>
                  <a:cubicBezTo>
                    <a:pt x="1129" y="272"/>
                    <a:pt x="1129" y="272"/>
                    <a:pt x="1129" y="272"/>
                  </a:cubicBezTo>
                  <a:cubicBezTo>
                    <a:pt x="1139" y="306"/>
                    <a:pt x="1139" y="306"/>
                    <a:pt x="1139" y="306"/>
                  </a:cubicBezTo>
                  <a:cubicBezTo>
                    <a:pt x="1153" y="323"/>
                    <a:pt x="1153" y="323"/>
                    <a:pt x="1153" y="323"/>
                  </a:cubicBezTo>
                  <a:cubicBezTo>
                    <a:pt x="1209" y="331"/>
                    <a:pt x="1209" y="331"/>
                    <a:pt x="1209" y="331"/>
                  </a:cubicBezTo>
                  <a:cubicBezTo>
                    <a:pt x="1214" y="337"/>
                    <a:pt x="1214" y="337"/>
                    <a:pt x="1214" y="337"/>
                  </a:cubicBezTo>
                  <a:cubicBezTo>
                    <a:pt x="1221" y="353"/>
                    <a:pt x="1221" y="353"/>
                    <a:pt x="1221" y="353"/>
                  </a:cubicBezTo>
                  <a:cubicBezTo>
                    <a:pt x="1219" y="401"/>
                    <a:pt x="1219" y="401"/>
                    <a:pt x="1219" y="401"/>
                  </a:cubicBezTo>
                  <a:cubicBezTo>
                    <a:pt x="1228" y="401"/>
                    <a:pt x="1228" y="401"/>
                    <a:pt x="1228" y="401"/>
                  </a:cubicBezTo>
                  <a:cubicBezTo>
                    <a:pt x="1256" y="440"/>
                    <a:pt x="1256" y="440"/>
                    <a:pt x="1256" y="440"/>
                  </a:cubicBezTo>
                  <a:cubicBezTo>
                    <a:pt x="1248" y="480"/>
                    <a:pt x="1248" y="480"/>
                    <a:pt x="1248" y="480"/>
                  </a:cubicBezTo>
                  <a:cubicBezTo>
                    <a:pt x="1184" y="478"/>
                    <a:pt x="1184" y="478"/>
                    <a:pt x="1184" y="478"/>
                  </a:cubicBezTo>
                  <a:cubicBezTo>
                    <a:pt x="1182" y="557"/>
                    <a:pt x="1182" y="557"/>
                    <a:pt x="1182" y="557"/>
                  </a:cubicBezTo>
                  <a:cubicBezTo>
                    <a:pt x="1099" y="557"/>
                    <a:pt x="1099" y="557"/>
                    <a:pt x="1099" y="557"/>
                  </a:cubicBezTo>
                  <a:cubicBezTo>
                    <a:pt x="1099" y="638"/>
                    <a:pt x="1099" y="638"/>
                    <a:pt x="1099" y="638"/>
                  </a:cubicBezTo>
                  <a:cubicBezTo>
                    <a:pt x="1100" y="638"/>
                    <a:pt x="1100" y="638"/>
                    <a:pt x="1100" y="638"/>
                  </a:cubicBezTo>
                  <a:cubicBezTo>
                    <a:pt x="1099" y="640"/>
                    <a:pt x="1099" y="645"/>
                    <a:pt x="1099" y="656"/>
                  </a:cubicBezTo>
                  <a:cubicBezTo>
                    <a:pt x="1096" y="752"/>
                    <a:pt x="1096" y="752"/>
                    <a:pt x="1096" y="752"/>
                  </a:cubicBezTo>
                  <a:cubicBezTo>
                    <a:pt x="1096" y="754"/>
                    <a:pt x="1096" y="754"/>
                    <a:pt x="1096" y="754"/>
                  </a:cubicBezTo>
                  <a:cubicBezTo>
                    <a:pt x="1096" y="754"/>
                    <a:pt x="1096" y="754"/>
                    <a:pt x="1096" y="754"/>
                  </a:cubicBezTo>
                  <a:cubicBezTo>
                    <a:pt x="1096" y="757"/>
                    <a:pt x="1095" y="765"/>
                    <a:pt x="1094" y="795"/>
                  </a:cubicBezTo>
                  <a:cubicBezTo>
                    <a:pt x="1094" y="795"/>
                    <a:pt x="1094" y="795"/>
                    <a:pt x="1094" y="822"/>
                  </a:cubicBezTo>
                  <a:cubicBezTo>
                    <a:pt x="1092" y="834"/>
                    <a:pt x="1092" y="834"/>
                    <a:pt x="1092" y="834"/>
                  </a:cubicBezTo>
                  <a:cubicBezTo>
                    <a:pt x="1089" y="948"/>
                    <a:pt x="1089" y="948"/>
                    <a:pt x="1089" y="948"/>
                  </a:cubicBezTo>
                  <a:cubicBezTo>
                    <a:pt x="1063" y="947"/>
                    <a:pt x="1063" y="947"/>
                    <a:pt x="1063" y="947"/>
                  </a:cubicBezTo>
                  <a:cubicBezTo>
                    <a:pt x="1062" y="947"/>
                    <a:pt x="1055" y="947"/>
                    <a:pt x="1055" y="947"/>
                  </a:cubicBezTo>
                  <a:cubicBezTo>
                    <a:pt x="1055" y="947"/>
                    <a:pt x="1055" y="947"/>
                    <a:pt x="1055" y="947"/>
                  </a:cubicBezTo>
                  <a:cubicBezTo>
                    <a:pt x="1053" y="947"/>
                    <a:pt x="1048" y="947"/>
                    <a:pt x="1037" y="946"/>
                  </a:cubicBezTo>
                  <a:cubicBezTo>
                    <a:pt x="900" y="942"/>
                    <a:pt x="900" y="942"/>
                    <a:pt x="900" y="942"/>
                  </a:cubicBezTo>
                  <a:cubicBezTo>
                    <a:pt x="905" y="803"/>
                    <a:pt x="905" y="803"/>
                    <a:pt x="905" y="803"/>
                  </a:cubicBezTo>
                  <a:cubicBezTo>
                    <a:pt x="905" y="802"/>
                    <a:pt x="905" y="790"/>
                    <a:pt x="905" y="790"/>
                  </a:cubicBezTo>
                  <a:cubicBezTo>
                    <a:pt x="905" y="790"/>
                    <a:pt x="905" y="790"/>
                    <a:pt x="905" y="790"/>
                  </a:cubicBezTo>
                  <a:cubicBezTo>
                    <a:pt x="905" y="788"/>
                    <a:pt x="906" y="782"/>
                    <a:pt x="906" y="768"/>
                  </a:cubicBezTo>
                  <a:cubicBezTo>
                    <a:pt x="909" y="713"/>
                    <a:pt x="909" y="713"/>
                    <a:pt x="909" y="713"/>
                  </a:cubicBezTo>
                  <a:cubicBezTo>
                    <a:pt x="909" y="713"/>
                    <a:pt x="909" y="713"/>
                    <a:pt x="909" y="713"/>
                  </a:cubicBezTo>
                  <a:cubicBezTo>
                    <a:pt x="928" y="713"/>
                    <a:pt x="928" y="713"/>
                    <a:pt x="928" y="713"/>
                  </a:cubicBezTo>
                  <a:cubicBezTo>
                    <a:pt x="928" y="713"/>
                    <a:pt x="928" y="713"/>
                    <a:pt x="928" y="713"/>
                  </a:cubicBezTo>
                  <a:cubicBezTo>
                    <a:pt x="931" y="713"/>
                    <a:pt x="938" y="714"/>
                    <a:pt x="957" y="714"/>
                  </a:cubicBezTo>
                  <a:cubicBezTo>
                    <a:pt x="989" y="715"/>
                    <a:pt x="989" y="715"/>
                    <a:pt x="989" y="715"/>
                  </a:cubicBezTo>
                  <a:cubicBezTo>
                    <a:pt x="991" y="656"/>
                    <a:pt x="991" y="656"/>
                    <a:pt x="991" y="656"/>
                  </a:cubicBezTo>
                  <a:cubicBezTo>
                    <a:pt x="991" y="656"/>
                    <a:pt x="991" y="656"/>
                    <a:pt x="991" y="634"/>
                  </a:cubicBezTo>
                  <a:cubicBezTo>
                    <a:pt x="991" y="631"/>
                    <a:pt x="991" y="631"/>
                    <a:pt x="991" y="631"/>
                  </a:cubicBezTo>
                  <a:cubicBezTo>
                    <a:pt x="948" y="629"/>
                    <a:pt x="948" y="629"/>
                    <a:pt x="948" y="629"/>
                  </a:cubicBezTo>
                  <a:cubicBezTo>
                    <a:pt x="952" y="556"/>
                    <a:pt x="952" y="556"/>
                    <a:pt x="952" y="556"/>
                  </a:cubicBezTo>
                  <a:cubicBezTo>
                    <a:pt x="952" y="556"/>
                    <a:pt x="952" y="530"/>
                    <a:pt x="954" y="479"/>
                  </a:cubicBezTo>
                  <a:cubicBezTo>
                    <a:pt x="954" y="479"/>
                    <a:pt x="954" y="479"/>
                    <a:pt x="955" y="393"/>
                  </a:cubicBezTo>
                  <a:close/>
                  <a:moveTo>
                    <a:pt x="1533" y="9"/>
                  </a:moveTo>
                  <a:cubicBezTo>
                    <a:pt x="1584" y="8"/>
                    <a:pt x="1584" y="8"/>
                    <a:pt x="1584" y="8"/>
                  </a:cubicBezTo>
                  <a:cubicBezTo>
                    <a:pt x="1647" y="21"/>
                    <a:pt x="1647" y="21"/>
                    <a:pt x="1647" y="21"/>
                  </a:cubicBezTo>
                  <a:cubicBezTo>
                    <a:pt x="1642" y="13"/>
                    <a:pt x="1642" y="13"/>
                    <a:pt x="1642" y="13"/>
                  </a:cubicBezTo>
                  <a:cubicBezTo>
                    <a:pt x="1664" y="12"/>
                    <a:pt x="1664" y="12"/>
                    <a:pt x="1664" y="12"/>
                  </a:cubicBezTo>
                  <a:cubicBezTo>
                    <a:pt x="1717" y="42"/>
                    <a:pt x="1717" y="42"/>
                    <a:pt x="1717" y="42"/>
                  </a:cubicBezTo>
                  <a:cubicBezTo>
                    <a:pt x="1719" y="73"/>
                    <a:pt x="1719" y="73"/>
                    <a:pt x="1719" y="73"/>
                  </a:cubicBezTo>
                  <a:cubicBezTo>
                    <a:pt x="1695" y="69"/>
                    <a:pt x="1695" y="69"/>
                    <a:pt x="1695" y="69"/>
                  </a:cubicBezTo>
                  <a:cubicBezTo>
                    <a:pt x="1686" y="80"/>
                    <a:pt x="1686" y="80"/>
                    <a:pt x="1686" y="80"/>
                  </a:cubicBezTo>
                  <a:cubicBezTo>
                    <a:pt x="1669" y="80"/>
                    <a:pt x="1669" y="80"/>
                    <a:pt x="1669" y="80"/>
                  </a:cubicBezTo>
                  <a:cubicBezTo>
                    <a:pt x="1658" y="87"/>
                    <a:pt x="1658" y="87"/>
                    <a:pt x="1658" y="87"/>
                  </a:cubicBezTo>
                  <a:cubicBezTo>
                    <a:pt x="1639" y="77"/>
                    <a:pt x="1639" y="77"/>
                    <a:pt x="1639" y="77"/>
                  </a:cubicBezTo>
                  <a:cubicBezTo>
                    <a:pt x="1567" y="86"/>
                    <a:pt x="1567" y="86"/>
                    <a:pt x="1567" y="86"/>
                  </a:cubicBezTo>
                  <a:cubicBezTo>
                    <a:pt x="1560" y="101"/>
                    <a:pt x="1560" y="101"/>
                    <a:pt x="1560" y="101"/>
                  </a:cubicBezTo>
                  <a:cubicBezTo>
                    <a:pt x="1578" y="126"/>
                    <a:pt x="1578" y="126"/>
                    <a:pt x="1578" y="126"/>
                  </a:cubicBezTo>
                  <a:cubicBezTo>
                    <a:pt x="1576" y="130"/>
                    <a:pt x="1576" y="130"/>
                    <a:pt x="1576" y="130"/>
                  </a:cubicBezTo>
                  <a:cubicBezTo>
                    <a:pt x="1502" y="165"/>
                    <a:pt x="1502" y="165"/>
                    <a:pt x="1502" y="165"/>
                  </a:cubicBezTo>
                  <a:cubicBezTo>
                    <a:pt x="1441" y="231"/>
                    <a:pt x="1441" y="231"/>
                    <a:pt x="1441" y="231"/>
                  </a:cubicBezTo>
                  <a:cubicBezTo>
                    <a:pt x="1398" y="248"/>
                    <a:pt x="1398" y="248"/>
                    <a:pt x="1398" y="248"/>
                  </a:cubicBezTo>
                  <a:cubicBezTo>
                    <a:pt x="1398" y="248"/>
                    <a:pt x="1398" y="248"/>
                    <a:pt x="1398" y="248"/>
                  </a:cubicBezTo>
                  <a:cubicBezTo>
                    <a:pt x="1356" y="248"/>
                    <a:pt x="1356" y="248"/>
                    <a:pt x="1356" y="248"/>
                  </a:cubicBezTo>
                  <a:cubicBezTo>
                    <a:pt x="1358" y="171"/>
                    <a:pt x="1358" y="171"/>
                    <a:pt x="1358" y="171"/>
                  </a:cubicBezTo>
                  <a:cubicBezTo>
                    <a:pt x="1275" y="167"/>
                    <a:pt x="1275" y="167"/>
                    <a:pt x="1275" y="167"/>
                  </a:cubicBezTo>
                  <a:cubicBezTo>
                    <a:pt x="1275" y="167"/>
                    <a:pt x="1241" y="166"/>
                    <a:pt x="1230" y="166"/>
                  </a:cubicBezTo>
                  <a:cubicBezTo>
                    <a:pt x="1281" y="100"/>
                    <a:pt x="1281" y="100"/>
                    <a:pt x="1281" y="100"/>
                  </a:cubicBezTo>
                  <a:cubicBezTo>
                    <a:pt x="1316" y="79"/>
                    <a:pt x="1316" y="79"/>
                    <a:pt x="1316" y="79"/>
                  </a:cubicBezTo>
                  <a:cubicBezTo>
                    <a:pt x="1350" y="70"/>
                    <a:pt x="1350" y="70"/>
                    <a:pt x="1350" y="70"/>
                  </a:cubicBezTo>
                  <a:cubicBezTo>
                    <a:pt x="1371" y="52"/>
                    <a:pt x="1371" y="52"/>
                    <a:pt x="1371" y="52"/>
                  </a:cubicBezTo>
                  <a:cubicBezTo>
                    <a:pt x="1403" y="47"/>
                    <a:pt x="1403" y="47"/>
                    <a:pt x="1403" y="47"/>
                  </a:cubicBezTo>
                  <a:cubicBezTo>
                    <a:pt x="1413" y="31"/>
                    <a:pt x="1413" y="31"/>
                    <a:pt x="1413" y="31"/>
                  </a:cubicBezTo>
                  <a:cubicBezTo>
                    <a:pt x="1536" y="12"/>
                    <a:pt x="1536" y="12"/>
                    <a:pt x="1536" y="12"/>
                  </a:cubicBezTo>
                  <a:lnTo>
                    <a:pt x="1533" y="9"/>
                  </a:lnTo>
                  <a:close/>
                  <a:moveTo>
                    <a:pt x="1348" y="256"/>
                  </a:moveTo>
                  <a:cubicBezTo>
                    <a:pt x="1392" y="256"/>
                    <a:pt x="1392" y="256"/>
                    <a:pt x="1392" y="256"/>
                  </a:cubicBezTo>
                  <a:cubicBezTo>
                    <a:pt x="1385" y="270"/>
                    <a:pt x="1385" y="270"/>
                    <a:pt x="1385" y="270"/>
                  </a:cubicBezTo>
                  <a:cubicBezTo>
                    <a:pt x="1387" y="304"/>
                    <a:pt x="1387" y="304"/>
                    <a:pt x="1387" y="304"/>
                  </a:cubicBezTo>
                  <a:cubicBezTo>
                    <a:pt x="1385" y="305"/>
                    <a:pt x="1385" y="305"/>
                    <a:pt x="1385" y="305"/>
                  </a:cubicBezTo>
                  <a:cubicBezTo>
                    <a:pt x="1376" y="298"/>
                    <a:pt x="1376" y="298"/>
                    <a:pt x="1376" y="298"/>
                  </a:cubicBezTo>
                  <a:cubicBezTo>
                    <a:pt x="1359" y="305"/>
                    <a:pt x="1359" y="305"/>
                    <a:pt x="1359" y="305"/>
                  </a:cubicBezTo>
                  <a:cubicBezTo>
                    <a:pt x="1352" y="334"/>
                    <a:pt x="1352" y="334"/>
                    <a:pt x="1352" y="334"/>
                  </a:cubicBezTo>
                  <a:cubicBezTo>
                    <a:pt x="1316" y="359"/>
                    <a:pt x="1316" y="359"/>
                    <a:pt x="1316" y="359"/>
                  </a:cubicBezTo>
                  <a:cubicBezTo>
                    <a:pt x="1302" y="415"/>
                    <a:pt x="1302" y="415"/>
                    <a:pt x="1302" y="415"/>
                  </a:cubicBezTo>
                  <a:cubicBezTo>
                    <a:pt x="1272" y="445"/>
                    <a:pt x="1272" y="445"/>
                    <a:pt x="1272" y="445"/>
                  </a:cubicBezTo>
                  <a:cubicBezTo>
                    <a:pt x="1271" y="445"/>
                    <a:pt x="1271" y="445"/>
                    <a:pt x="1271" y="445"/>
                  </a:cubicBezTo>
                  <a:cubicBezTo>
                    <a:pt x="1278" y="422"/>
                    <a:pt x="1278" y="422"/>
                    <a:pt x="1278" y="422"/>
                  </a:cubicBezTo>
                  <a:cubicBezTo>
                    <a:pt x="1266" y="428"/>
                    <a:pt x="1266" y="428"/>
                    <a:pt x="1266" y="428"/>
                  </a:cubicBezTo>
                  <a:cubicBezTo>
                    <a:pt x="1262" y="416"/>
                    <a:pt x="1262" y="416"/>
                    <a:pt x="1262" y="416"/>
                  </a:cubicBezTo>
                  <a:cubicBezTo>
                    <a:pt x="1247" y="404"/>
                    <a:pt x="1247" y="404"/>
                    <a:pt x="1247" y="404"/>
                  </a:cubicBezTo>
                  <a:cubicBezTo>
                    <a:pt x="1247" y="378"/>
                    <a:pt x="1247" y="378"/>
                    <a:pt x="1247" y="378"/>
                  </a:cubicBezTo>
                  <a:cubicBezTo>
                    <a:pt x="1291" y="335"/>
                    <a:pt x="1291" y="335"/>
                    <a:pt x="1291" y="335"/>
                  </a:cubicBezTo>
                  <a:cubicBezTo>
                    <a:pt x="1302" y="239"/>
                    <a:pt x="1302" y="239"/>
                    <a:pt x="1302" y="239"/>
                  </a:cubicBezTo>
                  <a:cubicBezTo>
                    <a:pt x="1248" y="308"/>
                    <a:pt x="1248" y="308"/>
                    <a:pt x="1248" y="308"/>
                  </a:cubicBezTo>
                  <a:cubicBezTo>
                    <a:pt x="1252" y="314"/>
                    <a:pt x="1252" y="314"/>
                    <a:pt x="1252" y="314"/>
                  </a:cubicBezTo>
                  <a:cubicBezTo>
                    <a:pt x="1279" y="302"/>
                    <a:pt x="1279" y="302"/>
                    <a:pt x="1279" y="302"/>
                  </a:cubicBezTo>
                  <a:cubicBezTo>
                    <a:pt x="1273" y="330"/>
                    <a:pt x="1273" y="330"/>
                    <a:pt x="1273" y="330"/>
                  </a:cubicBezTo>
                  <a:cubicBezTo>
                    <a:pt x="1243" y="347"/>
                    <a:pt x="1243" y="347"/>
                    <a:pt x="1243" y="347"/>
                  </a:cubicBezTo>
                  <a:cubicBezTo>
                    <a:pt x="1237" y="344"/>
                    <a:pt x="1237" y="344"/>
                    <a:pt x="1237" y="344"/>
                  </a:cubicBezTo>
                  <a:cubicBezTo>
                    <a:pt x="1226" y="317"/>
                    <a:pt x="1226" y="317"/>
                    <a:pt x="1226" y="317"/>
                  </a:cubicBezTo>
                  <a:cubicBezTo>
                    <a:pt x="1171" y="311"/>
                    <a:pt x="1171" y="311"/>
                    <a:pt x="1171" y="311"/>
                  </a:cubicBezTo>
                  <a:cubicBezTo>
                    <a:pt x="1153" y="302"/>
                    <a:pt x="1153" y="302"/>
                    <a:pt x="1153" y="302"/>
                  </a:cubicBezTo>
                  <a:cubicBezTo>
                    <a:pt x="1145" y="271"/>
                    <a:pt x="1145" y="271"/>
                    <a:pt x="1145" y="271"/>
                  </a:cubicBezTo>
                  <a:cubicBezTo>
                    <a:pt x="1157" y="254"/>
                    <a:pt x="1157" y="254"/>
                    <a:pt x="1157" y="254"/>
                  </a:cubicBezTo>
                  <a:cubicBezTo>
                    <a:pt x="1156" y="218"/>
                    <a:pt x="1156" y="218"/>
                    <a:pt x="1156" y="218"/>
                  </a:cubicBezTo>
                  <a:cubicBezTo>
                    <a:pt x="1182" y="210"/>
                    <a:pt x="1182" y="210"/>
                    <a:pt x="1182" y="210"/>
                  </a:cubicBezTo>
                  <a:cubicBezTo>
                    <a:pt x="1224" y="173"/>
                    <a:pt x="1224" y="173"/>
                    <a:pt x="1224" y="173"/>
                  </a:cubicBezTo>
                  <a:cubicBezTo>
                    <a:pt x="1275" y="175"/>
                    <a:pt x="1275" y="175"/>
                    <a:pt x="1275" y="175"/>
                  </a:cubicBezTo>
                  <a:cubicBezTo>
                    <a:pt x="1275" y="175"/>
                    <a:pt x="1275" y="175"/>
                    <a:pt x="1275" y="175"/>
                  </a:cubicBezTo>
                  <a:cubicBezTo>
                    <a:pt x="1276" y="175"/>
                    <a:pt x="1279" y="175"/>
                    <a:pt x="1285" y="176"/>
                  </a:cubicBezTo>
                  <a:cubicBezTo>
                    <a:pt x="1350" y="178"/>
                    <a:pt x="1350" y="178"/>
                    <a:pt x="1350" y="178"/>
                  </a:cubicBezTo>
                  <a:lnTo>
                    <a:pt x="1348" y="256"/>
                  </a:lnTo>
                  <a:close/>
                  <a:moveTo>
                    <a:pt x="1157" y="315"/>
                  </a:moveTo>
                  <a:cubicBezTo>
                    <a:pt x="1154" y="311"/>
                    <a:pt x="1154" y="311"/>
                    <a:pt x="1154" y="311"/>
                  </a:cubicBezTo>
                  <a:cubicBezTo>
                    <a:pt x="1162" y="316"/>
                    <a:pt x="1162" y="316"/>
                    <a:pt x="1162" y="316"/>
                  </a:cubicBezTo>
                  <a:lnTo>
                    <a:pt x="1157" y="315"/>
                  </a:lnTo>
                  <a:close/>
                  <a:moveTo>
                    <a:pt x="1265" y="300"/>
                  </a:moveTo>
                  <a:cubicBezTo>
                    <a:pt x="1291" y="266"/>
                    <a:pt x="1291" y="266"/>
                    <a:pt x="1291" y="266"/>
                  </a:cubicBezTo>
                  <a:cubicBezTo>
                    <a:pt x="1288" y="289"/>
                    <a:pt x="1288" y="289"/>
                    <a:pt x="1288" y="289"/>
                  </a:cubicBezTo>
                  <a:lnTo>
                    <a:pt x="1265" y="300"/>
                  </a:lnTo>
                  <a:close/>
                  <a:moveTo>
                    <a:pt x="1287" y="300"/>
                  </a:moveTo>
                  <a:cubicBezTo>
                    <a:pt x="1284" y="331"/>
                    <a:pt x="1284" y="331"/>
                    <a:pt x="1284" y="331"/>
                  </a:cubicBezTo>
                  <a:cubicBezTo>
                    <a:pt x="1281" y="334"/>
                    <a:pt x="1281" y="334"/>
                    <a:pt x="1281" y="334"/>
                  </a:cubicBezTo>
                  <a:lnTo>
                    <a:pt x="1287" y="300"/>
                  </a:lnTo>
                  <a:close/>
                  <a:moveTo>
                    <a:pt x="1227" y="393"/>
                  </a:moveTo>
                  <a:cubicBezTo>
                    <a:pt x="1229" y="352"/>
                    <a:pt x="1229" y="352"/>
                    <a:pt x="1229" y="352"/>
                  </a:cubicBezTo>
                  <a:cubicBezTo>
                    <a:pt x="1221" y="333"/>
                    <a:pt x="1221" y="333"/>
                    <a:pt x="1221" y="333"/>
                  </a:cubicBezTo>
                  <a:cubicBezTo>
                    <a:pt x="1213" y="324"/>
                    <a:pt x="1213" y="324"/>
                    <a:pt x="1213" y="324"/>
                  </a:cubicBezTo>
                  <a:cubicBezTo>
                    <a:pt x="1205" y="323"/>
                    <a:pt x="1205" y="323"/>
                    <a:pt x="1205" y="323"/>
                  </a:cubicBezTo>
                  <a:cubicBezTo>
                    <a:pt x="1220" y="324"/>
                    <a:pt x="1220" y="324"/>
                    <a:pt x="1220" y="324"/>
                  </a:cubicBezTo>
                  <a:cubicBezTo>
                    <a:pt x="1231" y="350"/>
                    <a:pt x="1231" y="350"/>
                    <a:pt x="1231" y="350"/>
                  </a:cubicBezTo>
                  <a:cubicBezTo>
                    <a:pt x="1243" y="355"/>
                    <a:pt x="1243" y="355"/>
                    <a:pt x="1243" y="355"/>
                  </a:cubicBezTo>
                  <a:cubicBezTo>
                    <a:pt x="1277" y="337"/>
                    <a:pt x="1277" y="337"/>
                    <a:pt x="1277" y="337"/>
                  </a:cubicBezTo>
                  <a:cubicBezTo>
                    <a:pt x="1239" y="374"/>
                    <a:pt x="1239" y="374"/>
                    <a:pt x="1239" y="374"/>
                  </a:cubicBezTo>
                  <a:cubicBezTo>
                    <a:pt x="1239" y="402"/>
                    <a:pt x="1239" y="402"/>
                    <a:pt x="1239" y="402"/>
                  </a:cubicBezTo>
                  <a:cubicBezTo>
                    <a:pt x="1232" y="393"/>
                    <a:pt x="1232" y="393"/>
                    <a:pt x="1232" y="393"/>
                  </a:cubicBezTo>
                  <a:lnTo>
                    <a:pt x="1227" y="393"/>
                  </a:lnTo>
                  <a:close/>
                  <a:moveTo>
                    <a:pt x="1234" y="621"/>
                  </a:moveTo>
                  <a:cubicBezTo>
                    <a:pt x="1226" y="623"/>
                    <a:pt x="1226" y="623"/>
                    <a:pt x="1226" y="623"/>
                  </a:cubicBezTo>
                  <a:cubicBezTo>
                    <a:pt x="1214" y="650"/>
                    <a:pt x="1214" y="650"/>
                    <a:pt x="1214" y="650"/>
                  </a:cubicBezTo>
                  <a:cubicBezTo>
                    <a:pt x="1230" y="658"/>
                    <a:pt x="1230" y="658"/>
                    <a:pt x="1230" y="658"/>
                  </a:cubicBezTo>
                  <a:cubicBezTo>
                    <a:pt x="1246" y="651"/>
                    <a:pt x="1246" y="651"/>
                    <a:pt x="1246" y="651"/>
                  </a:cubicBezTo>
                  <a:cubicBezTo>
                    <a:pt x="1262" y="620"/>
                    <a:pt x="1262" y="620"/>
                    <a:pt x="1262" y="620"/>
                  </a:cubicBezTo>
                  <a:cubicBezTo>
                    <a:pt x="1297" y="577"/>
                    <a:pt x="1297" y="577"/>
                    <a:pt x="1297" y="577"/>
                  </a:cubicBezTo>
                  <a:cubicBezTo>
                    <a:pt x="1292" y="563"/>
                    <a:pt x="1292" y="563"/>
                    <a:pt x="1292" y="563"/>
                  </a:cubicBezTo>
                  <a:cubicBezTo>
                    <a:pt x="1287" y="563"/>
                    <a:pt x="1287" y="563"/>
                    <a:pt x="1287" y="563"/>
                  </a:cubicBezTo>
                  <a:cubicBezTo>
                    <a:pt x="1291" y="556"/>
                    <a:pt x="1291" y="556"/>
                    <a:pt x="1291" y="556"/>
                  </a:cubicBezTo>
                  <a:cubicBezTo>
                    <a:pt x="1294" y="553"/>
                    <a:pt x="1294" y="553"/>
                    <a:pt x="1294" y="553"/>
                  </a:cubicBezTo>
                  <a:cubicBezTo>
                    <a:pt x="1294" y="559"/>
                    <a:pt x="1294" y="559"/>
                    <a:pt x="1294" y="559"/>
                  </a:cubicBezTo>
                  <a:cubicBezTo>
                    <a:pt x="1310" y="567"/>
                    <a:pt x="1310" y="567"/>
                    <a:pt x="1310" y="567"/>
                  </a:cubicBezTo>
                  <a:cubicBezTo>
                    <a:pt x="1384" y="499"/>
                    <a:pt x="1384" y="499"/>
                    <a:pt x="1384" y="499"/>
                  </a:cubicBezTo>
                  <a:cubicBezTo>
                    <a:pt x="1421" y="478"/>
                    <a:pt x="1421" y="478"/>
                    <a:pt x="1421" y="478"/>
                  </a:cubicBezTo>
                  <a:cubicBezTo>
                    <a:pt x="1445" y="470"/>
                    <a:pt x="1445" y="470"/>
                    <a:pt x="1445" y="470"/>
                  </a:cubicBezTo>
                  <a:cubicBezTo>
                    <a:pt x="1447" y="471"/>
                    <a:pt x="1447" y="471"/>
                    <a:pt x="1447" y="471"/>
                  </a:cubicBezTo>
                  <a:cubicBezTo>
                    <a:pt x="1419" y="500"/>
                    <a:pt x="1419" y="500"/>
                    <a:pt x="1419" y="500"/>
                  </a:cubicBezTo>
                  <a:cubicBezTo>
                    <a:pt x="1387" y="523"/>
                    <a:pt x="1387" y="523"/>
                    <a:pt x="1387" y="523"/>
                  </a:cubicBezTo>
                  <a:cubicBezTo>
                    <a:pt x="1344" y="593"/>
                    <a:pt x="1344" y="593"/>
                    <a:pt x="1344" y="593"/>
                  </a:cubicBezTo>
                  <a:cubicBezTo>
                    <a:pt x="1350" y="598"/>
                    <a:pt x="1350" y="598"/>
                    <a:pt x="1350" y="598"/>
                  </a:cubicBezTo>
                  <a:cubicBezTo>
                    <a:pt x="1378" y="579"/>
                    <a:pt x="1378" y="579"/>
                    <a:pt x="1378" y="579"/>
                  </a:cubicBezTo>
                  <a:cubicBezTo>
                    <a:pt x="1405" y="532"/>
                    <a:pt x="1405" y="532"/>
                    <a:pt x="1405" y="532"/>
                  </a:cubicBezTo>
                  <a:cubicBezTo>
                    <a:pt x="1477" y="512"/>
                    <a:pt x="1477" y="512"/>
                    <a:pt x="1477" y="512"/>
                  </a:cubicBezTo>
                  <a:cubicBezTo>
                    <a:pt x="1500" y="518"/>
                    <a:pt x="1500" y="518"/>
                    <a:pt x="1500" y="518"/>
                  </a:cubicBezTo>
                  <a:cubicBezTo>
                    <a:pt x="1496" y="652"/>
                    <a:pt x="1496" y="652"/>
                    <a:pt x="1496" y="652"/>
                  </a:cubicBezTo>
                  <a:cubicBezTo>
                    <a:pt x="1530" y="654"/>
                    <a:pt x="1530" y="654"/>
                    <a:pt x="1530" y="654"/>
                  </a:cubicBezTo>
                  <a:cubicBezTo>
                    <a:pt x="1530" y="688"/>
                    <a:pt x="1530" y="688"/>
                    <a:pt x="1530" y="688"/>
                  </a:cubicBezTo>
                  <a:cubicBezTo>
                    <a:pt x="1531" y="688"/>
                    <a:pt x="1531" y="688"/>
                    <a:pt x="1531" y="688"/>
                  </a:cubicBezTo>
                  <a:cubicBezTo>
                    <a:pt x="1530" y="691"/>
                    <a:pt x="1530" y="699"/>
                    <a:pt x="1529" y="725"/>
                  </a:cubicBezTo>
                  <a:cubicBezTo>
                    <a:pt x="1501" y="723"/>
                    <a:pt x="1501" y="723"/>
                    <a:pt x="1501" y="723"/>
                  </a:cubicBezTo>
                  <a:cubicBezTo>
                    <a:pt x="1501" y="723"/>
                    <a:pt x="1493" y="723"/>
                    <a:pt x="1493" y="723"/>
                  </a:cubicBezTo>
                  <a:cubicBezTo>
                    <a:pt x="1493" y="724"/>
                    <a:pt x="1493" y="724"/>
                    <a:pt x="1493" y="724"/>
                  </a:cubicBezTo>
                  <a:cubicBezTo>
                    <a:pt x="1491" y="723"/>
                    <a:pt x="1486" y="723"/>
                    <a:pt x="1474" y="722"/>
                  </a:cubicBezTo>
                  <a:cubicBezTo>
                    <a:pt x="1450" y="721"/>
                    <a:pt x="1450" y="721"/>
                    <a:pt x="1450" y="721"/>
                  </a:cubicBezTo>
                  <a:cubicBezTo>
                    <a:pt x="1446" y="885"/>
                    <a:pt x="1446" y="885"/>
                    <a:pt x="1446" y="885"/>
                  </a:cubicBezTo>
                  <a:cubicBezTo>
                    <a:pt x="1446" y="885"/>
                    <a:pt x="1446" y="901"/>
                    <a:pt x="1446" y="918"/>
                  </a:cubicBezTo>
                  <a:cubicBezTo>
                    <a:pt x="1445" y="958"/>
                    <a:pt x="1445" y="958"/>
                    <a:pt x="1445" y="958"/>
                  </a:cubicBezTo>
                  <a:cubicBezTo>
                    <a:pt x="1291" y="954"/>
                    <a:pt x="1291" y="954"/>
                    <a:pt x="1291" y="954"/>
                  </a:cubicBezTo>
                  <a:cubicBezTo>
                    <a:pt x="1291" y="954"/>
                    <a:pt x="1291" y="954"/>
                    <a:pt x="1291" y="954"/>
                  </a:cubicBezTo>
                  <a:cubicBezTo>
                    <a:pt x="1289" y="954"/>
                    <a:pt x="1283" y="954"/>
                    <a:pt x="1267" y="953"/>
                  </a:cubicBezTo>
                  <a:cubicBezTo>
                    <a:pt x="1134" y="949"/>
                    <a:pt x="1134" y="949"/>
                    <a:pt x="1134" y="949"/>
                  </a:cubicBezTo>
                  <a:cubicBezTo>
                    <a:pt x="1134" y="949"/>
                    <a:pt x="1134" y="949"/>
                    <a:pt x="1097" y="949"/>
                  </a:cubicBezTo>
                  <a:cubicBezTo>
                    <a:pt x="1100" y="835"/>
                    <a:pt x="1100" y="835"/>
                    <a:pt x="1100" y="835"/>
                  </a:cubicBezTo>
                  <a:cubicBezTo>
                    <a:pt x="1102" y="823"/>
                    <a:pt x="1102" y="823"/>
                    <a:pt x="1102" y="823"/>
                  </a:cubicBezTo>
                  <a:cubicBezTo>
                    <a:pt x="1102" y="795"/>
                    <a:pt x="1102" y="795"/>
                    <a:pt x="1102" y="795"/>
                  </a:cubicBezTo>
                  <a:cubicBezTo>
                    <a:pt x="1102" y="795"/>
                    <a:pt x="1102" y="795"/>
                    <a:pt x="1102" y="795"/>
                  </a:cubicBezTo>
                  <a:cubicBezTo>
                    <a:pt x="1102" y="793"/>
                    <a:pt x="1102" y="788"/>
                    <a:pt x="1103" y="775"/>
                  </a:cubicBezTo>
                  <a:cubicBezTo>
                    <a:pt x="1104" y="754"/>
                    <a:pt x="1104" y="754"/>
                    <a:pt x="1104" y="754"/>
                  </a:cubicBezTo>
                  <a:cubicBezTo>
                    <a:pt x="1104" y="752"/>
                    <a:pt x="1104" y="752"/>
                    <a:pt x="1104" y="752"/>
                  </a:cubicBezTo>
                  <a:cubicBezTo>
                    <a:pt x="1104" y="752"/>
                    <a:pt x="1104" y="752"/>
                    <a:pt x="1104" y="752"/>
                  </a:cubicBezTo>
                  <a:cubicBezTo>
                    <a:pt x="1104" y="750"/>
                    <a:pt x="1104" y="746"/>
                    <a:pt x="1104" y="735"/>
                  </a:cubicBezTo>
                  <a:cubicBezTo>
                    <a:pt x="1107" y="638"/>
                    <a:pt x="1107" y="638"/>
                    <a:pt x="1107" y="638"/>
                  </a:cubicBezTo>
                  <a:cubicBezTo>
                    <a:pt x="1107" y="638"/>
                    <a:pt x="1107" y="638"/>
                    <a:pt x="1107" y="565"/>
                  </a:cubicBezTo>
                  <a:cubicBezTo>
                    <a:pt x="1190" y="565"/>
                    <a:pt x="1190" y="565"/>
                    <a:pt x="1190" y="565"/>
                  </a:cubicBezTo>
                  <a:cubicBezTo>
                    <a:pt x="1191" y="486"/>
                    <a:pt x="1191" y="486"/>
                    <a:pt x="1191" y="486"/>
                  </a:cubicBezTo>
                  <a:cubicBezTo>
                    <a:pt x="1246" y="488"/>
                    <a:pt x="1246" y="488"/>
                    <a:pt x="1246" y="488"/>
                  </a:cubicBezTo>
                  <a:cubicBezTo>
                    <a:pt x="1226" y="580"/>
                    <a:pt x="1226" y="580"/>
                    <a:pt x="1226" y="580"/>
                  </a:cubicBezTo>
                  <a:lnTo>
                    <a:pt x="1234" y="621"/>
                  </a:lnTo>
                  <a:close/>
                  <a:moveTo>
                    <a:pt x="1742" y="620"/>
                  </a:moveTo>
                  <a:cubicBezTo>
                    <a:pt x="1757" y="615"/>
                    <a:pt x="1757" y="615"/>
                    <a:pt x="1757" y="615"/>
                  </a:cubicBezTo>
                  <a:cubicBezTo>
                    <a:pt x="1783" y="643"/>
                    <a:pt x="1783" y="643"/>
                    <a:pt x="1783" y="643"/>
                  </a:cubicBezTo>
                  <a:cubicBezTo>
                    <a:pt x="1788" y="689"/>
                    <a:pt x="1788" y="689"/>
                    <a:pt x="1788" y="689"/>
                  </a:cubicBezTo>
                  <a:cubicBezTo>
                    <a:pt x="1816" y="723"/>
                    <a:pt x="1816" y="723"/>
                    <a:pt x="1816" y="723"/>
                  </a:cubicBezTo>
                  <a:cubicBezTo>
                    <a:pt x="1825" y="726"/>
                    <a:pt x="1825" y="726"/>
                    <a:pt x="1825" y="726"/>
                  </a:cubicBezTo>
                  <a:cubicBezTo>
                    <a:pt x="1824" y="740"/>
                    <a:pt x="1824" y="740"/>
                    <a:pt x="1824" y="740"/>
                  </a:cubicBezTo>
                  <a:cubicBezTo>
                    <a:pt x="1835" y="767"/>
                    <a:pt x="1835" y="767"/>
                    <a:pt x="1835" y="767"/>
                  </a:cubicBezTo>
                  <a:cubicBezTo>
                    <a:pt x="1860" y="776"/>
                    <a:pt x="1860" y="776"/>
                    <a:pt x="1860" y="776"/>
                  </a:cubicBezTo>
                  <a:cubicBezTo>
                    <a:pt x="1861" y="800"/>
                    <a:pt x="1861" y="800"/>
                    <a:pt x="1861" y="800"/>
                  </a:cubicBezTo>
                  <a:cubicBezTo>
                    <a:pt x="1884" y="820"/>
                    <a:pt x="1884" y="820"/>
                    <a:pt x="1884" y="820"/>
                  </a:cubicBezTo>
                  <a:cubicBezTo>
                    <a:pt x="1897" y="818"/>
                    <a:pt x="1897" y="818"/>
                    <a:pt x="1897" y="818"/>
                  </a:cubicBezTo>
                  <a:cubicBezTo>
                    <a:pt x="1909" y="824"/>
                    <a:pt x="1909" y="824"/>
                    <a:pt x="1909" y="824"/>
                  </a:cubicBezTo>
                  <a:cubicBezTo>
                    <a:pt x="1904" y="835"/>
                    <a:pt x="1904" y="835"/>
                    <a:pt x="1904" y="835"/>
                  </a:cubicBezTo>
                  <a:cubicBezTo>
                    <a:pt x="1911" y="856"/>
                    <a:pt x="1911" y="856"/>
                    <a:pt x="1911" y="856"/>
                  </a:cubicBezTo>
                  <a:cubicBezTo>
                    <a:pt x="1904" y="858"/>
                    <a:pt x="1904" y="858"/>
                    <a:pt x="1904" y="858"/>
                  </a:cubicBezTo>
                  <a:cubicBezTo>
                    <a:pt x="1904" y="873"/>
                    <a:pt x="1904" y="873"/>
                    <a:pt x="1904" y="873"/>
                  </a:cubicBezTo>
                  <a:cubicBezTo>
                    <a:pt x="1929" y="902"/>
                    <a:pt x="1929" y="902"/>
                    <a:pt x="1929" y="902"/>
                  </a:cubicBezTo>
                  <a:cubicBezTo>
                    <a:pt x="1988" y="915"/>
                    <a:pt x="1988" y="915"/>
                    <a:pt x="1988" y="915"/>
                  </a:cubicBezTo>
                  <a:cubicBezTo>
                    <a:pt x="1989" y="915"/>
                    <a:pt x="1989" y="915"/>
                    <a:pt x="1989" y="915"/>
                  </a:cubicBezTo>
                  <a:cubicBezTo>
                    <a:pt x="2036" y="911"/>
                    <a:pt x="2036" y="911"/>
                    <a:pt x="2036" y="911"/>
                  </a:cubicBezTo>
                  <a:cubicBezTo>
                    <a:pt x="2051" y="901"/>
                    <a:pt x="2051" y="901"/>
                    <a:pt x="2051" y="901"/>
                  </a:cubicBezTo>
                  <a:cubicBezTo>
                    <a:pt x="2068" y="911"/>
                    <a:pt x="2068" y="911"/>
                    <a:pt x="2068" y="911"/>
                  </a:cubicBezTo>
                  <a:cubicBezTo>
                    <a:pt x="2076" y="910"/>
                    <a:pt x="2076" y="910"/>
                    <a:pt x="2076" y="910"/>
                  </a:cubicBezTo>
                  <a:cubicBezTo>
                    <a:pt x="2074" y="976"/>
                    <a:pt x="2074" y="976"/>
                    <a:pt x="2074" y="976"/>
                  </a:cubicBezTo>
                  <a:cubicBezTo>
                    <a:pt x="2074" y="976"/>
                    <a:pt x="2074" y="988"/>
                    <a:pt x="2074" y="988"/>
                  </a:cubicBezTo>
                  <a:cubicBezTo>
                    <a:pt x="2074" y="1053"/>
                    <a:pt x="2074" y="1053"/>
                    <a:pt x="2074" y="1053"/>
                  </a:cubicBezTo>
                  <a:cubicBezTo>
                    <a:pt x="2075" y="1053"/>
                    <a:pt x="2075" y="1053"/>
                    <a:pt x="2075" y="1053"/>
                  </a:cubicBezTo>
                  <a:cubicBezTo>
                    <a:pt x="2074" y="1056"/>
                    <a:pt x="2074" y="1063"/>
                    <a:pt x="2074" y="1082"/>
                  </a:cubicBezTo>
                  <a:cubicBezTo>
                    <a:pt x="2073" y="1208"/>
                    <a:pt x="2073" y="1208"/>
                    <a:pt x="2073" y="1208"/>
                  </a:cubicBezTo>
                  <a:cubicBezTo>
                    <a:pt x="1992" y="1206"/>
                    <a:pt x="1992" y="1206"/>
                    <a:pt x="1992" y="1206"/>
                  </a:cubicBezTo>
                  <a:cubicBezTo>
                    <a:pt x="1988" y="1364"/>
                    <a:pt x="1988" y="1364"/>
                    <a:pt x="1988" y="1364"/>
                  </a:cubicBezTo>
                  <a:cubicBezTo>
                    <a:pt x="1910" y="1362"/>
                    <a:pt x="1910" y="1362"/>
                    <a:pt x="1910" y="1362"/>
                  </a:cubicBezTo>
                  <a:cubicBezTo>
                    <a:pt x="1910" y="1362"/>
                    <a:pt x="1910" y="1362"/>
                    <a:pt x="1910" y="1362"/>
                  </a:cubicBezTo>
                  <a:cubicBezTo>
                    <a:pt x="1833" y="1360"/>
                    <a:pt x="1833" y="1360"/>
                    <a:pt x="1833" y="1360"/>
                  </a:cubicBezTo>
                  <a:cubicBezTo>
                    <a:pt x="1833" y="1360"/>
                    <a:pt x="1833" y="1360"/>
                    <a:pt x="1833" y="1360"/>
                  </a:cubicBezTo>
                  <a:cubicBezTo>
                    <a:pt x="1832" y="1360"/>
                    <a:pt x="1829" y="1360"/>
                    <a:pt x="1823" y="1360"/>
                  </a:cubicBezTo>
                  <a:cubicBezTo>
                    <a:pt x="1759" y="1358"/>
                    <a:pt x="1759" y="1358"/>
                    <a:pt x="1759" y="1358"/>
                  </a:cubicBezTo>
                  <a:cubicBezTo>
                    <a:pt x="1762" y="1205"/>
                    <a:pt x="1762" y="1205"/>
                    <a:pt x="1762" y="1205"/>
                  </a:cubicBezTo>
                  <a:cubicBezTo>
                    <a:pt x="1762" y="1205"/>
                    <a:pt x="1762" y="1205"/>
                    <a:pt x="1762" y="1205"/>
                  </a:cubicBezTo>
                  <a:cubicBezTo>
                    <a:pt x="1762" y="1203"/>
                    <a:pt x="1762" y="1200"/>
                    <a:pt x="1762" y="1192"/>
                  </a:cubicBezTo>
                  <a:cubicBezTo>
                    <a:pt x="1764" y="1120"/>
                    <a:pt x="1764" y="1120"/>
                    <a:pt x="1764" y="1120"/>
                  </a:cubicBezTo>
                  <a:cubicBezTo>
                    <a:pt x="1681" y="1120"/>
                    <a:pt x="1681" y="1120"/>
                    <a:pt x="1681" y="1120"/>
                  </a:cubicBezTo>
                  <a:cubicBezTo>
                    <a:pt x="1447" y="1113"/>
                    <a:pt x="1447" y="1113"/>
                    <a:pt x="1447" y="1113"/>
                  </a:cubicBezTo>
                  <a:cubicBezTo>
                    <a:pt x="1449" y="1087"/>
                    <a:pt x="1449" y="1087"/>
                    <a:pt x="1449" y="1087"/>
                  </a:cubicBezTo>
                  <a:cubicBezTo>
                    <a:pt x="1452" y="966"/>
                    <a:pt x="1452" y="966"/>
                    <a:pt x="1452" y="966"/>
                  </a:cubicBezTo>
                  <a:cubicBezTo>
                    <a:pt x="1453" y="958"/>
                    <a:pt x="1453" y="958"/>
                    <a:pt x="1453" y="958"/>
                  </a:cubicBezTo>
                  <a:cubicBezTo>
                    <a:pt x="1453" y="958"/>
                    <a:pt x="1453" y="958"/>
                    <a:pt x="1453" y="958"/>
                  </a:cubicBezTo>
                  <a:cubicBezTo>
                    <a:pt x="1454" y="885"/>
                    <a:pt x="1454" y="885"/>
                    <a:pt x="1454" y="885"/>
                  </a:cubicBezTo>
                  <a:cubicBezTo>
                    <a:pt x="1454" y="885"/>
                    <a:pt x="1454" y="885"/>
                    <a:pt x="1454" y="885"/>
                  </a:cubicBezTo>
                  <a:cubicBezTo>
                    <a:pt x="1455" y="883"/>
                    <a:pt x="1455" y="871"/>
                    <a:pt x="1456" y="798"/>
                  </a:cubicBezTo>
                  <a:cubicBezTo>
                    <a:pt x="1458" y="730"/>
                    <a:pt x="1458" y="730"/>
                    <a:pt x="1458" y="730"/>
                  </a:cubicBezTo>
                  <a:cubicBezTo>
                    <a:pt x="1493" y="731"/>
                    <a:pt x="1493" y="731"/>
                    <a:pt x="1493" y="731"/>
                  </a:cubicBezTo>
                  <a:cubicBezTo>
                    <a:pt x="1493" y="731"/>
                    <a:pt x="1500" y="731"/>
                    <a:pt x="1500" y="731"/>
                  </a:cubicBezTo>
                  <a:cubicBezTo>
                    <a:pt x="1500" y="731"/>
                    <a:pt x="1501" y="731"/>
                    <a:pt x="1532" y="733"/>
                  </a:cubicBezTo>
                  <a:cubicBezTo>
                    <a:pt x="1537" y="733"/>
                    <a:pt x="1537" y="733"/>
                    <a:pt x="1537" y="733"/>
                  </a:cubicBezTo>
                  <a:cubicBezTo>
                    <a:pt x="1538" y="688"/>
                    <a:pt x="1538" y="688"/>
                    <a:pt x="1538" y="688"/>
                  </a:cubicBezTo>
                  <a:cubicBezTo>
                    <a:pt x="1538" y="688"/>
                    <a:pt x="1538" y="681"/>
                    <a:pt x="1538" y="681"/>
                  </a:cubicBezTo>
                  <a:cubicBezTo>
                    <a:pt x="1538" y="647"/>
                    <a:pt x="1538" y="647"/>
                    <a:pt x="1538" y="647"/>
                  </a:cubicBezTo>
                  <a:cubicBezTo>
                    <a:pt x="1505" y="645"/>
                    <a:pt x="1505" y="645"/>
                    <a:pt x="1505" y="645"/>
                  </a:cubicBezTo>
                  <a:cubicBezTo>
                    <a:pt x="1508" y="520"/>
                    <a:pt x="1508" y="520"/>
                    <a:pt x="1508" y="520"/>
                  </a:cubicBezTo>
                  <a:cubicBezTo>
                    <a:pt x="1530" y="525"/>
                    <a:pt x="1530" y="525"/>
                    <a:pt x="1530" y="525"/>
                  </a:cubicBezTo>
                  <a:cubicBezTo>
                    <a:pt x="1531" y="525"/>
                    <a:pt x="1531" y="525"/>
                    <a:pt x="1531" y="525"/>
                  </a:cubicBezTo>
                  <a:cubicBezTo>
                    <a:pt x="1592" y="523"/>
                    <a:pt x="1592" y="523"/>
                    <a:pt x="1592" y="523"/>
                  </a:cubicBezTo>
                  <a:cubicBezTo>
                    <a:pt x="1628" y="547"/>
                    <a:pt x="1628" y="547"/>
                    <a:pt x="1628" y="547"/>
                  </a:cubicBezTo>
                  <a:cubicBezTo>
                    <a:pt x="1650" y="543"/>
                    <a:pt x="1650" y="543"/>
                    <a:pt x="1650" y="543"/>
                  </a:cubicBezTo>
                  <a:cubicBezTo>
                    <a:pt x="1669" y="552"/>
                    <a:pt x="1669" y="552"/>
                    <a:pt x="1669" y="552"/>
                  </a:cubicBezTo>
                  <a:cubicBezTo>
                    <a:pt x="1677" y="568"/>
                    <a:pt x="1677" y="568"/>
                    <a:pt x="1677" y="568"/>
                  </a:cubicBezTo>
                  <a:cubicBezTo>
                    <a:pt x="1692" y="566"/>
                    <a:pt x="1692" y="566"/>
                    <a:pt x="1692" y="566"/>
                  </a:cubicBezTo>
                  <a:cubicBezTo>
                    <a:pt x="1699" y="598"/>
                    <a:pt x="1699" y="598"/>
                    <a:pt x="1699" y="598"/>
                  </a:cubicBezTo>
                  <a:cubicBezTo>
                    <a:pt x="1722" y="602"/>
                    <a:pt x="1722" y="602"/>
                    <a:pt x="1722" y="602"/>
                  </a:cubicBezTo>
                  <a:cubicBezTo>
                    <a:pt x="1730" y="589"/>
                    <a:pt x="1730" y="589"/>
                    <a:pt x="1730" y="589"/>
                  </a:cubicBezTo>
                  <a:cubicBezTo>
                    <a:pt x="1731" y="589"/>
                    <a:pt x="1731" y="589"/>
                    <a:pt x="1731" y="589"/>
                  </a:cubicBezTo>
                  <a:cubicBezTo>
                    <a:pt x="1735" y="610"/>
                    <a:pt x="1735" y="610"/>
                    <a:pt x="1735" y="610"/>
                  </a:cubicBezTo>
                  <a:cubicBezTo>
                    <a:pt x="1740" y="612"/>
                    <a:pt x="1740" y="612"/>
                    <a:pt x="1740" y="612"/>
                  </a:cubicBezTo>
                  <a:cubicBezTo>
                    <a:pt x="1738" y="614"/>
                    <a:pt x="1738" y="614"/>
                    <a:pt x="1738" y="614"/>
                  </a:cubicBezTo>
                  <a:lnTo>
                    <a:pt x="1742" y="620"/>
                  </a:lnTo>
                  <a:close/>
                  <a:moveTo>
                    <a:pt x="2363" y="976"/>
                  </a:moveTo>
                  <a:cubicBezTo>
                    <a:pt x="2374" y="989"/>
                    <a:pt x="2374" y="989"/>
                    <a:pt x="2374" y="989"/>
                  </a:cubicBezTo>
                  <a:cubicBezTo>
                    <a:pt x="2389" y="982"/>
                    <a:pt x="2389" y="982"/>
                    <a:pt x="2389" y="982"/>
                  </a:cubicBezTo>
                  <a:cubicBezTo>
                    <a:pt x="2403" y="952"/>
                    <a:pt x="2403" y="952"/>
                    <a:pt x="2403" y="952"/>
                  </a:cubicBezTo>
                  <a:cubicBezTo>
                    <a:pt x="2412" y="950"/>
                    <a:pt x="2412" y="950"/>
                    <a:pt x="2412" y="950"/>
                  </a:cubicBezTo>
                  <a:cubicBezTo>
                    <a:pt x="2435" y="912"/>
                    <a:pt x="2435" y="912"/>
                    <a:pt x="2435" y="912"/>
                  </a:cubicBezTo>
                  <a:cubicBezTo>
                    <a:pt x="2452" y="907"/>
                    <a:pt x="2452" y="907"/>
                    <a:pt x="2452" y="907"/>
                  </a:cubicBezTo>
                  <a:cubicBezTo>
                    <a:pt x="2492" y="864"/>
                    <a:pt x="2492" y="864"/>
                    <a:pt x="2492" y="864"/>
                  </a:cubicBezTo>
                  <a:cubicBezTo>
                    <a:pt x="2504" y="869"/>
                    <a:pt x="2504" y="869"/>
                    <a:pt x="2504" y="869"/>
                  </a:cubicBezTo>
                  <a:cubicBezTo>
                    <a:pt x="2552" y="850"/>
                    <a:pt x="2552" y="850"/>
                    <a:pt x="2552" y="850"/>
                  </a:cubicBezTo>
                  <a:cubicBezTo>
                    <a:pt x="2690" y="755"/>
                    <a:pt x="2690" y="755"/>
                    <a:pt x="2690" y="755"/>
                  </a:cubicBezTo>
                  <a:cubicBezTo>
                    <a:pt x="2696" y="753"/>
                    <a:pt x="2696" y="753"/>
                    <a:pt x="2696" y="753"/>
                  </a:cubicBezTo>
                  <a:cubicBezTo>
                    <a:pt x="2713" y="770"/>
                    <a:pt x="2713" y="770"/>
                    <a:pt x="2713" y="770"/>
                  </a:cubicBezTo>
                  <a:cubicBezTo>
                    <a:pt x="2726" y="770"/>
                    <a:pt x="2726" y="770"/>
                    <a:pt x="2726" y="770"/>
                  </a:cubicBezTo>
                  <a:cubicBezTo>
                    <a:pt x="2792" y="750"/>
                    <a:pt x="2792" y="750"/>
                    <a:pt x="2792" y="750"/>
                  </a:cubicBezTo>
                  <a:cubicBezTo>
                    <a:pt x="2806" y="756"/>
                    <a:pt x="2806" y="756"/>
                    <a:pt x="2806" y="756"/>
                  </a:cubicBezTo>
                  <a:cubicBezTo>
                    <a:pt x="2826" y="749"/>
                    <a:pt x="2826" y="749"/>
                    <a:pt x="2826" y="749"/>
                  </a:cubicBezTo>
                  <a:cubicBezTo>
                    <a:pt x="2822" y="747"/>
                    <a:pt x="2822" y="747"/>
                    <a:pt x="2822" y="747"/>
                  </a:cubicBezTo>
                  <a:cubicBezTo>
                    <a:pt x="2867" y="739"/>
                    <a:pt x="2867" y="739"/>
                    <a:pt x="2867" y="739"/>
                  </a:cubicBezTo>
                  <a:cubicBezTo>
                    <a:pt x="2867" y="900"/>
                    <a:pt x="2867" y="900"/>
                    <a:pt x="2867" y="900"/>
                  </a:cubicBezTo>
                  <a:cubicBezTo>
                    <a:pt x="2713" y="899"/>
                    <a:pt x="2713" y="899"/>
                    <a:pt x="2713" y="899"/>
                  </a:cubicBezTo>
                  <a:cubicBezTo>
                    <a:pt x="2634" y="899"/>
                    <a:pt x="2634" y="899"/>
                    <a:pt x="2634" y="899"/>
                  </a:cubicBezTo>
                  <a:cubicBezTo>
                    <a:pt x="2634" y="899"/>
                    <a:pt x="2554" y="897"/>
                    <a:pt x="2554" y="897"/>
                  </a:cubicBezTo>
                  <a:cubicBezTo>
                    <a:pt x="2550" y="897"/>
                    <a:pt x="2550" y="897"/>
                    <a:pt x="2550" y="897"/>
                  </a:cubicBezTo>
                  <a:cubicBezTo>
                    <a:pt x="2550" y="1054"/>
                    <a:pt x="2550" y="1054"/>
                    <a:pt x="2550" y="1054"/>
                  </a:cubicBezTo>
                  <a:cubicBezTo>
                    <a:pt x="2475" y="1052"/>
                    <a:pt x="2475" y="1052"/>
                    <a:pt x="2475" y="1052"/>
                  </a:cubicBezTo>
                  <a:cubicBezTo>
                    <a:pt x="2475" y="1052"/>
                    <a:pt x="2475" y="1052"/>
                    <a:pt x="2395" y="1052"/>
                  </a:cubicBezTo>
                  <a:cubicBezTo>
                    <a:pt x="2391" y="1052"/>
                    <a:pt x="2391" y="1052"/>
                    <a:pt x="2391" y="1052"/>
                  </a:cubicBezTo>
                  <a:cubicBezTo>
                    <a:pt x="2391" y="1110"/>
                    <a:pt x="2391" y="1110"/>
                    <a:pt x="2391" y="1110"/>
                  </a:cubicBezTo>
                  <a:cubicBezTo>
                    <a:pt x="2391" y="1110"/>
                    <a:pt x="2391" y="1110"/>
                    <a:pt x="2391" y="1110"/>
                  </a:cubicBezTo>
                  <a:cubicBezTo>
                    <a:pt x="2391" y="1112"/>
                    <a:pt x="2391" y="1116"/>
                    <a:pt x="2391" y="1124"/>
                  </a:cubicBezTo>
                  <a:cubicBezTo>
                    <a:pt x="2389" y="1210"/>
                    <a:pt x="2389" y="1210"/>
                    <a:pt x="2389" y="1210"/>
                  </a:cubicBezTo>
                  <a:cubicBezTo>
                    <a:pt x="2230" y="1210"/>
                    <a:pt x="2230" y="1210"/>
                    <a:pt x="2230" y="1210"/>
                  </a:cubicBezTo>
                  <a:cubicBezTo>
                    <a:pt x="2230" y="1210"/>
                    <a:pt x="2230" y="1210"/>
                    <a:pt x="2230" y="1210"/>
                  </a:cubicBezTo>
                  <a:cubicBezTo>
                    <a:pt x="2228" y="1210"/>
                    <a:pt x="2220" y="1210"/>
                    <a:pt x="2202" y="1209"/>
                  </a:cubicBezTo>
                  <a:cubicBezTo>
                    <a:pt x="2173" y="1208"/>
                    <a:pt x="2173" y="1208"/>
                    <a:pt x="2173" y="1208"/>
                  </a:cubicBezTo>
                  <a:cubicBezTo>
                    <a:pt x="2173" y="1208"/>
                    <a:pt x="2155" y="1208"/>
                    <a:pt x="2155" y="1208"/>
                  </a:cubicBezTo>
                  <a:cubicBezTo>
                    <a:pt x="2081" y="1208"/>
                    <a:pt x="2081" y="1208"/>
                    <a:pt x="2081" y="1208"/>
                  </a:cubicBezTo>
                  <a:cubicBezTo>
                    <a:pt x="2082" y="1053"/>
                    <a:pt x="2082" y="1053"/>
                    <a:pt x="2082" y="1053"/>
                  </a:cubicBezTo>
                  <a:cubicBezTo>
                    <a:pt x="2082" y="976"/>
                    <a:pt x="2082" y="976"/>
                    <a:pt x="2082" y="976"/>
                  </a:cubicBezTo>
                  <a:cubicBezTo>
                    <a:pt x="2082" y="976"/>
                    <a:pt x="2082" y="969"/>
                    <a:pt x="2083" y="960"/>
                  </a:cubicBezTo>
                  <a:cubicBezTo>
                    <a:pt x="2084" y="908"/>
                    <a:pt x="2084" y="908"/>
                    <a:pt x="2084" y="908"/>
                  </a:cubicBezTo>
                  <a:cubicBezTo>
                    <a:pt x="2089" y="907"/>
                    <a:pt x="2089" y="907"/>
                    <a:pt x="2089" y="907"/>
                  </a:cubicBezTo>
                  <a:cubicBezTo>
                    <a:pt x="2105" y="891"/>
                    <a:pt x="2105" y="891"/>
                    <a:pt x="2105" y="891"/>
                  </a:cubicBezTo>
                  <a:cubicBezTo>
                    <a:pt x="2124" y="890"/>
                    <a:pt x="2124" y="890"/>
                    <a:pt x="2124" y="890"/>
                  </a:cubicBezTo>
                  <a:cubicBezTo>
                    <a:pt x="2144" y="882"/>
                    <a:pt x="2144" y="882"/>
                    <a:pt x="2144" y="882"/>
                  </a:cubicBezTo>
                  <a:cubicBezTo>
                    <a:pt x="2145" y="876"/>
                    <a:pt x="2145" y="876"/>
                    <a:pt x="2145" y="876"/>
                  </a:cubicBezTo>
                  <a:cubicBezTo>
                    <a:pt x="2152" y="877"/>
                    <a:pt x="2152" y="877"/>
                    <a:pt x="2152" y="877"/>
                  </a:cubicBezTo>
                  <a:cubicBezTo>
                    <a:pt x="2170" y="885"/>
                    <a:pt x="2170" y="885"/>
                    <a:pt x="2170" y="885"/>
                  </a:cubicBezTo>
                  <a:cubicBezTo>
                    <a:pt x="2184" y="927"/>
                    <a:pt x="2184" y="927"/>
                    <a:pt x="2184" y="927"/>
                  </a:cubicBezTo>
                  <a:cubicBezTo>
                    <a:pt x="2198" y="940"/>
                    <a:pt x="2198" y="940"/>
                    <a:pt x="2198" y="940"/>
                  </a:cubicBezTo>
                  <a:cubicBezTo>
                    <a:pt x="2214" y="938"/>
                    <a:pt x="2214" y="938"/>
                    <a:pt x="2214" y="938"/>
                  </a:cubicBezTo>
                  <a:cubicBezTo>
                    <a:pt x="2235" y="965"/>
                    <a:pt x="2235" y="965"/>
                    <a:pt x="2235" y="965"/>
                  </a:cubicBezTo>
                  <a:cubicBezTo>
                    <a:pt x="2270" y="963"/>
                    <a:pt x="2270" y="963"/>
                    <a:pt x="2270" y="963"/>
                  </a:cubicBezTo>
                  <a:cubicBezTo>
                    <a:pt x="2291" y="927"/>
                    <a:pt x="2291" y="927"/>
                    <a:pt x="2291" y="927"/>
                  </a:cubicBezTo>
                  <a:cubicBezTo>
                    <a:pt x="2310" y="927"/>
                    <a:pt x="2310" y="927"/>
                    <a:pt x="2310" y="927"/>
                  </a:cubicBezTo>
                  <a:cubicBezTo>
                    <a:pt x="2320" y="930"/>
                    <a:pt x="2320" y="930"/>
                    <a:pt x="2320" y="930"/>
                  </a:cubicBezTo>
                  <a:cubicBezTo>
                    <a:pt x="2337" y="959"/>
                    <a:pt x="2337" y="959"/>
                    <a:pt x="2337" y="959"/>
                  </a:cubicBezTo>
                  <a:cubicBezTo>
                    <a:pt x="2367" y="961"/>
                    <a:pt x="2367" y="961"/>
                    <a:pt x="2367" y="961"/>
                  </a:cubicBezTo>
                  <a:lnTo>
                    <a:pt x="2363" y="976"/>
                  </a:lnTo>
                  <a:close/>
                  <a:moveTo>
                    <a:pt x="2826" y="1416"/>
                  </a:moveTo>
                  <a:cubicBezTo>
                    <a:pt x="2830" y="1425"/>
                    <a:pt x="2830" y="1425"/>
                    <a:pt x="2830" y="1425"/>
                  </a:cubicBezTo>
                  <a:cubicBezTo>
                    <a:pt x="2802" y="1408"/>
                    <a:pt x="2802" y="1408"/>
                    <a:pt x="2802" y="1408"/>
                  </a:cubicBezTo>
                  <a:cubicBezTo>
                    <a:pt x="2750" y="1392"/>
                    <a:pt x="2750" y="1392"/>
                    <a:pt x="2750" y="1392"/>
                  </a:cubicBezTo>
                  <a:cubicBezTo>
                    <a:pt x="2707" y="1390"/>
                    <a:pt x="2707" y="1390"/>
                    <a:pt x="2707" y="1390"/>
                  </a:cubicBezTo>
                  <a:cubicBezTo>
                    <a:pt x="2687" y="1400"/>
                    <a:pt x="2687" y="1400"/>
                    <a:pt x="2687" y="1400"/>
                  </a:cubicBezTo>
                  <a:cubicBezTo>
                    <a:pt x="2653" y="1391"/>
                    <a:pt x="2653" y="1391"/>
                    <a:pt x="2653" y="1391"/>
                  </a:cubicBezTo>
                  <a:cubicBezTo>
                    <a:pt x="2636" y="1406"/>
                    <a:pt x="2636" y="1406"/>
                    <a:pt x="2636" y="1406"/>
                  </a:cubicBezTo>
                  <a:cubicBezTo>
                    <a:pt x="2610" y="1408"/>
                    <a:pt x="2610" y="1408"/>
                    <a:pt x="2610" y="1408"/>
                  </a:cubicBezTo>
                  <a:cubicBezTo>
                    <a:pt x="2601" y="1427"/>
                    <a:pt x="2601" y="1427"/>
                    <a:pt x="2601" y="1427"/>
                  </a:cubicBezTo>
                  <a:cubicBezTo>
                    <a:pt x="2577" y="1439"/>
                    <a:pt x="2577" y="1439"/>
                    <a:pt x="2577" y="1439"/>
                  </a:cubicBezTo>
                  <a:cubicBezTo>
                    <a:pt x="2568" y="1478"/>
                    <a:pt x="2568" y="1478"/>
                    <a:pt x="2568" y="1478"/>
                  </a:cubicBezTo>
                  <a:cubicBezTo>
                    <a:pt x="2573" y="1492"/>
                    <a:pt x="2573" y="1492"/>
                    <a:pt x="2573" y="1492"/>
                  </a:cubicBezTo>
                  <a:cubicBezTo>
                    <a:pt x="2561" y="1509"/>
                    <a:pt x="2561" y="1509"/>
                    <a:pt x="2561" y="1509"/>
                  </a:cubicBezTo>
                  <a:cubicBezTo>
                    <a:pt x="2559" y="1541"/>
                    <a:pt x="2559" y="1541"/>
                    <a:pt x="2559" y="1541"/>
                  </a:cubicBezTo>
                  <a:cubicBezTo>
                    <a:pt x="2556" y="1545"/>
                    <a:pt x="2556" y="1545"/>
                    <a:pt x="2556" y="1545"/>
                  </a:cubicBezTo>
                  <a:cubicBezTo>
                    <a:pt x="2521" y="1542"/>
                    <a:pt x="2521" y="1542"/>
                    <a:pt x="2521" y="1542"/>
                  </a:cubicBezTo>
                  <a:cubicBezTo>
                    <a:pt x="2506" y="1552"/>
                    <a:pt x="2506" y="1552"/>
                    <a:pt x="2506" y="1552"/>
                  </a:cubicBezTo>
                  <a:cubicBezTo>
                    <a:pt x="2501" y="1572"/>
                    <a:pt x="2501" y="1572"/>
                    <a:pt x="2501" y="1572"/>
                  </a:cubicBezTo>
                  <a:cubicBezTo>
                    <a:pt x="2492" y="1571"/>
                    <a:pt x="2492" y="1571"/>
                    <a:pt x="2492" y="1571"/>
                  </a:cubicBezTo>
                  <a:cubicBezTo>
                    <a:pt x="2492" y="1534"/>
                    <a:pt x="2492" y="1534"/>
                    <a:pt x="2492" y="1534"/>
                  </a:cubicBezTo>
                  <a:cubicBezTo>
                    <a:pt x="2492" y="1532"/>
                    <a:pt x="2494" y="1455"/>
                    <a:pt x="2494" y="1455"/>
                  </a:cubicBezTo>
                  <a:cubicBezTo>
                    <a:pt x="2494" y="1451"/>
                    <a:pt x="2494" y="1451"/>
                    <a:pt x="2494" y="1451"/>
                  </a:cubicBezTo>
                  <a:cubicBezTo>
                    <a:pt x="2474" y="1451"/>
                    <a:pt x="2474" y="1451"/>
                    <a:pt x="2474" y="1451"/>
                  </a:cubicBezTo>
                  <a:cubicBezTo>
                    <a:pt x="2476" y="1212"/>
                    <a:pt x="2476" y="1212"/>
                    <a:pt x="2476" y="1212"/>
                  </a:cubicBezTo>
                  <a:cubicBezTo>
                    <a:pt x="2397" y="1210"/>
                    <a:pt x="2397" y="1210"/>
                    <a:pt x="2397" y="1210"/>
                  </a:cubicBezTo>
                  <a:cubicBezTo>
                    <a:pt x="2399" y="1110"/>
                    <a:pt x="2399" y="1110"/>
                    <a:pt x="2399" y="1110"/>
                  </a:cubicBezTo>
                  <a:cubicBezTo>
                    <a:pt x="2399" y="1060"/>
                    <a:pt x="2399" y="1060"/>
                    <a:pt x="2399" y="1060"/>
                  </a:cubicBezTo>
                  <a:cubicBezTo>
                    <a:pt x="2475" y="1060"/>
                    <a:pt x="2475" y="1060"/>
                    <a:pt x="2475" y="1060"/>
                  </a:cubicBezTo>
                  <a:cubicBezTo>
                    <a:pt x="2476" y="1060"/>
                    <a:pt x="2554" y="1062"/>
                    <a:pt x="2554" y="1062"/>
                  </a:cubicBezTo>
                  <a:cubicBezTo>
                    <a:pt x="2558" y="1062"/>
                    <a:pt x="2558" y="1062"/>
                    <a:pt x="2558" y="1062"/>
                  </a:cubicBezTo>
                  <a:cubicBezTo>
                    <a:pt x="2558" y="905"/>
                    <a:pt x="2558" y="905"/>
                    <a:pt x="2558" y="905"/>
                  </a:cubicBezTo>
                  <a:cubicBezTo>
                    <a:pt x="2634" y="907"/>
                    <a:pt x="2634" y="907"/>
                    <a:pt x="2634" y="907"/>
                  </a:cubicBezTo>
                  <a:cubicBezTo>
                    <a:pt x="2713" y="907"/>
                    <a:pt x="2713" y="907"/>
                    <a:pt x="2713" y="907"/>
                  </a:cubicBezTo>
                  <a:cubicBezTo>
                    <a:pt x="2713" y="906"/>
                    <a:pt x="2713" y="906"/>
                    <a:pt x="2713" y="906"/>
                  </a:cubicBezTo>
                  <a:cubicBezTo>
                    <a:pt x="2715" y="907"/>
                    <a:pt x="2718" y="907"/>
                    <a:pt x="2723" y="907"/>
                  </a:cubicBezTo>
                  <a:cubicBezTo>
                    <a:pt x="2867" y="908"/>
                    <a:pt x="2867" y="908"/>
                    <a:pt x="2867" y="908"/>
                  </a:cubicBezTo>
                  <a:cubicBezTo>
                    <a:pt x="2867" y="1217"/>
                    <a:pt x="2867" y="1217"/>
                    <a:pt x="2867" y="1217"/>
                  </a:cubicBezTo>
                  <a:cubicBezTo>
                    <a:pt x="2867" y="1217"/>
                    <a:pt x="2867" y="1217"/>
                    <a:pt x="2867" y="1217"/>
                  </a:cubicBezTo>
                  <a:cubicBezTo>
                    <a:pt x="2867" y="1219"/>
                    <a:pt x="2866" y="1222"/>
                    <a:pt x="2866" y="1230"/>
                  </a:cubicBezTo>
                  <a:cubicBezTo>
                    <a:pt x="2865" y="1296"/>
                    <a:pt x="2865" y="1296"/>
                    <a:pt x="2865" y="1296"/>
                  </a:cubicBezTo>
                  <a:cubicBezTo>
                    <a:pt x="2865" y="1296"/>
                    <a:pt x="2865" y="1296"/>
                    <a:pt x="2866" y="1336"/>
                  </a:cubicBezTo>
                  <a:cubicBezTo>
                    <a:pt x="2866" y="1364"/>
                    <a:pt x="2866" y="1364"/>
                    <a:pt x="2866" y="1364"/>
                  </a:cubicBezTo>
                  <a:cubicBezTo>
                    <a:pt x="2866" y="1371"/>
                    <a:pt x="2867" y="1375"/>
                    <a:pt x="2867" y="1377"/>
                  </a:cubicBezTo>
                  <a:cubicBezTo>
                    <a:pt x="2867" y="1377"/>
                    <a:pt x="2867" y="1377"/>
                    <a:pt x="2867" y="1377"/>
                  </a:cubicBezTo>
                  <a:cubicBezTo>
                    <a:pt x="2867" y="1389"/>
                    <a:pt x="2867" y="1389"/>
                    <a:pt x="2867" y="1389"/>
                  </a:cubicBezTo>
                  <a:cubicBezTo>
                    <a:pt x="2855" y="1388"/>
                    <a:pt x="2855" y="1388"/>
                    <a:pt x="2855" y="1388"/>
                  </a:cubicBezTo>
                  <a:lnTo>
                    <a:pt x="2826" y="1416"/>
                  </a:lnTo>
                  <a:close/>
                  <a:moveTo>
                    <a:pt x="946" y="479"/>
                  </a:moveTo>
                  <a:cubicBezTo>
                    <a:pt x="946" y="479"/>
                    <a:pt x="944" y="555"/>
                    <a:pt x="944" y="556"/>
                  </a:cubicBezTo>
                  <a:cubicBezTo>
                    <a:pt x="944" y="556"/>
                    <a:pt x="944" y="556"/>
                    <a:pt x="944" y="556"/>
                  </a:cubicBezTo>
                  <a:cubicBezTo>
                    <a:pt x="944" y="557"/>
                    <a:pt x="944" y="561"/>
                    <a:pt x="943" y="567"/>
                  </a:cubicBezTo>
                  <a:cubicBezTo>
                    <a:pt x="940" y="636"/>
                    <a:pt x="940" y="636"/>
                    <a:pt x="940" y="636"/>
                  </a:cubicBezTo>
                  <a:cubicBezTo>
                    <a:pt x="983" y="638"/>
                    <a:pt x="983" y="638"/>
                    <a:pt x="983" y="638"/>
                  </a:cubicBezTo>
                  <a:cubicBezTo>
                    <a:pt x="983" y="656"/>
                    <a:pt x="983" y="656"/>
                    <a:pt x="983" y="656"/>
                  </a:cubicBezTo>
                  <a:cubicBezTo>
                    <a:pt x="983" y="656"/>
                    <a:pt x="982" y="694"/>
                    <a:pt x="982" y="707"/>
                  </a:cubicBezTo>
                  <a:cubicBezTo>
                    <a:pt x="928" y="705"/>
                    <a:pt x="928" y="705"/>
                    <a:pt x="928" y="705"/>
                  </a:cubicBezTo>
                  <a:cubicBezTo>
                    <a:pt x="928" y="705"/>
                    <a:pt x="914" y="705"/>
                    <a:pt x="911" y="705"/>
                  </a:cubicBezTo>
                  <a:cubicBezTo>
                    <a:pt x="901" y="702"/>
                    <a:pt x="901" y="702"/>
                    <a:pt x="901" y="702"/>
                  </a:cubicBezTo>
                  <a:cubicBezTo>
                    <a:pt x="897" y="790"/>
                    <a:pt x="897" y="790"/>
                    <a:pt x="897" y="790"/>
                  </a:cubicBezTo>
                  <a:cubicBezTo>
                    <a:pt x="897" y="790"/>
                    <a:pt x="897" y="802"/>
                    <a:pt x="897" y="802"/>
                  </a:cubicBezTo>
                  <a:cubicBezTo>
                    <a:pt x="898" y="802"/>
                    <a:pt x="898" y="802"/>
                    <a:pt x="898" y="802"/>
                  </a:cubicBezTo>
                  <a:cubicBezTo>
                    <a:pt x="897" y="804"/>
                    <a:pt x="897" y="808"/>
                    <a:pt x="897" y="815"/>
                  </a:cubicBezTo>
                  <a:cubicBezTo>
                    <a:pt x="892" y="941"/>
                    <a:pt x="892" y="941"/>
                    <a:pt x="892" y="941"/>
                  </a:cubicBezTo>
                  <a:cubicBezTo>
                    <a:pt x="892" y="941"/>
                    <a:pt x="892" y="941"/>
                    <a:pt x="892" y="941"/>
                  </a:cubicBezTo>
                  <a:cubicBezTo>
                    <a:pt x="892" y="949"/>
                    <a:pt x="892" y="949"/>
                    <a:pt x="892" y="949"/>
                  </a:cubicBezTo>
                  <a:cubicBezTo>
                    <a:pt x="892" y="949"/>
                    <a:pt x="892" y="949"/>
                    <a:pt x="892" y="949"/>
                  </a:cubicBezTo>
                  <a:cubicBezTo>
                    <a:pt x="890" y="1020"/>
                    <a:pt x="890" y="1020"/>
                    <a:pt x="890" y="1020"/>
                  </a:cubicBezTo>
                  <a:cubicBezTo>
                    <a:pt x="857" y="1020"/>
                    <a:pt x="857" y="1020"/>
                    <a:pt x="857" y="1020"/>
                  </a:cubicBezTo>
                  <a:cubicBezTo>
                    <a:pt x="857" y="1021"/>
                    <a:pt x="857" y="1021"/>
                    <a:pt x="857" y="1021"/>
                  </a:cubicBezTo>
                  <a:cubicBezTo>
                    <a:pt x="854" y="1020"/>
                    <a:pt x="849" y="1020"/>
                    <a:pt x="837" y="1019"/>
                  </a:cubicBezTo>
                  <a:cubicBezTo>
                    <a:pt x="816" y="1018"/>
                    <a:pt x="816" y="1018"/>
                    <a:pt x="816" y="1018"/>
                  </a:cubicBezTo>
                  <a:cubicBezTo>
                    <a:pt x="815" y="1018"/>
                    <a:pt x="737" y="1013"/>
                    <a:pt x="737" y="1013"/>
                  </a:cubicBezTo>
                  <a:cubicBezTo>
                    <a:pt x="737" y="1013"/>
                    <a:pt x="730" y="1013"/>
                    <a:pt x="697" y="1012"/>
                  </a:cubicBezTo>
                  <a:cubicBezTo>
                    <a:pt x="662" y="1011"/>
                    <a:pt x="662" y="1011"/>
                    <a:pt x="662" y="1011"/>
                  </a:cubicBezTo>
                  <a:cubicBezTo>
                    <a:pt x="664" y="958"/>
                    <a:pt x="664" y="958"/>
                    <a:pt x="664" y="958"/>
                  </a:cubicBezTo>
                  <a:cubicBezTo>
                    <a:pt x="664" y="958"/>
                    <a:pt x="664" y="958"/>
                    <a:pt x="664" y="958"/>
                  </a:cubicBezTo>
                  <a:cubicBezTo>
                    <a:pt x="664" y="956"/>
                    <a:pt x="664" y="950"/>
                    <a:pt x="666" y="937"/>
                  </a:cubicBezTo>
                  <a:cubicBezTo>
                    <a:pt x="666" y="937"/>
                    <a:pt x="667" y="883"/>
                    <a:pt x="667" y="860"/>
                  </a:cubicBezTo>
                  <a:cubicBezTo>
                    <a:pt x="668" y="856"/>
                    <a:pt x="668" y="856"/>
                    <a:pt x="668" y="856"/>
                  </a:cubicBezTo>
                  <a:cubicBezTo>
                    <a:pt x="583" y="852"/>
                    <a:pt x="583" y="852"/>
                    <a:pt x="583" y="852"/>
                  </a:cubicBezTo>
                  <a:cubicBezTo>
                    <a:pt x="583" y="852"/>
                    <a:pt x="510" y="849"/>
                    <a:pt x="510" y="848"/>
                  </a:cubicBezTo>
                  <a:cubicBezTo>
                    <a:pt x="510" y="849"/>
                    <a:pt x="510" y="849"/>
                    <a:pt x="510" y="849"/>
                  </a:cubicBezTo>
                  <a:cubicBezTo>
                    <a:pt x="508" y="848"/>
                    <a:pt x="505" y="848"/>
                    <a:pt x="499" y="848"/>
                  </a:cubicBezTo>
                  <a:cubicBezTo>
                    <a:pt x="433" y="843"/>
                    <a:pt x="433" y="843"/>
                    <a:pt x="433" y="843"/>
                  </a:cubicBezTo>
                  <a:cubicBezTo>
                    <a:pt x="437" y="766"/>
                    <a:pt x="437" y="766"/>
                    <a:pt x="437" y="766"/>
                  </a:cubicBezTo>
                  <a:cubicBezTo>
                    <a:pt x="370" y="763"/>
                    <a:pt x="370" y="763"/>
                    <a:pt x="370" y="763"/>
                  </a:cubicBezTo>
                  <a:cubicBezTo>
                    <a:pt x="370" y="763"/>
                    <a:pt x="365" y="762"/>
                    <a:pt x="360" y="762"/>
                  </a:cubicBezTo>
                  <a:cubicBezTo>
                    <a:pt x="356" y="761"/>
                    <a:pt x="356" y="761"/>
                    <a:pt x="356" y="761"/>
                  </a:cubicBezTo>
                  <a:cubicBezTo>
                    <a:pt x="358" y="727"/>
                    <a:pt x="358" y="727"/>
                    <a:pt x="358" y="727"/>
                  </a:cubicBezTo>
                  <a:cubicBezTo>
                    <a:pt x="358" y="727"/>
                    <a:pt x="358" y="727"/>
                    <a:pt x="358" y="727"/>
                  </a:cubicBezTo>
                  <a:cubicBezTo>
                    <a:pt x="358" y="725"/>
                    <a:pt x="359" y="720"/>
                    <a:pt x="360" y="708"/>
                  </a:cubicBezTo>
                  <a:cubicBezTo>
                    <a:pt x="362" y="688"/>
                    <a:pt x="362" y="688"/>
                    <a:pt x="362" y="688"/>
                  </a:cubicBezTo>
                  <a:cubicBezTo>
                    <a:pt x="362" y="688"/>
                    <a:pt x="362" y="672"/>
                    <a:pt x="362" y="659"/>
                  </a:cubicBezTo>
                  <a:cubicBezTo>
                    <a:pt x="362" y="649"/>
                    <a:pt x="362" y="649"/>
                    <a:pt x="362" y="649"/>
                  </a:cubicBezTo>
                  <a:cubicBezTo>
                    <a:pt x="361" y="649"/>
                    <a:pt x="361" y="649"/>
                    <a:pt x="361" y="649"/>
                  </a:cubicBezTo>
                  <a:cubicBezTo>
                    <a:pt x="362" y="646"/>
                    <a:pt x="363" y="637"/>
                    <a:pt x="365" y="608"/>
                  </a:cubicBezTo>
                  <a:cubicBezTo>
                    <a:pt x="365" y="604"/>
                    <a:pt x="365" y="604"/>
                    <a:pt x="365" y="604"/>
                  </a:cubicBezTo>
                  <a:cubicBezTo>
                    <a:pt x="360" y="604"/>
                    <a:pt x="360" y="604"/>
                    <a:pt x="360" y="604"/>
                  </a:cubicBezTo>
                  <a:cubicBezTo>
                    <a:pt x="393" y="575"/>
                    <a:pt x="393" y="575"/>
                    <a:pt x="393" y="575"/>
                  </a:cubicBezTo>
                  <a:cubicBezTo>
                    <a:pt x="458" y="559"/>
                    <a:pt x="458" y="559"/>
                    <a:pt x="458" y="559"/>
                  </a:cubicBezTo>
                  <a:cubicBezTo>
                    <a:pt x="486" y="557"/>
                    <a:pt x="486" y="557"/>
                    <a:pt x="486" y="557"/>
                  </a:cubicBezTo>
                  <a:cubicBezTo>
                    <a:pt x="518" y="572"/>
                    <a:pt x="518" y="572"/>
                    <a:pt x="518" y="572"/>
                  </a:cubicBezTo>
                  <a:cubicBezTo>
                    <a:pt x="562" y="555"/>
                    <a:pt x="562" y="555"/>
                    <a:pt x="562" y="555"/>
                  </a:cubicBezTo>
                  <a:cubicBezTo>
                    <a:pt x="652" y="553"/>
                    <a:pt x="652" y="553"/>
                    <a:pt x="652" y="553"/>
                  </a:cubicBezTo>
                  <a:cubicBezTo>
                    <a:pt x="772" y="492"/>
                    <a:pt x="772" y="492"/>
                    <a:pt x="772" y="492"/>
                  </a:cubicBezTo>
                  <a:cubicBezTo>
                    <a:pt x="831" y="427"/>
                    <a:pt x="831" y="427"/>
                    <a:pt x="831" y="427"/>
                  </a:cubicBezTo>
                  <a:cubicBezTo>
                    <a:pt x="858" y="436"/>
                    <a:pt x="858" y="436"/>
                    <a:pt x="858" y="436"/>
                  </a:cubicBezTo>
                  <a:cubicBezTo>
                    <a:pt x="894" y="422"/>
                    <a:pt x="894" y="422"/>
                    <a:pt x="894" y="422"/>
                  </a:cubicBezTo>
                  <a:cubicBezTo>
                    <a:pt x="898" y="427"/>
                    <a:pt x="898" y="427"/>
                    <a:pt x="898" y="427"/>
                  </a:cubicBezTo>
                  <a:cubicBezTo>
                    <a:pt x="934" y="419"/>
                    <a:pt x="934" y="419"/>
                    <a:pt x="934" y="419"/>
                  </a:cubicBezTo>
                  <a:cubicBezTo>
                    <a:pt x="947" y="405"/>
                    <a:pt x="947" y="405"/>
                    <a:pt x="947" y="405"/>
                  </a:cubicBezTo>
                  <a:lnTo>
                    <a:pt x="946" y="479"/>
                  </a:lnTo>
                  <a:close/>
                  <a:moveTo>
                    <a:pt x="1256" y="421"/>
                  </a:moveTo>
                  <a:cubicBezTo>
                    <a:pt x="1258" y="429"/>
                    <a:pt x="1258" y="429"/>
                    <a:pt x="1258" y="429"/>
                  </a:cubicBezTo>
                  <a:cubicBezTo>
                    <a:pt x="1249" y="416"/>
                    <a:pt x="1249" y="416"/>
                    <a:pt x="1249" y="416"/>
                  </a:cubicBezTo>
                  <a:lnTo>
                    <a:pt x="1256" y="421"/>
                  </a:lnTo>
                  <a:close/>
                  <a:moveTo>
                    <a:pt x="2383" y="1579"/>
                  </a:moveTo>
                  <a:cubicBezTo>
                    <a:pt x="2383" y="1582"/>
                    <a:pt x="2383" y="1582"/>
                    <a:pt x="2383" y="1582"/>
                  </a:cubicBezTo>
                  <a:cubicBezTo>
                    <a:pt x="2381" y="1580"/>
                    <a:pt x="2381" y="1580"/>
                    <a:pt x="2381" y="1580"/>
                  </a:cubicBezTo>
                  <a:lnTo>
                    <a:pt x="2383" y="1579"/>
                  </a:lnTo>
                  <a:close/>
                  <a:moveTo>
                    <a:pt x="3971" y="1370"/>
                  </a:moveTo>
                  <a:cubicBezTo>
                    <a:pt x="3963" y="1373"/>
                    <a:pt x="3963" y="1373"/>
                    <a:pt x="3963" y="1373"/>
                  </a:cubicBezTo>
                  <a:cubicBezTo>
                    <a:pt x="3945" y="1369"/>
                    <a:pt x="3945" y="1369"/>
                    <a:pt x="3945" y="1369"/>
                  </a:cubicBezTo>
                  <a:lnTo>
                    <a:pt x="3971" y="1370"/>
                  </a:lnTo>
                  <a:close/>
                  <a:moveTo>
                    <a:pt x="3938" y="1374"/>
                  </a:moveTo>
                  <a:cubicBezTo>
                    <a:pt x="3925" y="1368"/>
                    <a:pt x="3925" y="1368"/>
                    <a:pt x="3925" y="1368"/>
                  </a:cubicBezTo>
                  <a:cubicBezTo>
                    <a:pt x="3937" y="1369"/>
                    <a:pt x="3937" y="1369"/>
                    <a:pt x="3937" y="1369"/>
                  </a:cubicBezTo>
                  <a:lnTo>
                    <a:pt x="3938" y="1374"/>
                  </a:lnTo>
                  <a:close/>
                  <a:moveTo>
                    <a:pt x="3863" y="1382"/>
                  </a:moveTo>
                  <a:cubicBezTo>
                    <a:pt x="3857" y="1390"/>
                    <a:pt x="3857" y="1390"/>
                    <a:pt x="3857" y="1390"/>
                  </a:cubicBezTo>
                  <a:cubicBezTo>
                    <a:pt x="3856" y="1385"/>
                    <a:pt x="3856" y="1385"/>
                    <a:pt x="3856" y="1385"/>
                  </a:cubicBezTo>
                  <a:cubicBezTo>
                    <a:pt x="3849" y="1369"/>
                    <a:pt x="3849" y="1369"/>
                    <a:pt x="3849" y="1369"/>
                  </a:cubicBezTo>
                  <a:cubicBezTo>
                    <a:pt x="3864" y="1378"/>
                    <a:pt x="3864" y="1378"/>
                    <a:pt x="3864" y="1378"/>
                  </a:cubicBezTo>
                  <a:cubicBezTo>
                    <a:pt x="3865" y="1377"/>
                    <a:pt x="3865" y="1377"/>
                    <a:pt x="3865" y="1377"/>
                  </a:cubicBezTo>
                  <a:cubicBezTo>
                    <a:pt x="3868" y="1388"/>
                    <a:pt x="3868" y="1388"/>
                    <a:pt x="3868" y="1388"/>
                  </a:cubicBezTo>
                  <a:lnTo>
                    <a:pt x="3863" y="1382"/>
                  </a:lnTo>
                  <a:close/>
                  <a:moveTo>
                    <a:pt x="3841" y="1372"/>
                  </a:moveTo>
                  <a:cubicBezTo>
                    <a:pt x="3849" y="1388"/>
                    <a:pt x="3849" y="1388"/>
                    <a:pt x="3849" y="1388"/>
                  </a:cubicBezTo>
                  <a:cubicBezTo>
                    <a:pt x="3849" y="1389"/>
                    <a:pt x="3849" y="1389"/>
                    <a:pt x="3849" y="1389"/>
                  </a:cubicBezTo>
                  <a:cubicBezTo>
                    <a:pt x="3842" y="1388"/>
                    <a:pt x="3842" y="1388"/>
                    <a:pt x="3842" y="1388"/>
                  </a:cubicBezTo>
                  <a:cubicBezTo>
                    <a:pt x="3841" y="1372"/>
                    <a:pt x="3841" y="1372"/>
                    <a:pt x="3841" y="1372"/>
                  </a:cubicBezTo>
                  <a:close/>
                  <a:moveTo>
                    <a:pt x="2875" y="1135"/>
                  </a:moveTo>
                  <a:cubicBezTo>
                    <a:pt x="2875" y="738"/>
                    <a:pt x="2875" y="738"/>
                    <a:pt x="2875" y="738"/>
                  </a:cubicBezTo>
                  <a:cubicBezTo>
                    <a:pt x="2931" y="748"/>
                    <a:pt x="2931" y="748"/>
                    <a:pt x="2931" y="748"/>
                  </a:cubicBezTo>
                  <a:cubicBezTo>
                    <a:pt x="3089" y="752"/>
                    <a:pt x="3089" y="752"/>
                    <a:pt x="3089" y="752"/>
                  </a:cubicBezTo>
                  <a:cubicBezTo>
                    <a:pt x="3142" y="736"/>
                    <a:pt x="3142" y="736"/>
                    <a:pt x="3142" y="736"/>
                  </a:cubicBezTo>
                  <a:cubicBezTo>
                    <a:pt x="3258" y="679"/>
                    <a:pt x="3258" y="679"/>
                    <a:pt x="3258" y="679"/>
                  </a:cubicBezTo>
                  <a:cubicBezTo>
                    <a:pt x="3260" y="899"/>
                    <a:pt x="3260" y="899"/>
                    <a:pt x="3260" y="899"/>
                  </a:cubicBezTo>
                  <a:cubicBezTo>
                    <a:pt x="3260" y="903"/>
                    <a:pt x="3260" y="903"/>
                    <a:pt x="3260" y="903"/>
                  </a:cubicBezTo>
                  <a:cubicBezTo>
                    <a:pt x="3260" y="928"/>
                    <a:pt x="3262" y="1060"/>
                    <a:pt x="3262" y="1060"/>
                  </a:cubicBezTo>
                  <a:cubicBezTo>
                    <a:pt x="3264" y="1133"/>
                    <a:pt x="3264" y="1133"/>
                    <a:pt x="3264" y="1133"/>
                  </a:cubicBezTo>
                  <a:cubicBezTo>
                    <a:pt x="3049" y="1135"/>
                    <a:pt x="3049" y="1135"/>
                    <a:pt x="3049" y="1135"/>
                  </a:cubicBezTo>
                  <a:lnTo>
                    <a:pt x="2875" y="1135"/>
                  </a:lnTo>
                  <a:close/>
                  <a:moveTo>
                    <a:pt x="3908" y="1368"/>
                  </a:moveTo>
                  <a:cubicBezTo>
                    <a:pt x="3909" y="1371"/>
                    <a:pt x="3909" y="1371"/>
                    <a:pt x="3909" y="1371"/>
                  </a:cubicBezTo>
                  <a:cubicBezTo>
                    <a:pt x="3902" y="1368"/>
                    <a:pt x="3902" y="1368"/>
                    <a:pt x="3902" y="1368"/>
                  </a:cubicBezTo>
                  <a:lnTo>
                    <a:pt x="3908" y="1368"/>
                  </a:lnTo>
                  <a:close/>
                  <a:moveTo>
                    <a:pt x="3341" y="1143"/>
                  </a:moveTo>
                  <a:cubicBezTo>
                    <a:pt x="3341" y="1221"/>
                    <a:pt x="3341" y="1221"/>
                    <a:pt x="3341" y="1221"/>
                  </a:cubicBezTo>
                  <a:cubicBezTo>
                    <a:pt x="3405" y="1221"/>
                    <a:pt x="3405" y="1221"/>
                    <a:pt x="3405" y="1221"/>
                  </a:cubicBezTo>
                  <a:cubicBezTo>
                    <a:pt x="3406" y="1221"/>
                    <a:pt x="3417" y="1220"/>
                    <a:pt x="3427" y="1220"/>
                  </a:cubicBezTo>
                  <a:cubicBezTo>
                    <a:pt x="3427" y="1220"/>
                    <a:pt x="3427" y="1220"/>
                    <a:pt x="3506" y="1220"/>
                  </a:cubicBezTo>
                  <a:cubicBezTo>
                    <a:pt x="3584" y="1220"/>
                    <a:pt x="3584" y="1220"/>
                    <a:pt x="3584" y="1220"/>
                  </a:cubicBezTo>
                  <a:cubicBezTo>
                    <a:pt x="3584" y="1220"/>
                    <a:pt x="3613" y="1219"/>
                    <a:pt x="3636" y="1218"/>
                  </a:cubicBezTo>
                  <a:cubicBezTo>
                    <a:pt x="3636" y="1217"/>
                    <a:pt x="3636" y="1217"/>
                    <a:pt x="3636" y="1217"/>
                  </a:cubicBezTo>
                  <a:cubicBezTo>
                    <a:pt x="3639" y="1218"/>
                    <a:pt x="3646" y="1218"/>
                    <a:pt x="3663" y="1218"/>
                  </a:cubicBezTo>
                  <a:cubicBezTo>
                    <a:pt x="3742" y="1218"/>
                    <a:pt x="3742" y="1218"/>
                    <a:pt x="3742" y="1218"/>
                  </a:cubicBezTo>
                  <a:cubicBezTo>
                    <a:pt x="3742" y="1218"/>
                    <a:pt x="3756" y="1218"/>
                    <a:pt x="3772" y="1217"/>
                  </a:cubicBezTo>
                  <a:cubicBezTo>
                    <a:pt x="3816" y="1216"/>
                    <a:pt x="3816" y="1216"/>
                    <a:pt x="3816" y="1216"/>
                  </a:cubicBezTo>
                  <a:cubicBezTo>
                    <a:pt x="3820" y="1295"/>
                    <a:pt x="3820" y="1295"/>
                    <a:pt x="3820" y="1295"/>
                  </a:cubicBezTo>
                  <a:cubicBezTo>
                    <a:pt x="3897" y="1293"/>
                    <a:pt x="3897" y="1293"/>
                    <a:pt x="3897" y="1293"/>
                  </a:cubicBezTo>
                  <a:cubicBezTo>
                    <a:pt x="3899" y="1367"/>
                    <a:pt x="3899" y="1367"/>
                    <a:pt x="3899" y="1367"/>
                  </a:cubicBezTo>
                  <a:cubicBezTo>
                    <a:pt x="3886" y="1360"/>
                    <a:pt x="3886" y="1360"/>
                    <a:pt x="3886" y="1360"/>
                  </a:cubicBezTo>
                  <a:cubicBezTo>
                    <a:pt x="3881" y="1365"/>
                    <a:pt x="3881" y="1365"/>
                    <a:pt x="3881" y="1365"/>
                  </a:cubicBezTo>
                  <a:cubicBezTo>
                    <a:pt x="3868" y="1356"/>
                    <a:pt x="3868" y="1356"/>
                    <a:pt x="3868" y="1356"/>
                  </a:cubicBezTo>
                  <a:cubicBezTo>
                    <a:pt x="3863" y="1361"/>
                    <a:pt x="3863" y="1361"/>
                    <a:pt x="3863" y="1361"/>
                  </a:cubicBezTo>
                  <a:cubicBezTo>
                    <a:pt x="3867" y="1367"/>
                    <a:pt x="3867" y="1367"/>
                    <a:pt x="3867" y="1367"/>
                  </a:cubicBezTo>
                  <a:cubicBezTo>
                    <a:pt x="3854" y="1352"/>
                    <a:pt x="3854" y="1352"/>
                    <a:pt x="3854" y="1352"/>
                  </a:cubicBezTo>
                  <a:cubicBezTo>
                    <a:pt x="3825" y="1352"/>
                    <a:pt x="3825" y="1352"/>
                    <a:pt x="3825" y="1352"/>
                  </a:cubicBezTo>
                  <a:cubicBezTo>
                    <a:pt x="3827" y="1374"/>
                    <a:pt x="3827" y="1374"/>
                    <a:pt x="3827" y="1374"/>
                  </a:cubicBezTo>
                  <a:cubicBezTo>
                    <a:pt x="3812" y="1361"/>
                    <a:pt x="3812" y="1361"/>
                    <a:pt x="3812" y="1361"/>
                  </a:cubicBezTo>
                  <a:cubicBezTo>
                    <a:pt x="3809" y="1358"/>
                    <a:pt x="3809" y="1358"/>
                    <a:pt x="3809" y="1358"/>
                  </a:cubicBezTo>
                  <a:cubicBezTo>
                    <a:pt x="3809" y="1359"/>
                    <a:pt x="3809" y="1359"/>
                    <a:pt x="3809" y="1359"/>
                  </a:cubicBezTo>
                  <a:cubicBezTo>
                    <a:pt x="3793" y="1346"/>
                    <a:pt x="3793" y="1346"/>
                    <a:pt x="3793" y="1346"/>
                  </a:cubicBezTo>
                  <a:cubicBezTo>
                    <a:pt x="3791" y="1353"/>
                    <a:pt x="3791" y="1353"/>
                    <a:pt x="3791" y="1353"/>
                  </a:cubicBezTo>
                  <a:cubicBezTo>
                    <a:pt x="3753" y="1344"/>
                    <a:pt x="3753" y="1344"/>
                    <a:pt x="3753" y="1344"/>
                  </a:cubicBezTo>
                  <a:cubicBezTo>
                    <a:pt x="3756" y="1375"/>
                    <a:pt x="3756" y="1375"/>
                    <a:pt x="3756" y="1375"/>
                  </a:cubicBezTo>
                  <a:cubicBezTo>
                    <a:pt x="3754" y="1374"/>
                    <a:pt x="3754" y="1374"/>
                    <a:pt x="3754" y="1374"/>
                  </a:cubicBezTo>
                  <a:cubicBezTo>
                    <a:pt x="3752" y="1360"/>
                    <a:pt x="3752" y="1360"/>
                    <a:pt x="3752" y="1360"/>
                  </a:cubicBezTo>
                  <a:cubicBezTo>
                    <a:pt x="3731" y="1357"/>
                    <a:pt x="3731" y="1357"/>
                    <a:pt x="3731" y="1357"/>
                  </a:cubicBezTo>
                  <a:cubicBezTo>
                    <a:pt x="3726" y="1380"/>
                    <a:pt x="3726" y="1380"/>
                    <a:pt x="3726" y="1380"/>
                  </a:cubicBezTo>
                  <a:cubicBezTo>
                    <a:pt x="3723" y="1381"/>
                    <a:pt x="3723" y="1381"/>
                    <a:pt x="3723" y="1381"/>
                  </a:cubicBezTo>
                  <a:cubicBezTo>
                    <a:pt x="3713" y="1334"/>
                    <a:pt x="3713" y="1334"/>
                    <a:pt x="3713" y="1334"/>
                  </a:cubicBezTo>
                  <a:cubicBezTo>
                    <a:pt x="3702" y="1325"/>
                    <a:pt x="3702" y="1325"/>
                    <a:pt x="3702" y="1325"/>
                  </a:cubicBezTo>
                  <a:cubicBezTo>
                    <a:pt x="3682" y="1325"/>
                    <a:pt x="3682" y="1325"/>
                    <a:pt x="3682" y="1325"/>
                  </a:cubicBezTo>
                  <a:cubicBezTo>
                    <a:pt x="3682" y="1330"/>
                    <a:pt x="3682" y="1330"/>
                    <a:pt x="3682" y="1330"/>
                  </a:cubicBezTo>
                  <a:cubicBezTo>
                    <a:pt x="3673" y="1327"/>
                    <a:pt x="3673" y="1327"/>
                    <a:pt x="3673" y="1327"/>
                  </a:cubicBezTo>
                  <a:cubicBezTo>
                    <a:pt x="3636" y="1305"/>
                    <a:pt x="3636" y="1305"/>
                    <a:pt x="3636" y="1305"/>
                  </a:cubicBezTo>
                  <a:cubicBezTo>
                    <a:pt x="3616" y="1322"/>
                    <a:pt x="3616" y="1322"/>
                    <a:pt x="3616" y="1322"/>
                  </a:cubicBezTo>
                  <a:cubicBezTo>
                    <a:pt x="3616" y="1379"/>
                    <a:pt x="3616" y="1379"/>
                    <a:pt x="3616" y="1379"/>
                  </a:cubicBezTo>
                  <a:cubicBezTo>
                    <a:pt x="3602" y="1379"/>
                    <a:pt x="3602" y="1379"/>
                    <a:pt x="3602" y="1379"/>
                  </a:cubicBezTo>
                  <a:cubicBezTo>
                    <a:pt x="3583" y="1408"/>
                    <a:pt x="3583" y="1408"/>
                    <a:pt x="3583" y="1408"/>
                  </a:cubicBezTo>
                  <a:cubicBezTo>
                    <a:pt x="3598" y="1431"/>
                    <a:pt x="3598" y="1431"/>
                    <a:pt x="3598" y="1431"/>
                  </a:cubicBezTo>
                  <a:cubicBezTo>
                    <a:pt x="3587" y="1434"/>
                    <a:pt x="3587" y="1434"/>
                    <a:pt x="3587" y="1434"/>
                  </a:cubicBezTo>
                  <a:cubicBezTo>
                    <a:pt x="3594" y="1470"/>
                    <a:pt x="3594" y="1470"/>
                    <a:pt x="3594" y="1470"/>
                  </a:cubicBezTo>
                  <a:cubicBezTo>
                    <a:pt x="3585" y="1470"/>
                    <a:pt x="3585" y="1470"/>
                    <a:pt x="3585" y="1470"/>
                  </a:cubicBezTo>
                  <a:cubicBezTo>
                    <a:pt x="3603" y="1494"/>
                    <a:pt x="3603" y="1494"/>
                    <a:pt x="3603" y="1494"/>
                  </a:cubicBezTo>
                  <a:cubicBezTo>
                    <a:pt x="3582" y="1495"/>
                    <a:pt x="3582" y="1495"/>
                    <a:pt x="3582" y="1495"/>
                  </a:cubicBezTo>
                  <a:cubicBezTo>
                    <a:pt x="3577" y="1501"/>
                    <a:pt x="3577" y="1501"/>
                    <a:pt x="3577" y="1501"/>
                  </a:cubicBezTo>
                  <a:cubicBezTo>
                    <a:pt x="3548" y="1476"/>
                    <a:pt x="3548" y="1476"/>
                    <a:pt x="3548" y="1476"/>
                  </a:cubicBezTo>
                  <a:cubicBezTo>
                    <a:pt x="3534" y="1476"/>
                    <a:pt x="3534" y="1476"/>
                    <a:pt x="3534" y="1476"/>
                  </a:cubicBezTo>
                  <a:cubicBezTo>
                    <a:pt x="3526" y="1464"/>
                    <a:pt x="3526" y="1464"/>
                    <a:pt x="3526" y="1464"/>
                  </a:cubicBezTo>
                  <a:cubicBezTo>
                    <a:pt x="3528" y="1450"/>
                    <a:pt x="3528" y="1450"/>
                    <a:pt x="3528" y="1450"/>
                  </a:cubicBezTo>
                  <a:cubicBezTo>
                    <a:pt x="3503" y="1441"/>
                    <a:pt x="3503" y="1441"/>
                    <a:pt x="3503" y="1441"/>
                  </a:cubicBezTo>
                  <a:cubicBezTo>
                    <a:pt x="3498" y="1428"/>
                    <a:pt x="3498" y="1428"/>
                    <a:pt x="3498" y="1428"/>
                  </a:cubicBezTo>
                  <a:cubicBezTo>
                    <a:pt x="3476" y="1422"/>
                    <a:pt x="3476" y="1422"/>
                    <a:pt x="3476" y="1422"/>
                  </a:cubicBezTo>
                  <a:cubicBezTo>
                    <a:pt x="3419" y="1350"/>
                    <a:pt x="3419" y="1350"/>
                    <a:pt x="3419" y="1350"/>
                  </a:cubicBezTo>
                  <a:cubicBezTo>
                    <a:pt x="3418" y="1349"/>
                    <a:pt x="3418" y="1349"/>
                    <a:pt x="3418" y="1349"/>
                  </a:cubicBezTo>
                  <a:cubicBezTo>
                    <a:pt x="3362" y="1333"/>
                    <a:pt x="3362" y="1333"/>
                    <a:pt x="3362" y="1333"/>
                  </a:cubicBezTo>
                  <a:cubicBezTo>
                    <a:pt x="3327" y="1311"/>
                    <a:pt x="3327" y="1311"/>
                    <a:pt x="3327" y="1311"/>
                  </a:cubicBezTo>
                  <a:cubicBezTo>
                    <a:pt x="3316" y="1313"/>
                    <a:pt x="3316" y="1313"/>
                    <a:pt x="3316" y="1313"/>
                  </a:cubicBezTo>
                  <a:cubicBezTo>
                    <a:pt x="3304" y="1299"/>
                    <a:pt x="3304" y="1299"/>
                    <a:pt x="3304" y="1299"/>
                  </a:cubicBezTo>
                  <a:cubicBezTo>
                    <a:pt x="3299" y="1309"/>
                    <a:pt x="3299" y="1309"/>
                    <a:pt x="3299" y="1309"/>
                  </a:cubicBezTo>
                  <a:cubicBezTo>
                    <a:pt x="3297" y="1306"/>
                    <a:pt x="3297" y="1306"/>
                    <a:pt x="3297" y="1306"/>
                  </a:cubicBezTo>
                  <a:cubicBezTo>
                    <a:pt x="3258" y="1300"/>
                    <a:pt x="3258" y="1300"/>
                    <a:pt x="3258" y="1300"/>
                  </a:cubicBezTo>
                  <a:cubicBezTo>
                    <a:pt x="3207" y="1273"/>
                    <a:pt x="3207" y="1273"/>
                    <a:pt x="3207" y="1273"/>
                  </a:cubicBezTo>
                  <a:cubicBezTo>
                    <a:pt x="3188" y="1276"/>
                    <a:pt x="3188" y="1276"/>
                    <a:pt x="3188" y="1276"/>
                  </a:cubicBezTo>
                  <a:cubicBezTo>
                    <a:pt x="3181" y="1286"/>
                    <a:pt x="3181" y="1286"/>
                    <a:pt x="3181" y="1286"/>
                  </a:cubicBezTo>
                  <a:cubicBezTo>
                    <a:pt x="3159" y="1263"/>
                    <a:pt x="3159" y="1263"/>
                    <a:pt x="3159" y="1263"/>
                  </a:cubicBezTo>
                  <a:cubicBezTo>
                    <a:pt x="3135" y="1278"/>
                    <a:pt x="3135" y="1278"/>
                    <a:pt x="3135" y="1278"/>
                  </a:cubicBezTo>
                  <a:cubicBezTo>
                    <a:pt x="3104" y="1268"/>
                    <a:pt x="3104" y="1268"/>
                    <a:pt x="3104" y="1268"/>
                  </a:cubicBezTo>
                  <a:cubicBezTo>
                    <a:pt x="3081" y="1279"/>
                    <a:pt x="3081" y="1279"/>
                    <a:pt x="3081" y="1279"/>
                  </a:cubicBezTo>
                  <a:cubicBezTo>
                    <a:pt x="3035" y="1330"/>
                    <a:pt x="3035" y="1330"/>
                    <a:pt x="3035" y="1330"/>
                  </a:cubicBezTo>
                  <a:cubicBezTo>
                    <a:pt x="3000" y="1388"/>
                    <a:pt x="3000" y="1388"/>
                    <a:pt x="3000" y="1388"/>
                  </a:cubicBezTo>
                  <a:cubicBezTo>
                    <a:pt x="2983" y="1390"/>
                    <a:pt x="2983" y="1390"/>
                    <a:pt x="2983" y="1390"/>
                  </a:cubicBezTo>
                  <a:cubicBezTo>
                    <a:pt x="2978" y="1395"/>
                    <a:pt x="2978" y="1395"/>
                    <a:pt x="2978" y="1395"/>
                  </a:cubicBezTo>
                  <a:cubicBezTo>
                    <a:pt x="2950" y="1392"/>
                    <a:pt x="2950" y="1392"/>
                    <a:pt x="2950" y="1392"/>
                  </a:cubicBezTo>
                  <a:cubicBezTo>
                    <a:pt x="2906" y="1377"/>
                    <a:pt x="2906" y="1377"/>
                    <a:pt x="2906" y="1377"/>
                  </a:cubicBezTo>
                  <a:cubicBezTo>
                    <a:pt x="2884" y="1390"/>
                    <a:pt x="2884" y="1390"/>
                    <a:pt x="2884" y="1390"/>
                  </a:cubicBezTo>
                  <a:cubicBezTo>
                    <a:pt x="2875" y="1389"/>
                    <a:pt x="2875" y="1389"/>
                    <a:pt x="2875" y="1389"/>
                  </a:cubicBezTo>
                  <a:cubicBezTo>
                    <a:pt x="2875" y="1377"/>
                    <a:pt x="2875" y="1377"/>
                    <a:pt x="2875" y="1377"/>
                  </a:cubicBezTo>
                  <a:cubicBezTo>
                    <a:pt x="2875" y="1376"/>
                    <a:pt x="2874" y="1309"/>
                    <a:pt x="2873" y="1297"/>
                  </a:cubicBezTo>
                  <a:cubicBezTo>
                    <a:pt x="2873" y="1295"/>
                    <a:pt x="2873" y="1292"/>
                    <a:pt x="2873" y="1284"/>
                  </a:cubicBezTo>
                  <a:cubicBezTo>
                    <a:pt x="2875" y="1217"/>
                    <a:pt x="2875" y="1217"/>
                    <a:pt x="2875" y="1217"/>
                  </a:cubicBezTo>
                  <a:cubicBezTo>
                    <a:pt x="2875" y="1143"/>
                    <a:pt x="2875" y="1143"/>
                    <a:pt x="2875" y="1143"/>
                  </a:cubicBezTo>
                  <a:cubicBezTo>
                    <a:pt x="3028" y="1143"/>
                    <a:pt x="3028" y="1143"/>
                    <a:pt x="3028" y="1143"/>
                  </a:cubicBezTo>
                  <a:cubicBezTo>
                    <a:pt x="3028" y="1143"/>
                    <a:pt x="3267" y="1141"/>
                    <a:pt x="3268" y="1141"/>
                  </a:cubicBezTo>
                  <a:cubicBezTo>
                    <a:pt x="3268" y="1141"/>
                    <a:pt x="3282" y="1141"/>
                    <a:pt x="3298" y="1142"/>
                  </a:cubicBezTo>
                  <a:lnTo>
                    <a:pt x="3341" y="1143"/>
                  </a:lnTo>
                  <a:close/>
                  <a:moveTo>
                    <a:pt x="3851" y="1360"/>
                  </a:moveTo>
                  <a:cubicBezTo>
                    <a:pt x="3851" y="1361"/>
                    <a:pt x="3851" y="1361"/>
                    <a:pt x="3851" y="1361"/>
                  </a:cubicBezTo>
                  <a:cubicBezTo>
                    <a:pt x="3850" y="1361"/>
                    <a:pt x="3850" y="1361"/>
                    <a:pt x="3850" y="1361"/>
                  </a:cubicBezTo>
                  <a:cubicBezTo>
                    <a:pt x="3848" y="1367"/>
                    <a:pt x="3848" y="1367"/>
                    <a:pt x="3848" y="1367"/>
                  </a:cubicBezTo>
                  <a:cubicBezTo>
                    <a:pt x="3846" y="1362"/>
                    <a:pt x="3846" y="1362"/>
                    <a:pt x="3846" y="1362"/>
                  </a:cubicBezTo>
                  <a:cubicBezTo>
                    <a:pt x="3834" y="1365"/>
                    <a:pt x="3834" y="1365"/>
                    <a:pt x="3834" y="1365"/>
                  </a:cubicBezTo>
                  <a:cubicBezTo>
                    <a:pt x="3834" y="1360"/>
                    <a:pt x="3834" y="1360"/>
                    <a:pt x="3834" y="1360"/>
                  </a:cubicBezTo>
                  <a:lnTo>
                    <a:pt x="3851" y="1360"/>
                  </a:lnTo>
                  <a:close/>
                  <a:moveTo>
                    <a:pt x="4091" y="1381"/>
                  </a:moveTo>
                  <a:cubicBezTo>
                    <a:pt x="4063" y="1379"/>
                    <a:pt x="4063" y="1379"/>
                    <a:pt x="4063" y="1379"/>
                  </a:cubicBezTo>
                  <a:cubicBezTo>
                    <a:pt x="4054" y="1394"/>
                    <a:pt x="4054" y="1394"/>
                    <a:pt x="4054" y="1394"/>
                  </a:cubicBezTo>
                  <a:cubicBezTo>
                    <a:pt x="3987" y="1370"/>
                    <a:pt x="3987" y="1370"/>
                    <a:pt x="3987" y="1370"/>
                  </a:cubicBezTo>
                  <a:cubicBezTo>
                    <a:pt x="3987" y="1362"/>
                    <a:pt x="3987" y="1362"/>
                    <a:pt x="3987" y="1362"/>
                  </a:cubicBezTo>
                  <a:cubicBezTo>
                    <a:pt x="3910" y="1360"/>
                    <a:pt x="3910" y="1360"/>
                    <a:pt x="3910" y="1360"/>
                  </a:cubicBezTo>
                  <a:cubicBezTo>
                    <a:pt x="3910" y="1360"/>
                    <a:pt x="3908" y="1360"/>
                    <a:pt x="3907" y="1360"/>
                  </a:cubicBezTo>
                  <a:cubicBezTo>
                    <a:pt x="3905" y="1289"/>
                    <a:pt x="3905" y="1289"/>
                    <a:pt x="3905" y="1289"/>
                  </a:cubicBezTo>
                  <a:cubicBezTo>
                    <a:pt x="3905" y="1285"/>
                    <a:pt x="3905" y="1285"/>
                    <a:pt x="3905" y="1285"/>
                  </a:cubicBezTo>
                  <a:cubicBezTo>
                    <a:pt x="3828" y="1287"/>
                    <a:pt x="3828" y="1287"/>
                    <a:pt x="3828" y="1287"/>
                  </a:cubicBezTo>
                  <a:cubicBezTo>
                    <a:pt x="3824" y="1208"/>
                    <a:pt x="3824" y="1208"/>
                    <a:pt x="3824" y="1208"/>
                  </a:cubicBezTo>
                  <a:cubicBezTo>
                    <a:pt x="3742" y="1210"/>
                    <a:pt x="3742" y="1210"/>
                    <a:pt x="3742" y="1210"/>
                  </a:cubicBezTo>
                  <a:cubicBezTo>
                    <a:pt x="3742" y="1210"/>
                    <a:pt x="3742" y="1210"/>
                    <a:pt x="3742" y="1210"/>
                  </a:cubicBezTo>
                  <a:cubicBezTo>
                    <a:pt x="3740" y="1210"/>
                    <a:pt x="3737" y="1210"/>
                    <a:pt x="3731" y="1210"/>
                  </a:cubicBezTo>
                  <a:cubicBezTo>
                    <a:pt x="3636" y="1210"/>
                    <a:pt x="3636" y="1210"/>
                    <a:pt x="3636" y="1210"/>
                  </a:cubicBezTo>
                  <a:cubicBezTo>
                    <a:pt x="3636" y="1210"/>
                    <a:pt x="3600" y="1211"/>
                    <a:pt x="3584" y="1212"/>
                  </a:cubicBezTo>
                  <a:cubicBezTo>
                    <a:pt x="3584" y="1212"/>
                    <a:pt x="3584" y="1212"/>
                    <a:pt x="3584" y="1212"/>
                  </a:cubicBezTo>
                  <a:cubicBezTo>
                    <a:pt x="3582" y="1212"/>
                    <a:pt x="3579" y="1212"/>
                    <a:pt x="3572" y="1212"/>
                  </a:cubicBezTo>
                  <a:cubicBezTo>
                    <a:pt x="3427" y="1212"/>
                    <a:pt x="3427" y="1212"/>
                    <a:pt x="3427" y="1212"/>
                  </a:cubicBezTo>
                  <a:cubicBezTo>
                    <a:pt x="3427" y="1212"/>
                    <a:pt x="3415" y="1213"/>
                    <a:pt x="3405" y="1213"/>
                  </a:cubicBezTo>
                  <a:cubicBezTo>
                    <a:pt x="3405" y="1214"/>
                    <a:pt x="3405" y="1214"/>
                    <a:pt x="3405" y="1214"/>
                  </a:cubicBezTo>
                  <a:cubicBezTo>
                    <a:pt x="3403" y="1213"/>
                    <a:pt x="3396" y="1213"/>
                    <a:pt x="3380" y="1213"/>
                  </a:cubicBezTo>
                  <a:cubicBezTo>
                    <a:pt x="3349" y="1213"/>
                    <a:pt x="3349" y="1213"/>
                    <a:pt x="3349" y="1213"/>
                  </a:cubicBezTo>
                  <a:cubicBezTo>
                    <a:pt x="3349" y="1135"/>
                    <a:pt x="3349" y="1135"/>
                    <a:pt x="3349" y="1135"/>
                  </a:cubicBezTo>
                  <a:cubicBezTo>
                    <a:pt x="3272" y="1133"/>
                    <a:pt x="3272" y="1133"/>
                    <a:pt x="3272" y="1133"/>
                  </a:cubicBezTo>
                  <a:cubicBezTo>
                    <a:pt x="3270" y="1060"/>
                    <a:pt x="3270" y="1060"/>
                    <a:pt x="3270" y="1060"/>
                  </a:cubicBezTo>
                  <a:cubicBezTo>
                    <a:pt x="3268" y="899"/>
                    <a:pt x="3268" y="899"/>
                    <a:pt x="3268" y="899"/>
                  </a:cubicBezTo>
                  <a:cubicBezTo>
                    <a:pt x="3266" y="677"/>
                    <a:pt x="3266" y="677"/>
                    <a:pt x="3266" y="677"/>
                  </a:cubicBezTo>
                  <a:cubicBezTo>
                    <a:pt x="3312" y="670"/>
                    <a:pt x="3312" y="670"/>
                    <a:pt x="3312" y="670"/>
                  </a:cubicBezTo>
                  <a:cubicBezTo>
                    <a:pt x="3381" y="675"/>
                    <a:pt x="3381" y="675"/>
                    <a:pt x="3381" y="675"/>
                  </a:cubicBezTo>
                  <a:cubicBezTo>
                    <a:pt x="3418" y="663"/>
                    <a:pt x="3418" y="663"/>
                    <a:pt x="3418" y="663"/>
                  </a:cubicBezTo>
                  <a:cubicBezTo>
                    <a:pt x="3437" y="663"/>
                    <a:pt x="3437" y="663"/>
                    <a:pt x="3437" y="663"/>
                  </a:cubicBezTo>
                  <a:cubicBezTo>
                    <a:pt x="3399" y="714"/>
                    <a:pt x="3399" y="714"/>
                    <a:pt x="3399" y="714"/>
                  </a:cubicBezTo>
                  <a:cubicBezTo>
                    <a:pt x="3398" y="714"/>
                    <a:pt x="3398" y="714"/>
                    <a:pt x="3398" y="714"/>
                  </a:cubicBezTo>
                  <a:cubicBezTo>
                    <a:pt x="3389" y="814"/>
                    <a:pt x="3389" y="814"/>
                    <a:pt x="3389" y="814"/>
                  </a:cubicBezTo>
                  <a:cubicBezTo>
                    <a:pt x="3396" y="860"/>
                    <a:pt x="3396" y="860"/>
                    <a:pt x="3396" y="860"/>
                  </a:cubicBezTo>
                  <a:cubicBezTo>
                    <a:pt x="3376" y="887"/>
                    <a:pt x="3376" y="887"/>
                    <a:pt x="3376" y="887"/>
                  </a:cubicBezTo>
                  <a:cubicBezTo>
                    <a:pt x="3390" y="917"/>
                    <a:pt x="3390" y="917"/>
                    <a:pt x="3390" y="917"/>
                  </a:cubicBezTo>
                  <a:cubicBezTo>
                    <a:pt x="3412" y="929"/>
                    <a:pt x="3412" y="929"/>
                    <a:pt x="3412" y="929"/>
                  </a:cubicBezTo>
                  <a:cubicBezTo>
                    <a:pt x="3440" y="931"/>
                    <a:pt x="3440" y="931"/>
                    <a:pt x="3440" y="931"/>
                  </a:cubicBezTo>
                  <a:cubicBezTo>
                    <a:pt x="3456" y="920"/>
                    <a:pt x="3456" y="920"/>
                    <a:pt x="3456" y="920"/>
                  </a:cubicBezTo>
                  <a:cubicBezTo>
                    <a:pt x="3465" y="936"/>
                    <a:pt x="3465" y="936"/>
                    <a:pt x="3465" y="936"/>
                  </a:cubicBezTo>
                  <a:cubicBezTo>
                    <a:pt x="3503" y="938"/>
                    <a:pt x="3503" y="938"/>
                    <a:pt x="3503" y="938"/>
                  </a:cubicBezTo>
                  <a:cubicBezTo>
                    <a:pt x="3512" y="953"/>
                    <a:pt x="3512" y="953"/>
                    <a:pt x="3512" y="953"/>
                  </a:cubicBezTo>
                  <a:cubicBezTo>
                    <a:pt x="3527" y="960"/>
                    <a:pt x="3527" y="960"/>
                    <a:pt x="3527" y="960"/>
                  </a:cubicBezTo>
                  <a:cubicBezTo>
                    <a:pt x="3564" y="950"/>
                    <a:pt x="3564" y="950"/>
                    <a:pt x="3564" y="950"/>
                  </a:cubicBezTo>
                  <a:cubicBezTo>
                    <a:pt x="3619" y="919"/>
                    <a:pt x="3619" y="919"/>
                    <a:pt x="3619" y="919"/>
                  </a:cubicBezTo>
                  <a:cubicBezTo>
                    <a:pt x="3621" y="921"/>
                    <a:pt x="3621" y="921"/>
                    <a:pt x="3621" y="921"/>
                  </a:cubicBezTo>
                  <a:cubicBezTo>
                    <a:pt x="3622" y="919"/>
                    <a:pt x="3622" y="919"/>
                    <a:pt x="3622" y="919"/>
                  </a:cubicBezTo>
                  <a:cubicBezTo>
                    <a:pt x="3648" y="922"/>
                    <a:pt x="3648" y="922"/>
                    <a:pt x="3648" y="922"/>
                  </a:cubicBezTo>
                  <a:cubicBezTo>
                    <a:pt x="3673" y="954"/>
                    <a:pt x="3673" y="954"/>
                    <a:pt x="3673" y="954"/>
                  </a:cubicBezTo>
                  <a:cubicBezTo>
                    <a:pt x="3664" y="961"/>
                    <a:pt x="3664" y="961"/>
                    <a:pt x="3664" y="961"/>
                  </a:cubicBezTo>
                  <a:cubicBezTo>
                    <a:pt x="3668" y="982"/>
                    <a:pt x="3668" y="982"/>
                    <a:pt x="3668" y="982"/>
                  </a:cubicBezTo>
                  <a:cubicBezTo>
                    <a:pt x="3685" y="987"/>
                    <a:pt x="3685" y="987"/>
                    <a:pt x="3685" y="987"/>
                  </a:cubicBezTo>
                  <a:cubicBezTo>
                    <a:pt x="3732" y="964"/>
                    <a:pt x="3732" y="964"/>
                    <a:pt x="3732" y="964"/>
                  </a:cubicBezTo>
                  <a:cubicBezTo>
                    <a:pt x="3733" y="960"/>
                    <a:pt x="3733" y="960"/>
                    <a:pt x="3733" y="960"/>
                  </a:cubicBezTo>
                  <a:cubicBezTo>
                    <a:pt x="3742" y="967"/>
                    <a:pt x="3742" y="967"/>
                    <a:pt x="3742" y="967"/>
                  </a:cubicBezTo>
                  <a:cubicBezTo>
                    <a:pt x="3757" y="964"/>
                    <a:pt x="3757" y="964"/>
                    <a:pt x="3757" y="964"/>
                  </a:cubicBezTo>
                  <a:cubicBezTo>
                    <a:pt x="3765" y="932"/>
                    <a:pt x="3765" y="932"/>
                    <a:pt x="3765" y="932"/>
                  </a:cubicBezTo>
                  <a:cubicBezTo>
                    <a:pt x="3813" y="910"/>
                    <a:pt x="3813" y="910"/>
                    <a:pt x="3813" y="910"/>
                  </a:cubicBezTo>
                  <a:cubicBezTo>
                    <a:pt x="3814" y="904"/>
                    <a:pt x="3814" y="904"/>
                    <a:pt x="3814" y="904"/>
                  </a:cubicBezTo>
                  <a:cubicBezTo>
                    <a:pt x="3830" y="902"/>
                    <a:pt x="3830" y="902"/>
                    <a:pt x="3830" y="902"/>
                  </a:cubicBezTo>
                  <a:cubicBezTo>
                    <a:pt x="3853" y="914"/>
                    <a:pt x="3853" y="914"/>
                    <a:pt x="3853" y="914"/>
                  </a:cubicBezTo>
                  <a:cubicBezTo>
                    <a:pt x="3881" y="966"/>
                    <a:pt x="3881" y="966"/>
                    <a:pt x="3881" y="966"/>
                  </a:cubicBezTo>
                  <a:cubicBezTo>
                    <a:pt x="3888" y="1001"/>
                    <a:pt x="3888" y="1001"/>
                    <a:pt x="3888" y="1001"/>
                  </a:cubicBezTo>
                  <a:cubicBezTo>
                    <a:pt x="3906" y="1035"/>
                    <a:pt x="3906" y="1035"/>
                    <a:pt x="3906" y="1035"/>
                  </a:cubicBezTo>
                  <a:cubicBezTo>
                    <a:pt x="3909" y="1091"/>
                    <a:pt x="3909" y="1091"/>
                    <a:pt x="3909" y="1091"/>
                  </a:cubicBezTo>
                  <a:cubicBezTo>
                    <a:pt x="3926" y="1110"/>
                    <a:pt x="3926" y="1110"/>
                    <a:pt x="3926" y="1110"/>
                  </a:cubicBezTo>
                  <a:cubicBezTo>
                    <a:pt x="3935" y="1135"/>
                    <a:pt x="3935" y="1135"/>
                    <a:pt x="3935" y="1135"/>
                  </a:cubicBezTo>
                  <a:cubicBezTo>
                    <a:pt x="3935" y="1135"/>
                    <a:pt x="3935" y="1135"/>
                    <a:pt x="3935" y="1135"/>
                  </a:cubicBezTo>
                  <a:cubicBezTo>
                    <a:pt x="3915" y="1124"/>
                    <a:pt x="3915" y="1124"/>
                    <a:pt x="3915" y="1124"/>
                  </a:cubicBezTo>
                  <a:cubicBezTo>
                    <a:pt x="3913" y="1141"/>
                    <a:pt x="3913" y="1141"/>
                    <a:pt x="3913" y="1141"/>
                  </a:cubicBezTo>
                  <a:cubicBezTo>
                    <a:pt x="3902" y="1152"/>
                    <a:pt x="3902" y="1152"/>
                    <a:pt x="3902" y="1152"/>
                  </a:cubicBezTo>
                  <a:cubicBezTo>
                    <a:pt x="3883" y="1154"/>
                    <a:pt x="3883" y="1154"/>
                    <a:pt x="3883" y="1154"/>
                  </a:cubicBezTo>
                  <a:cubicBezTo>
                    <a:pt x="3880" y="1165"/>
                    <a:pt x="3880" y="1165"/>
                    <a:pt x="3880" y="1165"/>
                  </a:cubicBezTo>
                  <a:cubicBezTo>
                    <a:pt x="3881" y="1166"/>
                    <a:pt x="3881" y="1166"/>
                    <a:pt x="3881" y="1166"/>
                  </a:cubicBezTo>
                  <a:cubicBezTo>
                    <a:pt x="3876" y="1178"/>
                    <a:pt x="3876" y="1178"/>
                    <a:pt x="3876" y="1178"/>
                  </a:cubicBezTo>
                  <a:cubicBezTo>
                    <a:pt x="3894" y="1184"/>
                    <a:pt x="3894" y="1184"/>
                    <a:pt x="3894" y="1184"/>
                  </a:cubicBezTo>
                  <a:cubicBezTo>
                    <a:pt x="3891" y="1199"/>
                    <a:pt x="3891" y="1199"/>
                    <a:pt x="3891" y="1199"/>
                  </a:cubicBezTo>
                  <a:cubicBezTo>
                    <a:pt x="3915" y="1210"/>
                    <a:pt x="3915" y="1210"/>
                    <a:pt x="3915" y="1210"/>
                  </a:cubicBezTo>
                  <a:cubicBezTo>
                    <a:pt x="3932" y="1206"/>
                    <a:pt x="3932" y="1206"/>
                    <a:pt x="3932" y="1206"/>
                  </a:cubicBezTo>
                  <a:cubicBezTo>
                    <a:pt x="3935" y="1199"/>
                    <a:pt x="3935" y="1199"/>
                    <a:pt x="3935" y="1199"/>
                  </a:cubicBezTo>
                  <a:cubicBezTo>
                    <a:pt x="3941" y="1204"/>
                    <a:pt x="3941" y="1204"/>
                    <a:pt x="3941" y="1204"/>
                  </a:cubicBezTo>
                  <a:cubicBezTo>
                    <a:pt x="3943" y="1193"/>
                    <a:pt x="3943" y="1193"/>
                    <a:pt x="3943" y="1193"/>
                  </a:cubicBezTo>
                  <a:cubicBezTo>
                    <a:pt x="3950" y="1200"/>
                    <a:pt x="3950" y="1200"/>
                    <a:pt x="3950" y="1200"/>
                  </a:cubicBezTo>
                  <a:cubicBezTo>
                    <a:pt x="3959" y="1195"/>
                    <a:pt x="3959" y="1195"/>
                    <a:pt x="3959" y="1195"/>
                  </a:cubicBezTo>
                  <a:cubicBezTo>
                    <a:pt x="3975" y="1215"/>
                    <a:pt x="3975" y="1215"/>
                    <a:pt x="3975" y="1215"/>
                  </a:cubicBezTo>
                  <a:cubicBezTo>
                    <a:pt x="3972" y="1195"/>
                    <a:pt x="3972" y="1195"/>
                    <a:pt x="3972" y="1195"/>
                  </a:cubicBezTo>
                  <a:cubicBezTo>
                    <a:pt x="3974" y="1194"/>
                    <a:pt x="3974" y="1194"/>
                    <a:pt x="3974" y="1194"/>
                  </a:cubicBezTo>
                  <a:cubicBezTo>
                    <a:pt x="3978" y="1212"/>
                    <a:pt x="3978" y="1212"/>
                    <a:pt x="3978" y="1212"/>
                  </a:cubicBezTo>
                  <a:cubicBezTo>
                    <a:pt x="3990" y="1220"/>
                    <a:pt x="3990" y="1220"/>
                    <a:pt x="3990" y="1220"/>
                  </a:cubicBezTo>
                  <a:cubicBezTo>
                    <a:pt x="4032" y="1234"/>
                    <a:pt x="4032" y="1234"/>
                    <a:pt x="4032" y="1234"/>
                  </a:cubicBezTo>
                  <a:cubicBezTo>
                    <a:pt x="4031" y="1237"/>
                    <a:pt x="4031" y="1237"/>
                    <a:pt x="4031" y="1237"/>
                  </a:cubicBezTo>
                  <a:cubicBezTo>
                    <a:pt x="4012" y="1248"/>
                    <a:pt x="4012" y="1248"/>
                    <a:pt x="4012" y="1248"/>
                  </a:cubicBezTo>
                  <a:cubicBezTo>
                    <a:pt x="4005" y="1268"/>
                    <a:pt x="4005" y="1268"/>
                    <a:pt x="4005" y="1268"/>
                  </a:cubicBezTo>
                  <a:cubicBezTo>
                    <a:pt x="4064" y="1336"/>
                    <a:pt x="4064" y="1336"/>
                    <a:pt x="4064" y="1336"/>
                  </a:cubicBezTo>
                  <a:cubicBezTo>
                    <a:pt x="4073" y="1342"/>
                    <a:pt x="4073" y="1342"/>
                    <a:pt x="4073" y="1342"/>
                  </a:cubicBezTo>
                  <a:cubicBezTo>
                    <a:pt x="4082" y="1329"/>
                    <a:pt x="4082" y="1329"/>
                    <a:pt x="4082" y="1329"/>
                  </a:cubicBezTo>
                  <a:cubicBezTo>
                    <a:pt x="4093" y="1335"/>
                    <a:pt x="4093" y="1335"/>
                    <a:pt x="4093" y="1335"/>
                  </a:cubicBezTo>
                  <a:cubicBezTo>
                    <a:pt x="4093" y="1335"/>
                    <a:pt x="4093" y="1335"/>
                    <a:pt x="4093" y="1335"/>
                  </a:cubicBezTo>
                  <a:cubicBezTo>
                    <a:pt x="4097" y="1342"/>
                    <a:pt x="4097" y="1342"/>
                    <a:pt x="4097" y="1342"/>
                  </a:cubicBezTo>
                  <a:cubicBezTo>
                    <a:pt x="4111" y="1344"/>
                    <a:pt x="4111" y="1344"/>
                    <a:pt x="4111" y="1344"/>
                  </a:cubicBezTo>
                  <a:cubicBezTo>
                    <a:pt x="4118" y="1362"/>
                    <a:pt x="4118" y="1362"/>
                    <a:pt x="4118" y="1362"/>
                  </a:cubicBezTo>
                  <a:cubicBezTo>
                    <a:pt x="4111" y="1381"/>
                    <a:pt x="4111" y="1381"/>
                    <a:pt x="4111" y="1381"/>
                  </a:cubicBezTo>
                  <a:cubicBezTo>
                    <a:pt x="4104" y="1368"/>
                    <a:pt x="4104" y="1368"/>
                    <a:pt x="4104" y="1368"/>
                  </a:cubicBezTo>
                  <a:lnTo>
                    <a:pt x="4091" y="1381"/>
                  </a:lnTo>
                  <a:close/>
                  <a:moveTo>
                    <a:pt x="3924" y="1067"/>
                  </a:moveTo>
                  <a:cubicBezTo>
                    <a:pt x="3924" y="1066"/>
                    <a:pt x="3924" y="1066"/>
                    <a:pt x="3924" y="1066"/>
                  </a:cubicBezTo>
                  <a:cubicBezTo>
                    <a:pt x="3937" y="1065"/>
                    <a:pt x="3937" y="1065"/>
                    <a:pt x="3937" y="1065"/>
                  </a:cubicBezTo>
                  <a:lnTo>
                    <a:pt x="3924" y="1067"/>
                  </a:lnTo>
                  <a:close/>
                  <a:moveTo>
                    <a:pt x="3940" y="1104"/>
                  </a:moveTo>
                  <a:cubicBezTo>
                    <a:pt x="3924" y="1087"/>
                    <a:pt x="3924" y="1087"/>
                    <a:pt x="3924" y="1087"/>
                  </a:cubicBezTo>
                  <a:cubicBezTo>
                    <a:pt x="3937" y="1064"/>
                    <a:pt x="3937" y="1064"/>
                    <a:pt x="3937" y="1064"/>
                  </a:cubicBezTo>
                  <a:cubicBezTo>
                    <a:pt x="3945" y="1063"/>
                    <a:pt x="3945" y="1063"/>
                    <a:pt x="3945" y="1063"/>
                  </a:cubicBezTo>
                  <a:cubicBezTo>
                    <a:pt x="3962" y="1073"/>
                    <a:pt x="3962" y="1073"/>
                    <a:pt x="3962" y="1073"/>
                  </a:cubicBezTo>
                  <a:cubicBezTo>
                    <a:pt x="3978" y="1129"/>
                    <a:pt x="3978" y="1129"/>
                    <a:pt x="3978" y="1129"/>
                  </a:cubicBezTo>
                  <a:cubicBezTo>
                    <a:pt x="3958" y="1143"/>
                    <a:pt x="3958" y="1143"/>
                    <a:pt x="3958" y="1143"/>
                  </a:cubicBezTo>
                  <a:cubicBezTo>
                    <a:pt x="3958" y="1143"/>
                    <a:pt x="3958" y="1143"/>
                    <a:pt x="3958" y="1143"/>
                  </a:cubicBezTo>
                  <a:lnTo>
                    <a:pt x="3940" y="1104"/>
                  </a:lnTo>
                  <a:close/>
                  <a:moveTo>
                    <a:pt x="3916" y="1059"/>
                  </a:moveTo>
                  <a:cubicBezTo>
                    <a:pt x="3916" y="1077"/>
                    <a:pt x="3916" y="1077"/>
                    <a:pt x="3916" y="1077"/>
                  </a:cubicBezTo>
                  <a:cubicBezTo>
                    <a:pt x="3921" y="1076"/>
                    <a:pt x="3921" y="1076"/>
                    <a:pt x="3921" y="1076"/>
                  </a:cubicBezTo>
                  <a:cubicBezTo>
                    <a:pt x="3917" y="1083"/>
                    <a:pt x="3917" y="1083"/>
                    <a:pt x="3917" y="1083"/>
                  </a:cubicBezTo>
                  <a:cubicBezTo>
                    <a:pt x="3914" y="1034"/>
                    <a:pt x="3914" y="1034"/>
                    <a:pt x="3914" y="1034"/>
                  </a:cubicBezTo>
                  <a:cubicBezTo>
                    <a:pt x="3896" y="999"/>
                    <a:pt x="3896" y="999"/>
                    <a:pt x="3896" y="999"/>
                  </a:cubicBezTo>
                  <a:cubicBezTo>
                    <a:pt x="3888" y="963"/>
                    <a:pt x="3888" y="963"/>
                    <a:pt x="3888" y="963"/>
                  </a:cubicBezTo>
                  <a:cubicBezTo>
                    <a:pt x="3879" y="945"/>
                    <a:pt x="3879" y="945"/>
                    <a:pt x="3879" y="945"/>
                  </a:cubicBezTo>
                  <a:cubicBezTo>
                    <a:pt x="3879" y="945"/>
                    <a:pt x="3879" y="945"/>
                    <a:pt x="3879" y="945"/>
                  </a:cubicBezTo>
                  <a:cubicBezTo>
                    <a:pt x="3889" y="945"/>
                    <a:pt x="3889" y="945"/>
                    <a:pt x="3889" y="945"/>
                  </a:cubicBezTo>
                  <a:cubicBezTo>
                    <a:pt x="3902" y="999"/>
                    <a:pt x="3902" y="999"/>
                    <a:pt x="3902" y="999"/>
                  </a:cubicBezTo>
                  <a:cubicBezTo>
                    <a:pt x="3936" y="1024"/>
                    <a:pt x="3936" y="1024"/>
                    <a:pt x="3936" y="1024"/>
                  </a:cubicBezTo>
                  <a:cubicBezTo>
                    <a:pt x="3934" y="1035"/>
                    <a:pt x="3934" y="1035"/>
                    <a:pt x="3934" y="1035"/>
                  </a:cubicBezTo>
                  <a:cubicBezTo>
                    <a:pt x="3944" y="1055"/>
                    <a:pt x="3944" y="1055"/>
                    <a:pt x="3944" y="1055"/>
                  </a:cubicBezTo>
                  <a:lnTo>
                    <a:pt x="3916" y="1059"/>
                  </a:lnTo>
                  <a:close/>
                  <a:moveTo>
                    <a:pt x="3933" y="937"/>
                  </a:moveTo>
                  <a:cubicBezTo>
                    <a:pt x="3923" y="976"/>
                    <a:pt x="3923" y="976"/>
                    <a:pt x="3923" y="976"/>
                  </a:cubicBezTo>
                  <a:cubicBezTo>
                    <a:pt x="3947" y="1002"/>
                    <a:pt x="3947" y="1002"/>
                    <a:pt x="3947" y="1002"/>
                  </a:cubicBezTo>
                  <a:cubicBezTo>
                    <a:pt x="3951" y="1028"/>
                    <a:pt x="3951" y="1028"/>
                    <a:pt x="3951" y="1028"/>
                  </a:cubicBezTo>
                  <a:cubicBezTo>
                    <a:pt x="3962" y="1032"/>
                    <a:pt x="3962" y="1032"/>
                    <a:pt x="3962" y="1032"/>
                  </a:cubicBezTo>
                  <a:cubicBezTo>
                    <a:pt x="3974" y="1055"/>
                    <a:pt x="3974" y="1055"/>
                    <a:pt x="3974" y="1055"/>
                  </a:cubicBezTo>
                  <a:cubicBezTo>
                    <a:pt x="3969" y="1057"/>
                    <a:pt x="3969" y="1057"/>
                    <a:pt x="3969" y="1057"/>
                  </a:cubicBezTo>
                  <a:cubicBezTo>
                    <a:pt x="3950" y="1051"/>
                    <a:pt x="3950" y="1051"/>
                    <a:pt x="3950" y="1051"/>
                  </a:cubicBezTo>
                  <a:cubicBezTo>
                    <a:pt x="3942" y="1034"/>
                    <a:pt x="3942" y="1034"/>
                    <a:pt x="3942" y="1034"/>
                  </a:cubicBezTo>
                  <a:cubicBezTo>
                    <a:pt x="3944" y="1020"/>
                    <a:pt x="3944" y="1020"/>
                    <a:pt x="3944" y="1020"/>
                  </a:cubicBezTo>
                  <a:cubicBezTo>
                    <a:pt x="3910" y="994"/>
                    <a:pt x="3910" y="994"/>
                    <a:pt x="3910" y="994"/>
                  </a:cubicBezTo>
                  <a:cubicBezTo>
                    <a:pt x="3894" y="932"/>
                    <a:pt x="3894" y="932"/>
                    <a:pt x="3894" y="932"/>
                  </a:cubicBezTo>
                  <a:cubicBezTo>
                    <a:pt x="3887" y="925"/>
                    <a:pt x="3887" y="925"/>
                    <a:pt x="3887" y="925"/>
                  </a:cubicBezTo>
                  <a:cubicBezTo>
                    <a:pt x="3880" y="929"/>
                    <a:pt x="3880" y="929"/>
                    <a:pt x="3880" y="929"/>
                  </a:cubicBezTo>
                  <a:cubicBezTo>
                    <a:pt x="3884" y="937"/>
                    <a:pt x="3884" y="937"/>
                    <a:pt x="3884" y="937"/>
                  </a:cubicBezTo>
                  <a:cubicBezTo>
                    <a:pt x="3883" y="937"/>
                    <a:pt x="3883" y="937"/>
                    <a:pt x="3883" y="937"/>
                  </a:cubicBezTo>
                  <a:cubicBezTo>
                    <a:pt x="3871" y="921"/>
                    <a:pt x="3871" y="921"/>
                    <a:pt x="3871" y="921"/>
                  </a:cubicBezTo>
                  <a:cubicBezTo>
                    <a:pt x="3874" y="914"/>
                    <a:pt x="3874" y="914"/>
                    <a:pt x="3874" y="914"/>
                  </a:cubicBezTo>
                  <a:cubicBezTo>
                    <a:pt x="3901" y="898"/>
                    <a:pt x="3901" y="898"/>
                    <a:pt x="3901" y="898"/>
                  </a:cubicBezTo>
                  <a:cubicBezTo>
                    <a:pt x="3920" y="875"/>
                    <a:pt x="3920" y="875"/>
                    <a:pt x="3920" y="875"/>
                  </a:cubicBezTo>
                  <a:cubicBezTo>
                    <a:pt x="3936" y="883"/>
                    <a:pt x="3936" y="883"/>
                    <a:pt x="3936" y="883"/>
                  </a:cubicBezTo>
                  <a:cubicBezTo>
                    <a:pt x="3959" y="878"/>
                    <a:pt x="3959" y="878"/>
                    <a:pt x="3959" y="878"/>
                  </a:cubicBezTo>
                  <a:cubicBezTo>
                    <a:pt x="3966" y="883"/>
                    <a:pt x="3966" y="883"/>
                    <a:pt x="3966" y="883"/>
                  </a:cubicBezTo>
                  <a:cubicBezTo>
                    <a:pt x="3956" y="891"/>
                    <a:pt x="3956" y="891"/>
                    <a:pt x="3956" y="891"/>
                  </a:cubicBezTo>
                  <a:cubicBezTo>
                    <a:pt x="3949" y="928"/>
                    <a:pt x="3949" y="928"/>
                    <a:pt x="3949" y="928"/>
                  </a:cubicBezTo>
                  <a:lnTo>
                    <a:pt x="3933" y="937"/>
                  </a:lnTo>
                  <a:close/>
                  <a:moveTo>
                    <a:pt x="3807" y="1381"/>
                  </a:moveTo>
                  <a:cubicBezTo>
                    <a:pt x="3808" y="1389"/>
                    <a:pt x="3808" y="1389"/>
                    <a:pt x="3808" y="1389"/>
                  </a:cubicBezTo>
                  <a:cubicBezTo>
                    <a:pt x="3820" y="1390"/>
                    <a:pt x="3820" y="1390"/>
                    <a:pt x="3820" y="1390"/>
                  </a:cubicBezTo>
                  <a:cubicBezTo>
                    <a:pt x="3831" y="1403"/>
                    <a:pt x="3831" y="1403"/>
                    <a:pt x="3831" y="1403"/>
                  </a:cubicBezTo>
                  <a:cubicBezTo>
                    <a:pt x="3825" y="1405"/>
                    <a:pt x="3825" y="1405"/>
                    <a:pt x="3825" y="1405"/>
                  </a:cubicBezTo>
                  <a:cubicBezTo>
                    <a:pt x="3812" y="1395"/>
                    <a:pt x="3812" y="1395"/>
                    <a:pt x="3812" y="1395"/>
                  </a:cubicBezTo>
                  <a:cubicBezTo>
                    <a:pt x="3805" y="1405"/>
                    <a:pt x="3805" y="1405"/>
                    <a:pt x="3805" y="1405"/>
                  </a:cubicBezTo>
                  <a:cubicBezTo>
                    <a:pt x="3790" y="1396"/>
                    <a:pt x="3790" y="1396"/>
                    <a:pt x="3790" y="1396"/>
                  </a:cubicBezTo>
                  <a:cubicBezTo>
                    <a:pt x="3796" y="1381"/>
                    <a:pt x="3796" y="1381"/>
                    <a:pt x="3796" y="1381"/>
                  </a:cubicBezTo>
                  <a:cubicBezTo>
                    <a:pt x="3792" y="1373"/>
                    <a:pt x="3792" y="1373"/>
                    <a:pt x="3792" y="1373"/>
                  </a:cubicBezTo>
                  <a:cubicBezTo>
                    <a:pt x="3797" y="1376"/>
                    <a:pt x="3797" y="1376"/>
                    <a:pt x="3797" y="1376"/>
                  </a:cubicBezTo>
                  <a:cubicBezTo>
                    <a:pt x="3813" y="1379"/>
                    <a:pt x="3813" y="1379"/>
                    <a:pt x="3813" y="1379"/>
                  </a:cubicBezTo>
                  <a:cubicBezTo>
                    <a:pt x="3813" y="1376"/>
                    <a:pt x="3813" y="1376"/>
                    <a:pt x="3813" y="1376"/>
                  </a:cubicBezTo>
                  <a:cubicBezTo>
                    <a:pt x="3813" y="1376"/>
                    <a:pt x="3813" y="1376"/>
                    <a:pt x="3813" y="1376"/>
                  </a:cubicBezTo>
                  <a:cubicBezTo>
                    <a:pt x="3813" y="1376"/>
                    <a:pt x="3814" y="1378"/>
                    <a:pt x="3815" y="1379"/>
                  </a:cubicBezTo>
                  <a:lnTo>
                    <a:pt x="3807" y="1381"/>
                  </a:lnTo>
                  <a:close/>
                  <a:moveTo>
                    <a:pt x="3796" y="1363"/>
                  </a:moveTo>
                  <a:cubicBezTo>
                    <a:pt x="3797" y="1359"/>
                    <a:pt x="3797" y="1359"/>
                    <a:pt x="3797" y="1359"/>
                  </a:cubicBezTo>
                  <a:cubicBezTo>
                    <a:pt x="3807" y="1367"/>
                    <a:pt x="3807" y="1367"/>
                    <a:pt x="3807" y="1367"/>
                  </a:cubicBezTo>
                  <a:cubicBezTo>
                    <a:pt x="3806" y="1370"/>
                    <a:pt x="3806" y="1370"/>
                    <a:pt x="3806" y="1370"/>
                  </a:cubicBezTo>
                  <a:cubicBezTo>
                    <a:pt x="3800" y="1368"/>
                    <a:pt x="3800" y="1368"/>
                    <a:pt x="3800" y="1368"/>
                  </a:cubicBezTo>
                  <a:cubicBezTo>
                    <a:pt x="3785" y="1360"/>
                    <a:pt x="3785" y="1360"/>
                    <a:pt x="3785" y="1360"/>
                  </a:cubicBezTo>
                  <a:lnTo>
                    <a:pt x="3796" y="1363"/>
                  </a:lnTo>
                  <a:close/>
                  <a:moveTo>
                    <a:pt x="3827" y="1384"/>
                  </a:moveTo>
                  <a:cubicBezTo>
                    <a:pt x="3834" y="1389"/>
                    <a:pt x="3834" y="1389"/>
                    <a:pt x="3834" y="1389"/>
                  </a:cubicBezTo>
                  <a:cubicBezTo>
                    <a:pt x="3834" y="1394"/>
                    <a:pt x="3834" y="1394"/>
                    <a:pt x="3834" y="1394"/>
                  </a:cubicBezTo>
                  <a:cubicBezTo>
                    <a:pt x="3825" y="1384"/>
                    <a:pt x="3825" y="1384"/>
                    <a:pt x="3825" y="1384"/>
                  </a:cubicBezTo>
                  <a:lnTo>
                    <a:pt x="3827" y="1384"/>
                  </a:lnTo>
                  <a:close/>
                  <a:moveTo>
                    <a:pt x="3882" y="1384"/>
                  </a:moveTo>
                  <a:cubicBezTo>
                    <a:pt x="3877" y="1381"/>
                    <a:pt x="3877" y="1381"/>
                    <a:pt x="3877" y="1381"/>
                  </a:cubicBezTo>
                  <a:cubicBezTo>
                    <a:pt x="3879" y="1380"/>
                    <a:pt x="3879" y="1380"/>
                    <a:pt x="3879" y="1380"/>
                  </a:cubicBezTo>
                  <a:cubicBezTo>
                    <a:pt x="3885" y="1389"/>
                    <a:pt x="3885" y="1389"/>
                    <a:pt x="3885" y="1389"/>
                  </a:cubicBezTo>
                  <a:cubicBezTo>
                    <a:pt x="3875" y="1391"/>
                    <a:pt x="3875" y="1391"/>
                    <a:pt x="3875" y="1391"/>
                  </a:cubicBezTo>
                  <a:lnTo>
                    <a:pt x="3882" y="1384"/>
                  </a:lnTo>
                  <a:close/>
                  <a:moveTo>
                    <a:pt x="3884" y="1373"/>
                  </a:moveTo>
                  <a:cubicBezTo>
                    <a:pt x="3887" y="1370"/>
                    <a:pt x="3887" y="1370"/>
                    <a:pt x="3887" y="1370"/>
                  </a:cubicBezTo>
                  <a:cubicBezTo>
                    <a:pt x="3890" y="1371"/>
                    <a:pt x="3890" y="1371"/>
                    <a:pt x="3890" y="1371"/>
                  </a:cubicBezTo>
                  <a:lnTo>
                    <a:pt x="3884" y="1373"/>
                  </a:lnTo>
                  <a:close/>
                  <a:moveTo>
                    <a:pt x="3766" y="1390"/>
                  </a:moveTo>
                  <a:cubicBezTo>
                    <a:pt x="3762" y="1354"/>
                    <a:pt x="3762" y="1354"/>
                    <a:pt x="3762" y="1354"/>
                  </a:cubicBezTo>
                  <a:cubicBezTo>
                    <a:pt x="3775" y="1358"/>
                    <a:pt x="3775" y="1358"/>
                    <a:pt x="3775" y="1358"/>
                  </a:cubicBezTo>
                  <a:cubicBezTo>
                    <a:pt x="3787" y="1381"/>
                    <a:pt x="3787" y="1381"/>
                    <a:pt x="3787" y="1381"/>
                  </a:cubicBezTo>
                  <a:cubicBezTo>
                    <a:pt x="3784" y="1390"/>
                    <a:pt x="3784" y="1390"/>
                    <a:pt x="3784" y="1390"/>
                  </a:cubicBezTo>
                  <a:lnTo>
                    <a:pt x="3766" y="1390"/>
                  </a:lnTo>
                  <a:close/>
                  <a:moveTo>
                    <a:pt x="2806" y="745"/>
                  </a:moveTo>
                  <a:cubicBezTo>
                    <a:pt x="2808" y="747"/>
                    <a:pt x="2808" y="747"/>
                    <a:pt x="2808" y="747"/>
                  </a:cubicBezTo>
                  <a:cubicBezTo>
                    <a:pt x="2806" y="747"/>
                    <a:pt x="2806" y="747"/>
                    <a:pt x="2806" y="747"/>
                  </a:cubicBezTo>
                  <a:cubicBezTo>
                    <a:pt x="2804" y="747"/>
                    <a:pt x="2804" y="747"/>
                    <a:pt x="2804" y="747"/>
                  </a:cubicBezTo>
                  <a:lnTo>
                    <a:pt x="2806" y="745"/>
                  </a:lnTo>
                  <a:close/>
                  <a:moveTo>
                    <a:pt x="2358" y="904"/>
                  </a:moveTo>
                  <a:cubicBezTo>
                    <a:pt x="2348" y="896"/>
                    <a:pt x="2348" y="896"/>
                    <a:pt x="2348" y="896"/>
                  </a:cubicBezTo>
                  <a:cubicBezTo>
                    <a:pt x="2342" y="864"/>
                    <a:pt x="2342" y="864"/>
                    <a:pt x="2342" y="864"/>
                  </a:cubicBezTo>
                  <a:cubicBezTo>
                    <a:pt x="2355" y="852"/>
                    <a:pt x="2355" y="852"/>
                    <a:pt x="2355" y="852"/>
                  </a:cubicBezTo>
                  <a:cubicBezTo>
                    <a:pt x="2371" y="852"/>
                    <a:pt x="2371" y="852"/>
                    <a:pt x="2371" y="852"/>
                  </a:cubicBezTo>
                  <a:cubicBezTo>
                    <a:pt x="2385" y="874"/>
                    <a:pt x="2385" y="874"/>
                    <a:pt x="2385" y="874"/>
                  </a:cubicBezTo>
                  <a:cubicBezTo>
                    <a:pt x="2374" y="920"/>
                    <a:pt x="2374" y="920"/>
                    <a:pt x="2374" y="920"/>
                  </a:cubicBezTo>
                  <a:cubicBezTo>
                    <a:pt x="2381" y="925"/>
                    <a:pt x="2381" y="925"/>
                    <a:pt x="2381" y="925"/>
                  </a:cubicBezTo>
                  <a:cubicBezTo>
                    <a:pt x="2367" y="929"/>
                    <a:pt x="2367" y="929"/>
                    <a:pt x="2367" y="929"/>
                  </a:cubicBezTo>
                  <a:cubicBezTo>
                    <a:pt x="2362" y="944"/>
                    <a:pt x="2362" y="944"/>
                    <a:pt x="2362" y="944"/>
                  </a:cubicBezTo>
                  <a:cubicBezTo>
                    <a:pt x="2354" y="942"/>
                    <a:pt x="2354" y="942"/>
                    <a:pt x="2354" y="942"/>
                  </a:cubicBezTo>
                  <a:lnTo>
                    <a:pt x="2358" y="904"/>
                  </a:lnTo>
                  <a:close/>
                  <a:moveTo>
                    <a:pt x="2384" y="941"/>
                  </a:moveTo>
                  <a:cubicBezTo>
                    <a:pt x="2386" y="928"/>
                    <a:pt x="2386" y="928"/>
                    <a:pt x="2386" y="928"/>
                  </a:cubicBezTo>
                  <a:cubicBezTo>
                    <a:pt x="2391" y="931"/>
                    <a:pt x="2391" y="931"/>
                    <a:pt x="2391" y="931"/>
                  </a:cubicBezTo>
                  <a:cubicBezTo>
                    <a:pt x="2398" y="918"/>
                    <a:pt x="2398" y="918"/>
                    <a:pt x="2398" y="918"/>
                  </a:cubicBezTo>
                  <a:cubicBezTo>
                    <a:pt x="2398" y="929"/>
                    <a:pt x="2398" y="929"/>
                    <a:pt x="2398" y="929"/>
                  </a:cubicBezTo>
                  <a:cubicBezTo>
                    <a:pt x="2391" y="941"/>
                    <a:pt x="2391" y="941"/>
                    <a:pt x="2391" y="941"/>
                  </a:cubicBezTo>
                  <a:lnTo>
                    <a:pt x="2384" y="941"/>
                  </a:lnTo>
                  <a:close/>
                  <a:moveTo>
                    <a:pt x="2373" y="936"/>
                  </a:moveTo>
                  <a:cubicBezTo>
                    <a:pt x="2377" y="934"/>
                    <a:pt x="2377" y="934"/>
                    <a:pt x="2377" y="934"/>
                  </a:cubicBezTo>
                  <a:cubicBezTo>
                    <a:pt x="2374" y="949"/>
                    <a:pt x="2374" y="949"/>
                    <a:pt x="2374" y="949"/>
                  </a:cubicBezTo>
                  <a:cubicBezTo>
                    <a:pt x="2395" y="949"/>
                    <a:pt x="2395" y="949"/>
                    <a:pt x="2395" y="949"/>
                  </a:cubicBezTo>
                  <a:cubicBezTo>
                    <a:pt x="2397" y="946"/>
                    <a:pt x="2397" y="946"/>
                    <a:pt x="2397" y="946"/>
                  </a:cubicBezTo>
                  <a:cubicBezTo>
                    <a:pt x="2383" y="976"/>
                    <a:pt x="2383" y="976"/>
                    <a:pt x="2383" y="976"/>
                  </a:cubicBezTo>
                  <a:cubicBezTo>
                    <a:pt x="2376" y="979"/>
                    <a:pt x="2376" y="979"/>
                    <a:pt x="2376" y="979"/>
                  </a:cubicBezTo>
                  <a:cubicBezTo>
                    <a:pt x="2372" y="974"/>
                    <a:pt x="2372" y="974"/>
                    <a:pt x="2372" y="974"/>
                  </a:cubicBezTo>
                  <a:cubicBezTo>
                    <a:pt x="2376" y="954"/>
                    <a:pt x="2376" y="954"/>
                    <a:pt x="2376" y="954"/>
                  </a:cubicBezTo>
                  <a:cubicBezTo>
                    <a:pt x="2367" y="953"/>
                    <a:pt x="2367" y="953"/>
                    <a:pt x="2367" y="953"/>
                  </a:cubicBezTo>
                  <a:lnTo>
                    <a:pt x="2373" y="93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308">
              <a:extLst>
                <a:ext uri="{FF2B5EF4-FFF2-40B4-BE49-F238E27FC236}">
                  <a16:creationId xmlns:a16="http://schemas.microsoft.com/office/drawing/2014/main" id="{449244AE-3B7A-4596-95CE-743DBB3B5059}"/>
                </a:ext>
              </a:extLst>
            </p:cNvPr>
            <p:cNvSpPr>
              <a:spLocks noEditPoints="1"/>
            </p:cNvSpPr>
            <p:nvPr/>
          </p:nvSpPr>
          <p:spPr bwMode="auto">
            <a:xfrm>
              <a:off x="2695" y="1170"/>
              <a:ext cx="29" cy="32"/>
            </a:xfrm>
            <a:custGeom>
              <a:avLst/>
              <a:gdLst>
                <a:gd name="T0" fmla="*/ 0 w 29"/>
                <a:gd name="T1" fmla="*/ 25 h 32"/>
                <a:gd name="T2" fmla="*/ 16 w 29"/>
                <a:gd name="T3" fmla="*/ 32 h 32"/>
                <a:gd name="T4" fmla="*/ 27 w 29"/>
                <a:gd name="T5" fmla="*/ 29 h 32"/>
                <a:gd name="T6" fmla="*/ 29 w 29"/>
                <a:gd name="T7" fmla="*/ 20 h 32"/>
                <a:gd name="T8" fmla="*/ 16 w 29"/>
                <a:gd name="T9" fmla="*/ 2 h 32"/>
                <a:gd name="T10" fmla="*/ 3 w 29"/>
                <a:gd name="T11" fmla="*/ 0 h 32"/>
                <a:gd name="T12" fmla="*/ 0 w 29"/>
                <a:gd name="T13" fmla="*/ 25 h 32"/>
                <a:gd name="T14" fmla="*/ 6 w 29"/>
                <a:gd name="T15" fmla="*/ 21 h 32"/>
                <a:gd name="T16" fmla="*/ 8 w 29"/>
                <a:gd name="T17" fmla="*/ 6 h 32"/>
                <a:gd name="T18" fmla="*/ 13 w 29"/>
                <a:gd name="T19" fmla="*/ 7 h 32"/>
                <a:gd name="T20" fmla="*/ 23 w 29"/>
                <a:gd name="T21" fmla="*/ 21 h 32"/>
                <a:gd name="T22" fmla="*/ 22 w 29"/>
                <a:gd name="T23" fmla="*/ 25 h 32"/>
                <a:gd name="T24" fmla="*/ 16 w 29"/>
                <a:gd name="T25" fmla="*/ 26 h 32"/>
                <a:gd name="T26" fmla="*/ 6 w 29"/>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0" y="25"/>
                  </a:moveTo>
                  <a:lnTo>
                    <a:pt x="16" y="32"/>
                  </a:lnTo>
                  <a:lnTo>
                    <a:pt x="27" y="29"/>
                  </a:lnTo>
                  <a:lnTo>
                    <a:pt x="29" y="20"/>
                  </a:lnTo>
                  <a:lnTo>
                    <a:pt x="16" y="2"/>
                  </a:lnTo>
                  <a:lnTo>
                    <a:pt x="3" y="0"/>
                  </a:lnTo>
                  <a:lnTo>
                    <a:pt x="0" y="25"/>
                  </a:lnTo>
                  <a:close/>
                  <a:moveTo>
                    <a:pt x="6" y="21"/>
                  </a:moveTo>
                  <a:lnTo>
                    <a:pt x="8" y="6"/>
                  </a:lnTo>
                  <a:lnTo>
                    <a:pt x="13" y="7"/>
                  </a:lnTo>
                  <a:lnTo>
                    <a:pt x="23" y="21"/>
                  </a:lnTo>
                  <a:lnTo>
                    <a:pt x="22" y="25"/>
                  </a:lnTo>
                  <a:lnTo>
                    <a:pt x="16" y="26"/>
                  </a:lnTo>
                  <a:lnTo>
                    <a:pt x="6"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309">
              <a:extLst>
                <a:ext uri="{FF2B5EF4-FFF2-40B4-BE49-F238E27FC236}">
                  <a16:creationId xmlns:a16="http://schemas.microsoft.com/office/drawing/2014/main" id="{A269137D-49F1-4C5E-AB19-9E4D48CD32FD}"/>
                </a:ext>
              </a:extLst>
            </p:cNvPr>
            <p:cNvSpPr>
              <a:spLocks/>
            </p:cNvSpPr>
            <p:nvPr/>
          </p:nvSpPr>
          <p:spPr bwMode="auto">
            <a:xfrm>
              <a:off x="2789" y="1144"/>
              <a:ext cx="11" cy="19"/>
            </a:xfrm>
            <a:custGeom>
              <a:avLst/>
              <a:gdLst>
                <a:gd name="T0" fmla="*/ 11 w 11"/>
                <a:gd name="T1" fmla="*/ 0 h 19"/>
                <a:gd name="T2" fmla="*/ 0 w 11"/>
                <a:gd name="T3" fmla="*/ 0 h 19"/>
                <a:gd name="T4" fmla="*/ 8 w 11"/>
                <a:gd name="T5" fmla="*/ 19 h 19"/>
                <a:gd name="T6" fmla="*/ 11 w 11"/>
                <a:gd name="T7" fmla="*/ 0 h 19"/>
              </a:gdLst>
              <a:ahLst/>
              <a:cxnLst>
                <a:cxn ang="0">
                  <a:pos x="T0" y="T1"/>
                </a:cxn>
                <a:cxn ang="0">
                  <a:pos x="T2" y="T3"/>
                </a:cxn>
                <a:cxn ang="0">
                  <a:pos x="T4" y="T5"/>
                </a:cxn>
                <a:cxn ang="0">
                  <a:pos x="T6" y="T7"/>
                </a:cxn>
              </a:cxnLst>
              <a:rect l="0" t="0" r="r" b="b"/>
              <a:pathLst>
                <a:path w="11" h="19">
                  <a:moveTo>
                    <a:pt x="11" y="0"/>
                  </a:moveTo>
                  <a:lnTo>
                    <a:pt x="0" y="0"/>
                  </a:lnTo>
                  <a:lnTo>
                    <a:pt x="8" y="19"/>
                  </a:lnTo>
                  <a:lnTo>
                    <a:pt x="1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310">
              <a:extLst>
                <a:ext uri="{FF2B5EF4-FFF2-40B4-BE49-F238E27FC236}">
                  <a16:creationId xmlns:a16="http://schemas.microsoft.com/office/drawing/2014/main" id="{87C13D35-C325-4B5A-AE30-56C147FE3BD4}"/>
                </a:ext>
              </a:extLst>
            </p:cNvPr>
            <p:cNvSpPr>
              <a:spLocks noEditPoints="1"/>
            </p:cNvSpPr>
            <p:nvPr/>
          </p:nvSpPr>
          <p:spPr bwMode="auto">
            <a:xfrm>
              <a:off x="2711" y="1201"/>
              <a:ext cx="124" cy="80"/>
            </a:xfrm>
            <a:custGeom>
              <a:avLst/>
              <a:gdLst>
                <a:gd name="T0" fmla="*/ 14 w 124"/>
                <a:gd name="T1" fmla="*/ 25 h 80"/>
                <a:gd name="T2" fmla="*/ 33 w 124"/>
                <a:gd name="T3" fmla="*/ 36 h 80"/>
                <a:gd name="T4" fmla="*/ 52 w 124"/>
                <a:gd name="T5" fmla="*/ 65 h 80"/>
                <a:gd name="T6" fmla="*/ 63 w 124"/>
                <a:gd name="T7" fmla="*/ 72 h 80"/>
                <a:gd name="T8" fmla="*/ 92 w 124"/>
                <a:gd name="T9" fmla="*/ 80 h 80"/>
                <a:gd name="T10" fmla="*/ 103 w 124"/>
                <a:gd name="T11" fmla="*/ 77 h 80"/>
                <a:gd name="T12" fmla="*/ 124 w 124"/>
                <a:gd name="T13" fmla="*/ 41 h 80"/>
                <a:gd name="T14" fmla="*/ 103 w 124"/>
                <a:gd name="T15" fmla="*/ 34 h 80"/>
                <a:gd name="T16" fmla="*/ 91 w 124"/>
                <a:gd name="T17" fmla="*/ 16 h 80"/>
                <a:gd name="T18" fmla="*/ 86 w 124"/>
                <a:gd name="T19" fmla="*/ 18 h 80"/>
                <a:gd name="T20" fmla="*/ 88 w 124"/>
                <a:gd name="T21" fmla="*/ 29 h 80"/>
                <a:gd name="T22" fmla="*/ 86 w 124"/>
                <a:gd name="T23" fmla="*/ 31 h 80"/>
                <a:gd name="T24" fmla="*/ 53 w 124"/>
                <a:gd name="T25" fmla="*/ 16 h 80"/>
                <a:gd name="T26" fmla="*/ 41 w 124"/>
                <a:gd name="T27" fmla="*/ 19 h 80"/>
                <a:gd name="T28" fmla="*/ 21 w 124"/>
                <a:gd name="T29" fmla="*/ 11 h 80"/>
                <a:gd name="T30" fmla="*/ 19 w 124"/>
                <a:gd name="T31" fmla="*/ 12 h 80"/>
                <a:gd name="T32" fmla="*/ 5 w 124"/>
                <a:gd name="T33" fmla="*/ 0 h 80"/>
                <a:gd name="T34" fmla="*/ 0 w 124"/>
                <a:gd name="T35" fmla="*/ 4 h 80"/>
                <a:gd name="T36" fmla="*/ 5 w 124"/>
                <a:gd name="T37" fmla="*/ 13 h 80"/>
                <a:gd name="T38" fmla="*/ 16 w 124"/>
                <a:gd name="T39" fmla="*/ 15 h 80"/>
                <a:gd name="T40" fmla="*/ 12 w 124"/>
                <a:gd name="T41" fmla="*/ 18 h 80"/>
                <a:gd name="T42" fmla="*/ 14 w 124"/>
                <a:gd name="T43" fmla="*/ 25 h 80"/>
                <a:gd name="T44" fmla="*/ 94 w 124"/>
                <a:gd name="T45" fmla="*/ 31 h 80"/>
                <a:gd name="T46" fmla="*/ 99 w 124"/>
                <a:gd name="T47" fmla="*/ 39 h 80"/>
                <a:gd name="T48" fmla="*/ 116 w 124"/>
                <a:gd name="T49" fmla="*/ 45 h 80"/>
                <a:gd name="T50" fmla="*/ 99 w 124"/>
                <a:gd name="T51" fmla="*/ 72 h 80"/>
                <a:gd name="T52" fmla="*/ 92 w 124"/>
                <a:gd name="T53" fmla="*/ 74 h 80"/>
                <a:gd name="T54" fmla="*/ 66 w 124"/>
                <a:gd name="T55" fmla="*/ 67 h 80"/>
                <a:gd name="T56" fmla="*/ 56 w 124"/>
                <a:gd name="T57" fmla="*/ 61 h 80"/>
                <a:gd name="T58" fmla="*/ 37 w 124"/>
                <a:gd name="T59" fmla="*/ 32 h 80"/>
                <a:gd name="T60" fmla="*/ 19 w 124"/>
                <a:gd name="T61" fmla="*/ 21 h 80"/>
                <a:gd name="T62" fmla="*/ 18 w 124"/>
                <a:gd name="T63" fmla="*/ 20 h 80"/>
                <a:gd name="T64" fmla="*/ 21 w 124"/>
                <a:gd name="T65" fmla="*/ 18 h 80"/>
                <a:gd name="T66" fmla="*/ 41 w 124"/>
                <a:gd name="T67" fmla="*/ 24 h 80"/>
                <a:gd name="T68" fmla="*/ 52 w 124"/>
                <a:gd name="T69" fmla="*/ 22 h 80"/>
                <a:gd name="T70" fmla="*/ 87 w 124"/>
                <a:gd name="T71" fmla="*/ 38 h 80"/>
                <a:gd name="T72" fmla="*/ 94 w 124"/>
                <a:gd name="T73" fmla="*/ 31 h 80"/>
                <a:gd name="T74" fmla="*/ 94 w 124"/>
                <a:gd name="T75"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80">
                  <a:moveTo>
                    <a:pt x="14" y="25"/>
                  </a:moveTo>
                  <a:lnTo>
                    <a:pt x="33" y="36"/>
                  </a:lnTo>
                  <a:lnTo>
                    <a:pt x="52" y="65"/>
                  </a:lnTo>
                  <a:lnTo>
                    <a:pt x="63" y="72"/>
                  </a:lnTo>
                  <a:lnTo>
                    <a:pt x="92" y="80"/>
                  </a:lnTo>
                  <a:lnTo>
                    <a:pt x="103" y="77"/>
                  </a:lnTo>
                  <a:lnTo>
                    <a:pt x="124" y="41"/>
                  </a:lnTo>
                  <a:lnTo>
                    <a:pt x="103" y="34"/>
                  </a:lnTo>
                  <a:lnTo>
                    <a:pt x="91" y="16"/>
                  </a:lnTo>
                  <a:lnTo>
                    <a:pt x="86" y="18"/>
                  </a:lnTo>
                  <a:lnTo>
                    <a:pt x="88" y="29"/>
                  </a:lnTo>
                  <a:lnTo>
                    <a:pt x="86" y="31"/>
                  </a:lnTo>
                  <a:lnTo>
                    <a:pt x="53" y="16"/>
                  </a:lnTo>
                  <a:lnTo>
                    <a:pt x="41" y="19"/>
                  </a:lnTo>
                  <a:lnTo>
                    <a:pt x="21" y="11"/>
                  </a:lnTo>
                  <a:lnTo>
                    <a:pt x="19" y="12"/>
                  </a:lnTo>
                  <a:lnTo>
                    <a:pt x="5" y="0"/>
                  </a:lnTo>
                  <a:lnTo>
                    <a:pt x="0" y="4"/>
                  </a:lnTo>
                  <a:lnTo>
                    <a:pt x="5" y="13"/>
                  </a:lnTo>
                  <a:lnTo>
                    <a:pt x="16" y="15"/>
                  </a:lnTo>
                  <a:lnTo>
                    <a:pt x="12" y="18"/>
                  </a:lnTo>
                  <a:lnTo>
                    <a:pt x="14" y="25"/>
                  </a:lnTo>
                  <a:close/>
                  <a:moveTo>
                    <a:pt x="94" y="31"/>
                  </a:moveTo>
                  <a:lnTo>
                    <a:pt x="99" y="39"/>
                  </a:lnTo>
                  <a:lnTo>
                    <a:pt x="116" y="45"/>
                  </a:lnTo>
                  <a:lnTo>
                    <a:pt x="99" y="72"/>
                  </a:lnTo>
                  <a:lnTo>
                    <a:pt x="92" y="74"/>
                  </a:lnTo>
                  <a:lnTo>
                    <a:pt x="66" y="67"/>
                  </a:lnTo>
                  <a:lnTo>
                    <a:pt x="56" y="61"/>
                  </a:lnTo>
                  <a:lnTo>
                    <a:pt x="37" y="32"/>
                  </a:lnTo>
                  <a:lnTo>
                    <a:pt x="19" y="21"/>
                  </a:lnTo>
                  <a:lnTo>
                    <a:pt x="18" y="20"/>
                  </a:lnTo>
                  <a:lnTo>
                    <a:pt x="21" y="18"/>
                  </a:lnTo>
                  <a:lnTo>
                    <a:pt x="41" y="24"/>
                  </a:lnTo>
                  <a:lnTo>
                    <a:pt x="52" y="22"/>
                  </a:lnTo>
                  <a:lnTo>
                    <a:pt x="87" y="38"/>
                  </a:lnTo>
                  <a:lnTo>
                    <a:pt x="94" y="31"/>
                  </a:lnTo>
                  <a:lnTo>
                    <a:pt x="94" y="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311">
              <a:extLst>
                <a:ext uri="{FF2B5EF4-FFF2-40B4-BE49-F238E27FC236}">
                  <a16:creationId xmlns:a16="http://schemas.microsoft.com/office/drawing/2014/main" id="{97A02287-51B7-4EBB-AA00-4411EB2BF22D}"/>
                </a:ext>
              </a:extLst>
            </p:cNvPr>
            <p:cNvSpPr>
              <a:spLocks noEditPoints="1"/>
            </p:cNvSpPr>
            <p:nvPr/>
          </p:nvSpPr>
          <p:spPr bwMode="auto">
            <a:xfrm>
              <a:off x="2702" y="1111"/>
              <a:ext cx="20" cy="19"/>
            </a:xfrm>
            <a:custGeom>
              <a:avLst/>
              <a:gdLst>
                <a:gd name="T0" fmla="*/ 2 w 20"/>
                <a:gd name="T1" fmla="*/ 19 h 19"/>
                <a:gd name="T2" fmla="*/ 17 w 20"/>
                <a:gd name="T3" fmla="*/ 14 h 19"/>
                <a:gd name="T4" fmla="*/ 20 w 20"/>
                <a:gd name="T5" fmla="*/ 5 h 19"/>
                <a:gd name="T6" fmla="*/ 0 w 20"/>
                <a:gd name="T7" fmla="*/ 0 h 19"/>
                <a:gd name="T8" fmla="*/ 2 w 20"/>
                <a:gd name="T9" fmla="*/ 19 h 19"/>
                <a:gd name="T10" fmla="*/ 7 w 20"/>
                <a:gd name="T11" fmla="*/ 7 h 19"/>
                <a:gd name="T12" fmla="*/ 13 w 20"/>
                <a:gd name="T13" fmla="*/ 9 h 19"/>
                <a:gd name="T14" fmla="*/ 13 w 20"/>
                <a:gd name="T15" fmla="*/ 10 h 19"/>
                <a:gd name="T16" fmla="*/ 7 w 20"/>
                <a:gd name="T17" fmla="*/ 12 h 19"/>
                <a:gd name="T18" fmla="*/ 7 w 20"/>
                <a:gd name="T1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2" y="19"/>
                  </a:moveTo>
                  <a:lnTo>
                    <a:pt x="17" y="14"/>
                  </a:lnTo>
                  <a:lnTo>
                    <a:pt x="20" y="5"/>
                  </a:lnTo>
                  <a:lnTo>
                    <a:pt x="0" y="0"/>
                  </a:lnTo>
                  <a:lnTo>
                    <a:pt x="2" y="19"/>
                  </a:lnTo>
                  <a:close/>
                  <a:moveTo>
                    <a:pt x="7" y="7"/>
                  </a:moveTo>
                  <a:lnTo>
                    <a:pt x="13" y="9"/>
                  </a:lnTo>
                  <a:lnTo>
                    <a:pt x="13" y="10"/>
                  </a:lnTo>
                  <a:lnTo>
                    <a:pt x="7" y="12"/>
                  </a:lnTo>
                  <a:lnTo>
                    <a:pt x="7"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312">
              <a:extLst>
                <a:ext uri="{FF2B5EF4-FFF2-40B4-BE49-F238E27FC236}">
                  <a16:creationId xmlns:a16="http://schemas.microsoft.com/office/drawing/2014/main" id="{EE637D8C-B14B-49DD-AC54-09A9D019EC3E}"/>
                </a:ext>
              </a:extLst>
            </p:cNvPr>
            <p:cNvSpPr>
              <a:spLocks noEditPoints="1"/>
            </p:cNvSpPr>
            <p:nvPr/>
          </p:nvSpPr>
          <p:spPr bwMode="auto">
            <a:xfrm>
              <a:off x="2721" y="1115"/>
              <a:ext cx="19" cy="15"/>
            </a:xfrm>
            <a:custGeom>
              <a:avLst/>
              <a:gdLst>
                <a:gd name="T0" fmla="*/ 19 w 19"/>
                <a:gd name="T1" fmla="*/ 13 h 15"/>
                <a:gd name="T2" fmla="*/ 13 w 19"/>
                <a:gd name="T3" fmla="*/ 0 h 15"/>
                <a:gd name="T4" fmla="*/ 0 w 19"/>
                <a:gd name="T5" fmla="*/ 2 h 15"/>
                <a:gd name="T6" fmla="*/ 7 w 19"/>
                <a:gd name="T7" fmla="*/ 15 h 15"/>
                <a:gd name="T8" fmla="*/ 19 w 19"/>
                <a:gd name="T9" fmla="*/ 13 h 15"/>
                <a:gd name="T10" fmla="*/ 9 w 19"/>
                <a:gd name="T11" fmla="*/ 6 h 15"/>
                <a:gd name="T12" fmla="*/ 9 w 19"/>
                <a:gd name="T13" fmla="*/ 6 h 15"/>
                <a:gd name="T14" fmla="*/ 11 w 19"/>
                <a:gd name="T15" fmla="*/ 8 h 15"/>
                <a:gd name="T16" fmla="*/ 10 w 19"/>
                <a:gd name="T17" fmla="*/ 8 h 15"/>
                <a:gd name="T18" fmla="*/ 9 w 19"/>
                <a:gd name="T1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5">
                  <a:moveTo>
                    <a:pt x="19" y="13"/>
                  </a:moveTo>
                  <a:lnTo>
                    <a:pt x="13" y="0"/>
                  </a:lnTo>
                  <a:lnTo>
                    <a:pt x="0" y="2"/>
                  </a:lnTo>
                  <a:lnTo>
                    <a:pt x="7" y="15"/>
                  </a:lnTo>
                  <a:lnTo>
                    <a:pt x="19" y="13"/>
                  </a:lnTo>
                  <a:close/>
                  <a:moveTo>
                    <a:pt x="9" y="6"/>
                  </a:moveTo>
                  <a:lnTo>
                    <a:pt x="9" y="6"/>
                  </a:lnTo>
                  <a:lnTo>
                    <a:pt x="11" y="8"/>
                  </a:lnTo>
                  <a:lnTo>
                    <a:pt x="10" y="8"/>
                  </a:lnTo>
                  <a:lnTo>
                    <a:pt x="9"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313">
              <a:extLst>
                <a:ext uri="{FF2B5EF4-FFF2-40B4-BE49-F238E27FC236}">
                  <a16:creationId xmlns:a16="http://schemas.microsoft.com/office/drawing/2014/main" id="{06322DA2-55C8-4D57-B908-C890D3D5C8C0}"/>
                </a:ext>
              </a:extLst>
            </p:cNvPr>
            <p:cNvSpPr>
              <a:spLocks noEditPoints="1"/>
            </p:cNvSpPr>
            <p:nvPr/>
          </p:nvSpPr>
          <p:spPr bwMode="auto">
            <a:xfrm>
              <a:off x="3439" y="3486"/>
              <a:ext cx="12" cy="39"/>
            </a:xfrm>
            <a:custGeom>
              <a:avLst/>
              <a:gdLst>
                <a:gd name="T0" fmla="*/ 2 w 17"/>
                <a:gd name="T1" fmla="*/ 0 h 56"/>
                <a:gd name="T2" fmla="*/ 2 w 17"/>
                <a:gd name="T3" fmla="*/ 1 h 56"/>
                <a:gd name="T4" fmla="*/ 0 w 17"/>
                <a:gd name="T5" fmla="*/ 43 h 56"/>
                <a:gd name="T6" fmla="*/ 0 w 17"/>
                <a:gd name="T7" fmla="*/ 56 h 56"/>
                <a:gd name="T8" fmla="*/ 17 w 17"/>
                <a:gd name="T9" fmla="*/ 49 h 56"/>
                <a:gd name="T10" fmla="*/ 9 w 17"/>
                <a:gd name="T11" fmla="*/ 0 h 56"/>
                <a:gd name="T12" fmla="*/ 2 w 17"/>
                <a:gd name="T13" fmla="*/ 0 h 56"/>
                <a:gd name="T14" fmla="*/ 8 w 17"/>
                <a:gd name="T15" fmla="*/ 43 h 56"/>
                <a:gd name="T16" fmla="*/ 8 w 17"/>
                <a:gd name="T17" fmla="*/ 41 h 56"/>
                <a:gd name="T18" fmla="*/ 8 w 17"/>
                <a:gd name="T19" fmla="*/ 44 h 56"/>
                <a:gd name="T20" fmla="*/ 8 w 17"/>
                <a:gd name="T21" fmla="*/ 44 h 56"/>
                <a:gd name="T22" fmla="*/ 8 w 17"/>
                <a:gd name="T23"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6">
                  <a:moveTo>
                    <a:pt x="2" y="0"/>
                  </a:moveTo>
                  <a:cubicBezTo>
                    <a:pt x="2" y="1"/>
                    <a:pt x="2" y="1"/>
                    <a:pt x="2" y="1"/>
                  </a:cubicBezTo>
                  <a:cubicBezTo>
                    <a:pt x="0" y="43"/>
                    <a:pt x="0" y="43"/>
                    <a:pt x="0" y="43"/>
                  </a:cubicBezTo>
                  <a:cubicBezTo>
                    <a:pt x="0" y="56"/>
                    <a:pt x="0" y="56"/>
                    <a:pt x="0" y="56"/>
                  </a:cubicBezTo>
                  <a:cubicBezTo>
                    <a:pt x="17" y="49"/>
                    <a:pt x="17" y="49"/>
                    <a:pt x="17" y="49"/>
                  </a:cubicBezTo>
                  <a:cubicBezTo>
                    <a:pt x="9" y="0"/>
                    <a:pt x="9" y="0"/>
                    <a:pt x="9" y="0"/>
                  </a:cubicBezTo>
                  <a:lnTo>
                    <a:pt x="2" y="0"/>
                  </a:lnTo>
                  <a:close/>
                  <a:moveTo>
                    <a:pt x="8" y="43"/>
                  </a:moveTo>
                  <a:cubicBezTo>
                    <a:pt x="8" y="42"/>
                    <a:pt x="8" y="42"/>
                    <a:pt x="8" y="41"/>
                  </a:cubicBezTo>
                  <a:cubicBezTo>
                    <a:pt x="8" y="44"/>
                    <a:pt x="8" y="44"/>
                    <a:pt x="8" y="44"/>
                  </a:cubicBezTo>
                  <a:cubicBezTo>
                    <a:pt x="8" y="44"/>
                    <a:pt x="8" y="44"/>
                    <a:pt x="8" y="44"/>
                  </a:cubicBezTo>
                  <a:cubicBezTo>
                    <a:pt x="8" y="43"/>
                    <a:pt x="8" y="43"/>
                    <a:pt x="8" y="4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314">
              <a:extLst>
                <a:ext uri="{FF2B5EF4-FFF2-40B4-BE49-F238E27FC236}">
                  <a16:creationId xmlns:a16="http://schemas.microsoft.com/office/drawing/2014/main" id="{0FF7C7C3-0F16-4235-9CD2-E6F08E6544E3}"/>
                </a:ext>
              </a:extLst>
            </p:cNvPr>
            <p:cNvSpPr>
              <a:spLocks/>
            </p:cNvSpPr>
            <p:nvPr/>
          </p:nvSpPr>
          <p:spPr bwMode="auto">
            <a:xfrm>
              <a:off x="1768" y="1409"/>
              <a:ext cx="13" cy="18"/>
            </a:xfrm>
            <a:custGeom>
              <a:avLst/>
              <a:gdLst>
                <a:gd name="T0" fmla="*/ 9 w 13"/>
                <a:gd name="T1" fmla="*/ 18 h 18"/>
                <a:gd name="T2" fmla="*/ 13 w 13"/>
                <a:gd name="T3" fmla="*/ 5 h 18"/>
                <a:gd name="T4" fmla="*/ 0 w 13"/>
                <a:gd name="T5" fmla="*/ 0 h 18"/>
                <a:gd name="T6" fmla="*/ 9 w 13"/>
                <a:gd name="T7" fmla="*/ 18 h 18"/>
              </a:gdLst>
              <a:ahLst/>
              <a:cxnLst>
                <a:cxn ang="0">
                  <a:pos x="T0" y="T1"/>
                </a:cxn>
                <a:cxn ang="0">
                  <a:pos x="T2" y="T3"/>
                </a:cxn>
                <a:cxn ang="0">
                  <a:pos x="T4" y="T5"/>
                </a:cxn>
                <a:cxn ang="0">
                  <a:pos x="T6" y="T7"/>
                </a:cxn>
              </a:cxnLst>
              <a:rect l="0" t="0" r="r" b="b"/>
              <a:pathLst>
                <a:path w="13" h="18">
                  <a:moveTo>
                    <a:pt x="9" y="18"/>
                  </a:moveTo>
                  <a:lnTo>
                    <a:pt x="13" y="5"/>
                  </a:lnTo>
                  <a:lnTo>
                    <a:pt x="0" y="0"/>
                  </a:lnTo>
                  <a:lnTo>
                    <a:pt x="9"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315">
              <a:extLst>
                <a:ext uri="{FF2B5EF4-FFF2-40B4-BE49-F238E27FC236}">
                  <a16:creationId xmlns:a16="http://schemas.microsoft.com/office/drawing/2014/main" id="{DCBBFA1F-119A-497C-BACA-F28460003674}"/>
                </a:ext>
              </a:extLst>
            </p:cNvPr>
            <p:cNvSpPr>
              <a:spLocks noEditPoints="1"/>
            </p:cNvSpPr>
            <p:nvPr/>
          </p:nvSpPr>
          <p:spPr bwMode="auto">
            <a:xfrm>
              <a:off x="1739" y="1409"/>
              <a:ext cx="19" cy="28"/>
            </a:xfrm>
            <a:custGeom>
              <a:avLst/>
              <a:gdLst>
                <a:gd name="T0" fmla="*/ 0 w 19"/>
                <a:gd name="T1" fmla="*/ 19 h 28"/>
                <a:gd name="T2" fmla="*/ 19 w 19"/>
                <a:gd name="T3" fmla="*/ 28 h 28"/>
                <a:gd name="T4" fmla="*/ 19 w 19"/>
                <a:gd name="T5" fmla="*/ 6 h 28"/>
                <a:gd name="T6" fmla="*/ 5 w 19"/>
                <a:gd name="T7" fmla="*/ 0 h 28"/>
                <a:gd name="T8" fmla="*/ 0 w 19"/>
                <a:gd name="T9" fmla="*/ 19 h 28"/>
                <a:gd name="T10" fmla="*/ 7 w 19"/>
                <a:gd name="T11" fmla="*/ 17 h 28"/>
                <a:gd name="T12" fmla="*/ 9 w 19"/>
                <a:gd name="T13" fmla="*/ 8 h 28"/>
                <a:gd name="T14" fmla="*/ 13 w 19"/>
                <a:gd name="T15" fmla="*/ 10 h 28"/>
                <a:gd name="T16" fmla="*/ 13 w 19"/>
                <a:gd name="T17" fmla="*/ 19 h 28"/>
                <a:gd name="T18" fmla="*/ 7 w 19"/>
                <a:gd name="T1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8">
                  <a:moveTo>
                    <a:pt x="0" y="19"/>
                  </a:moveTo>
                  <a:lnTo>
                    <a:pt x="19" y="28"/>
                  </a:lnTo>
                  <a:lnTo>
                    <a:pt x="19" y="6"/>
                  </a:lnTo>
                  <a:lnTo>
                    <a:pt x="5" y="0"/>
                  </a:lnTo>
                  <a:lnTo>
                    <a:pt x="0" y="19"/>
                  </a:lnTo>
                  <a:close/>
                  <a:moveTo>
                    <a:pt x="7" y="17"/>
                  </a:moveTo>
                  <a:lnTo>
                    <a:pt x="9" y="8"/>
                  </a:lnTo>
                  <a:lnTo>
                    <a:pt x="13" y="10"/>
                  </a:lnTo>
                  <a:lnTo>
                    <a:pt x="13" y="19"/>
                  </a:lnTo>
                  <a:lnTo>
                    <a:pt x="7" y="1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12" name="TextBox 311">
            <a:extLst>
              <a:ext uri="{FF2B5EF4-FFF2-40B4-BE49-F238E27FC236}">
                <a16:creationId xmlns:a16="http://schemas.microsoft.com/office/drawing/2014/main" id="{C78D5966-2B84-4904-A9A8-964603C1DD1A}"/>
              </a:ext>
            </a:extLst>
          </p:cNvPr>
          <p:cNvSpPr txBox="1"/>
          <p:nvPr/>
        </p:nvSpPr>
        <p:spPr>
          <a:xfrm>
            <a:off x="2611935" y="4789476"/>
            <a:ext cx="3656167" cy="923330"/>
          </a:xfrm>
          <a:prstGeom prst="rect">
            <a:avLst/>
          </a:prstGeom>
          <a:noFill/>
        </p:spPr>
        <p:txBody>
          <a:bodyPr wrap="square" rtlCol="0" anchor="b">
            <a:spAutoFit/>
          </a:bodyPr>
          <a:lstStyle/>
          <a:p>
            <a:pPr algn="r" fontAlgn="auto">
              <a:spcBef>
                <a:spcPts val="0"/>
              </a:spcBef>
              <a:spcAft>
                <a:spcPts val="0"/>
              </a:spcAft>
            </a:pPr>
            <a:r>
              <a:rPr lang="en-US" spc="-40" dirty="0">
                <a:solidFill>
                  <a:schemeClr val="accent1"/>
                </a:solidFill>
                <a:latin typeface="Arial" panose="020B0604020202020204" pitchFamily="34" charset="0"/>
                <a:cs typeface="Arial" panose="020B0604020202020204" pitchFamily="34" charset="0"/>
              </a:rPr>
              <a:t>The WSU APEX Accelerator services business within the city of Detroit.</a:t>
            </a:r>
          </a:p>
        </p:txBody>
      </p:sp>
      <p:grpSp>
        <p:nvGrpSpPr>
          <p:cNvPr id="313" name="Group 312">
            <a:extLst>
              <a:ext uri="{FF2B5EF4-FFF2-40B4-BE49-F238E27FC236}">
                <a16:creationId xmlns:a16="http://schemas.microsoft.com/office/drawing/2014/main" id="{688AEF24-B285-45EC-A495-12A19DC952EC}"/>
              </a:ext>
            </a:extLst>
          </p:cNvPr>
          <p:cNvGrpSpPr/>
          <p:nvPr/>
        </p:nvGrpSpPr>
        <p:grpSpPr>
          <a:xfrm>
            <a:off x="10594973" y="4846340"/>
            <a:ext cx="966788" cy="1193800"/>
            <a:chOff x="4833939" y="5027613"/>
            <a:chExt cx="966788" cy="1193800"/>
          </a:xfrm>
          <a:solidFill>
            <a:schemeClr val="tx1">
              <a:alpha val="25000"/>
            </a:schemeClr>
          </a:solidFill>
        </p:grpSpPr>
        <p:sp>
          <p:nvSpPr>
            <p:cNvPr id="314" name="Freeform 149">
              <a:extLst>
                <a:ext uri="{FF2B5EF4-FFF2-40B4-BE49-F238E27FC236}">
                  <a16:creationId xmlns:a16="http://schemas.microsoft.com/office/drawing/2014/main" id="{C2B43286-3ED6-46B7-9A79-D14183F5F883}"/>
                </a:ext>
              </a:extLst>
            </p:cNvPr>
            <p:cNvSpPr>
              <a:spLocks/>
            </p:cNvSpPr>
            <p:nvPr/>
          </p:nvSpPr>
          <p:spPr bwMode="auto">
            <a:xfrm>
              <a:off x="4859339" y="5499101"/>
              <a:ext cx="449263" cy="374650"/>
            </a:xfrm>
            <a:custGeom>
              <a:avLst/>
              <a:gdLst>
                <a:gd name="T0" fmla="*/ 164 w 283"/>
                <a:gd name="T1" fmla="*/ 6 h 236"/>
                <a:gd name="T2" fmla="*/ 107 w 283"/>
                <a:gd name="T3" fmla="*/ 10 h 236"/>
                <a:gd name="T4" fmla="*/ 53 w 283"/>
                <a:gd name="T5" fmla="*/ 11 h 236"/>
                <a:gd name="T6" fmla="*/ 0 w 283"/>
                <a:gd name="T7" fmla="*/ 13 h 236"/>
                <a:gd name="T8" fmla="*/ 2 w 283"/>
                <a:gd name="T9" fmla="*/ 68 h 236"/>
                <a:gd name="T10" fmla="*/ 3 w 283"/>
                <a:gd name="T11" fmla="*/ 124 h 236"/>
                <a:gd name="T12" fmla="*/ 2 w 283"/>
                <a:gd name="T13" fmla="*/ 180 h 236"/>
                <a:gd name="T14" fmla="*/ 3 w 283"/>
                <a:gd name="T15" fmla="*/ 236 h 236"/>
                <a:gd name="T16" fmla="*/ 59 w 283"/>
                <a:gd name="T17" fmla="*/ 234 h 236"/>
                <a:gd name="T18" fmla="*/ 59 w 283"/>
                <a:gd name="T19" fmla="*/ 231 h 236"/>
                <a:gd name="T20" fmla="*/ 117 w 283"/>
                <a:gd name="T21" fmla="*/ 230 h 236"/>
                <a:gd name="T22" fmla="*/ 172 w 283"/>
                <a:gd name="T23" fmla="*/ 227 h 236"/>
                <a:gd name="T24" fmla="*/ 229 w 283"/>
                <a:gd name="T25" fmla="*/ 225 h 236"/>
                <a:gd name="T26" fmla="*/ 283 w 283"/>
                <a:gd name="T27" fmla="*/ 222 h 236"/>
                <a:gd name="T28" fmla="*/ 281 w 283"/>
                <a:gd name="T29" fmla="*/ 166 h 236"/>
                <a:gd name="T30" fmla="*/ 275 w 283"/>
                <a:gd name="T31" fmla="*/ 54 h 236"/>
                <a:gd name="T32" fmla="*/ 272 w 283"/>
                <a:gd name="T33" fmla="*/ 0 h 236"/>
                <a:gd name="T34" fmla="*/ 219 w 283"/>
                <a:gd name="T35" fmla="*/ 2 h 236"/>
                <a:gd name="T36" fmla="*/ 164 w 283"/>
                <a:gd name="T37" fmla="*/ 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36">
                  <a:moveTo>
                    <a:pt x="164" y="6"/>
                  </a:moveTo>
                  <a:lnTo>
                    <a:pt x="107" y="10"/>
                  </a:lnTo>
                  <a:lnTo>
                    <a:pt x="53" y="11"/>
                  </a:lnTo>
                  <a:lnTo>
                    <a:pt x="0" y="13"/>
                  </a:lnTo>
                  <a:lnTo>
                    <a:pt x="2" y="68"/>
                  </a:lnTo>
                  <a:lnTo>
                    <a:pt x="3" y="124"/>
                  </a:lnTo>
                  <a:lnTo>
                    <a:pt x="2" y="180"/>
                  </a:lnTo>
                  <a:lnTo>
                    <a:pt x="3" y="236"/>
                  </a:lnTo>
                  <a:lnTo>
                    <a:pt x="59" y="234"/>
                  </a:lnTo>
                  <a:lnTo>
                    <a:pt x="59" y="231"/>
                  </a:lnTo>
                  <a:lnTo>
                    <a:pt x="117" y="230"/>
                  </a:lnTo>
                  <a:lnTo>
                    <a:pt x="172" y="227"/>
                  </a:lnTo>
                  <a:lnTo>
                    <a:pt x="229" y="225"/>
                  </a:lnTo>
                  <a:lnTo>
                    <a:pt x="283" y="222"/>
                  </a:lnTo>
                  <a:lnTo>
                    <a:pt x="281" y="166"/>
                  </a:lnTo>
                  <a:lnTo>
                    <a:pt x="275" y="54"/>
                  </a:lnTo>
                  <a:lnTo>
                    <a:pt x="272" y="0"/>
                  </a:lnTo>
                  <a:lnTo>
                    <a:pt x="219" y="2"/>
                  </a:lnTo>
                  <a:lnTo>
                    <a:pt x="164"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150">
              <a:extLst>
                <a:ext uri="{FF2B5EF4-FFF2-40B4-BE49-F238E27FC236}">
                  <a16:creationId xmlns:a16="http://schemas.microsoft.com/office/drawing/2014/main" id="{13FE998D-4856-4D86-91E5-81F72E5B2DC3}"/>
                </a:ext>
              </a:extLst>
            </p:cNvPr>
            <p:cNvSpPr>
              <a:spLocks/>
            </p:cNvSpPr>
            <p:nvPr/>
          </p:nvSpPr>
          <p:spPr bwMode="auto">
            <a:xfrm>
              <a:off x="5180014" y="5027613"/>
              <a:ext cx="460375" cy="474663"/>
            </a:xfrm>
            <a:custGeom>
              <a:avLst/>
              <a:gdLst>
                <a:gd name="T0" fmla="*/ 110 w 290"/>
                <a:gd name="T1" fmla="*/ 10 h 299"/>
                <a:gd name="T2" fmla="*/ 111 w 290"/>
                <a:gd name="T3" fmla="*/ 13 h 299"/>
                <a:gd name="T4" fmla="*/ 54 w 290"/>
                <a:gd name="T5" fmla="*/ 15 h 299"/>
                <a:gd name="T6" fmla="*/ 0 w 290"/>
                <a:gd name="T7" fmla="*/ 19 h 299"/>
                <a:gd name="T8" fmla="*/ 3 w 290"/>
                <a:gd name="T9" fmla="*/ 75 h 299"/>
                <a:gd name="T10" fmla="*/ 13 w 290"/>
                <a:gd name="T11" fmla="*/ 243 h 299"/>
                <a:gd name="T12" fmla="*/ 17 w 290"/>
                <a:gd name="T13" fmla="*/ 299 h 299"/>
                <a:gd name="T14" fmla="*/ 70 w 290"/>
                <a:gd name="T15" fmla="*/ 297 h 299"/>
                <a:gd name="T16" fmla="*/ 124 w 290"/>
                <a:gd name="T17" fmla="*/ 291 h 299"/>
                <a:gd name="T18" fmla="*/ 177 w 290"/>
                <a:gd name="T19" fmla="*/ 289 h 299"/>
                <a:gd name="T20" fmla="*/ 290 w 290"/>
                <a:gd name="T21" fmla="*/ 283 h 299"/>
                <a:gd name="T22" fmla="*/ 288 w 290"/>
                <a:gd name="T23" fmla="*/ 227 h 299"/>
                <a:gd name="T24" fmla="*/ 283 w 290"/>
                <a:gd name="T25" fmla="*/ 170 h 299"/>
                <a:gd name="T26" fmla="*/ 278 w 290"/>
                <a:gd name="T27" fmla="*/ 56 h 299"/>
                <a:gd name="T28" fmla="*/ 274 w 290"/>
                <a:gd name="T29" fmla="*/ 0 h 299"/>
                <a:gd name="T30" fmla="*/ 218 w 290"/>
                <a:gd name="T31" fmla="*/ 2 h 299"/>
                <a:gd name="T32" fmla="*/ 110 w 290"/>
                <a:gd name="T33" fmla="*/ 1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99">
                  <a:moveTo>
                    <a:pt x="110" y="10"/>
                  </a:moveTo>
                  <a:lnTo>
                    <a:pt x="111" y="13"/>
                  </a:lnTo>
                  <a:lnTo>
                    <a:pt x="54" y="15"/>
                  </a:lnTo>
                  <a:lnTo>
                    <a:pt x="0" y="19"/>
                  </a:lnTo>
                  <a:lnTo>
                    <a:pt x="3" y="75"/>
                  </a:lnTo>
                  <a:lnTo>
                    <a:pt x="13" y="243"/>
                  </a:lnTo>
                  <a:lnTo>
                    <a:pt x="17" y="299"/>
                  </a:lnTo>
                  <a:lnTo>
                    <a:pt x="70" y="297"/>
                  </a:lnTo>
                  <a:lnTo>
                    <a:pt x="124" y="291"/>
                  </a:lnTo>
                  <a:lnTo>
                    <a:pt x="177" y="289"/>
                  </a:lnTo>
                  <a:lnTo>
                    <a:pt x="290" y="283"/>
                  </a:lnTo>
                  <a:lnTo>
                    <a:pt x="288" y="227"/>
                  </a:lnTo>
                  <a:lnTo>
                    <a:pt x="283" y="170"/>
                  </a:lnTo>
                  <a:lnTo>
                    <a:pt x="278" y="56"/>
                  </a:lnTo>
                  <a:lnTo>
                    <a:pt x="274" y="0"/>
                  </a:lnTo>
                  <a:lnTo>
                    <a:pt x="218" y="2"/>
                  </a:lnTo>
                  <a:lnTo>
                    <a:pt x="110"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160">
              <a:extLst>
                <a:ext uri="{FF2B5EF4-FFF2-40B4-BE49-F238E27FC236}">
                  <a16:creationId xmlns:a16="http://schemas.microsoft.com/office/drawing/2014/main" id="{E5A0028C-C458-4984-AE6F-77DBD68E668C}"/>
                </a:ext>
              </a:extLst>
            </p:cNvPr>
            <p:cNvSpPr>
              <a:spLocks/>
            </p:cNvSpPr>
            <p:nvPr/>
          </p:nvSpPr>
          <p:spPr bwMode="auto">
            <a:xfrm>
              <a:off x="4833939" y="5146676"/>
              <a:ext cx="373063" cy="373063"/>
            </a:xfrm>
            <a:custGeom>
              <a:avLst/>
              <a:gdLst>
                <a:gd name="T0" fmla="*/ 0 w 235"/>
                <a:gd name="T1" fmla="*/ 8 h 235"/>
                <a:gd name="T2" fmla="*/ 5 w 235"/>
                <a:gd name="T3" fmla="*/ 67 h 235"/>
                <a:gd name="T4" fmla="*/ 9 w 235"/>
                <a:gd name="T5" fmla="*/ 122 h 235"/>
                <a:gd name="T6" fmla="*/ 13 w 235"/>
                <a:gd name="T7" fmla="*/ 235 h 235"/>
                <a:gd name="T8" fmla="*/ 16 w 235"/>
                <a:gd name="T9" fmla="*/ 235 h 235"/>
                <a:gd name="T10" fmla="*/ 69 w 235"/>
                <a:gd name="T11" fmla="*/ 233 h 235"/>
                <a:gd name="T12" fmla="*/ 123 w 235"/>
                <a:gd name="T13" fmla="*/ 232 h 235"/>
                <a:gd name="T14" fmla="*/ 180 w 235"/>
                <a:gd name="T15" fmla="*/ 228 h 235"/>
                <a:gd name="T16" fmla="*/ 235 w 235"/>
                <a:gd name="T17" fmla="*/ 224 h 235"/>
                <a:gd name="T18" fmla="*/ 231 w 235"/>
                <a:gd name="T19" fmla="*/ 168 h 235"/>
                <a:gd name="T20" fmla="*/ 221 w 235"/>
                <a:gd name="T21" fmla="*/ 0 h 235"/>
                <a:gd name="T22" fmla="*/ 110 w 235"/>
                <a:gd name="T23" fmla="*/ 3 h 235"/>
                <a:gd name="T24" fmla="*/ 0 w 235"/>
                <a:gd name="T25"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35">
                  <a:moveTo>
                    <a:pt x="0" y="8"/>
                  </a:moveTo>
                  <a:lnTo>
                    <a:pt x="5" y="67"/>
                  </a:lnTo>
                  <a:lnTo>
                    <a:pt x="9" y="122"/>
                  </a:lnTo>
                  <a:lnTo>
                    <a:pt x="13" y="235"/>
                  </a:lnTo>
                  <a:lnTo>
                    <a:pt x="16" y="235"/>
                  </a:lnTo>
                  <a:lnTo>
                    <a:pt x="69" y="233"/>
                  </a:lnTo>
                  <a:lnTo>
                    <a:pt x="123" y="232"/>
                  </a:lnTo>
                  <a:lnTo>
                    <a:pt x="180" y="228"/>
                  </a:lnTo>
                  <a:lnTo>
                    <a:pt x="235" y="224"/>
                  </a:lnTo>
                  <a:lnTo>
                    <a:pt x="231" y="168"/>
                  </a:lnTo>
                  <a:lnTo>
                    <a:pt x="221" y="0"/>
                  </a:lnTo>
                  <a:lnTo>
                    <a:pt x="110" y="3"/>
                  </a:ln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177">
              <a:extLst>
                <a:ext uri="{FF2B5EF4-FFF2-40B4-BE49-F238E27FC236}">
                  <a16:creationId xmlns:a16="http://schemas.microsoft.com/office/drawing/2014/main" id="{54E73141-41A8-4ACB-95ED-647A1F18B262}"/>
                </a:ext>
              </a:extLst>
            </p:cNvPr>
            <p:cNvSpPr>
              <a:spLocks/>
            </p:cNvSpPr>
            <p:nvPr/>
          </p:nvSpPr>
          <p:spPr bwMode="auto">
            <a:xfrm>
              <a:off x="5132389" y="5840413"/>
              <a:ext cx="441325" cy="381000"/>
            </a:xfrm>
            <a:custGeom>
              <a:avLst/>
              <a:gdLst>
                <a:gd name="T0" fmla="*/ 266 w 278"/>
                <a:gd name="T1" fmla="*/ 31 h 240"/>
                <a:gd name="T2" fmla="*/ 265 w 278"/>
                <a:gd name="T3" fmla="*/ 28 h 240"/>
                <a:gd name="T4" fmla="*/ 262 w 278"/>
                <a:gd name="T5" fmla="*/ 26 h 240"/>
                <a:gd name="T6" fmla="*/ 260 w 278"/>
                <a:gd name="T7" fmla="*/ 26 h 240"/>
                <a:gd name="T8" fmla="*/ 259 w 278"/>
                <a:gd name="T9" fmla="*/ 23 h 240"/>
                <a:gd name="T10" fmla="*/ 256 w 278"/>
                <a:gd name="T11" fmla="*/ 21 h 240"/>
                <a:gd name="T12" fmla="*/ 251 w 278"/>
                <a:gd name="T13" fmla="*/ 20 h 240"/>
                <a:gd name="T14" fmla="*/ 248 w 278"/>
                <a:gd name="T15" fmla="*/ 17 h 240"/>
                <a:gd name="T16" fmla="*/ 245 w 278"/>
                <a:gd name="T17" fmla="*/ 12 h 240"/>
                <a:gd name="T18" fmla="*/ 241 w 278"/>
                <a:gd name="T19" fmla="*/ 14 h 240"/>
                <a:gd name="T20" fmla="*/ 236 w 278"/>
                <a:gd name="T21" fmla="*/ 11 h 240"/>
                <a:gd name="T22" fmla="*/ 236 w 278"/>
                <a:gd name="T23" fmla="*/ 10 h 240"/>
                <a:gd name="T24" fmla="*/ 235 w 278"/>
                <a:gd name="T25" fmla="*/ 6 h 240"/>
                <a:gd name="T26" fmla="*/ 232 w 278"/>
                <a:gd name="T27" fmla="*/ 2 h 240"/>
                <a:gd name="T28" fmla="*/ 230 w 278"/>
                <a:gd name="T29" fmla="*/ 1 h 240"/>
                <a:gd name="T30" fmla="*/ 227 w 278"/>
                <a:gd name="T31" fmla="*/ 0 h 240"/>
                <a:gd name="T32" fmla="*/ 221 w 278"/>
                <a:gd name="T33" fmla="*/ 0 h 240"/>
                <a:gd name="T34" fmla="*/ 167 w 278"/>
                <a:gd name="T35" fmla="*/ 2 h 240"/>
                <a:gd name="T36" fmla="*/ 167 w 278"/>
                <a:gd name="T37" fmla="*/ 5 h 240"/>
                <a:gd name="T38" fmla="*/ 111 w 278"/>
                <a:gd name="T39" fmla="*/ 7 h 240"/>
                <a:gd name="T40" fmla="*/ 57 w 278"/>
                <a:gd name="T41" fmla="*/ 10 h 240"/>
                <a:gd name="T42" fmla="*/ 0 w 278"/>
                <a:gd name="T43" fmla="*/ 12 h 240"/>
                <a:gd name="T44" fmla="*/ 5 w 278"/>
                <a:gd name="T45" fmla="*/ 125 h 240"/>
                <a:gd name="T46" fmla="*/ 10 w 278"/>
                <a:gd name="T47" fmla="*/ 240 h 240"/>
                <a:gd name="T48" fmla="*/ 105 w 278"/>
                <a:gd name="T49" fmla="*/ 235 h 240"/>
                <a:gd name="T50" fmla="*/ 143 w 278"/>
                <a:gd name="T51" fmla="*/ 233 h 240"/>
                <a:gd name="T52" fmla="*/ 105 w 278"/>
                <a:gd name="T53" fmla="*/ 235 h 240"/>
                <a:gd name="T54" fmla="*/ 144 w 278"/>
                <a:gd name="T55" fmla="*/ 233 h 240"/>
                <a:gd name="T56" fmla="*/ 153 w 278"/>
                <a:gd name="T57" fmla="*/ 225 h 240"/>
                <a:gd name="T58" fmla="*/ 149 w 278"/>
                <a:gd name="T59" fmla="*/ 216 h 240"/>
                <a:gd name="T60" fmla="*/ 162 w 278"/>
                <a:gd name="T61" fmla="*/ 214 h 240"/>
                <a:gd name="T62" fmla="*/ 156 w 278"/>
                <a:gd name="T63" fmla="*/ 200 h 240"/>
                <a:gd name="T64" fmla="*/ 161 w 278"/>
                <a:gd name="T65" fmla="*/ 195 h 240"/>
                <a:gd name="T66" fmla="*/ 170 w 278"/>
                <a:gd name="T67" fmla="*/ 230 h 240"/>
                <a:gd name="T68" fmla="*/ 173 w 278"/>
                <a:gd name="T69" fmla="*/ 230 h 240"/>
                <a:gd name="T70" fmla="*/ 164 w 278"/>
                <a:gd name="T71" fmla="*/ 182 h 240"/>
                <a:gd name="T72" fmla="*/ 177 w 278"/>
                <a:gd name="T73" fmla="*/ 173 h 240"/>
                <a:gd name="T74" fmla="*/ 191 w 278"/>
                <a:gd name="T75" fmla="*/ 146 h 240"/>
                <a:gd name="T76" fmla="*/ 203 w 278"/>
                <a:gd name="T77" fmla="*/ 138 h 240"/>
                <a:gd name="T78" fmla="*/ 200 w 278"/>
                <a:gd name="T79" fmla="*/ 128 h 240"/>
                <a:gd name="T80" fmla="*/ 210 w 278"/>
                <a:gd name="T81" fmla="*/ 130 h 240"/>
                <a:gd name="T82" fmla="*/ 212 w 278"/>
                <a:gd name="T83" fmla="*/ 135 h 240"/>
                <a:gd name="T84" fmla="*/ 216 w 278"/>
                <a:gd name="T85" fmla="*/ 111 h 240"/>
                <a:gd name="T86" fmla="*/ 222 w 278"/>
                <a:gd name="T87" fmla="*/ 101 h 240"/>
                <a:gd name="T88" fmla="*/ 231 w 278"/>
                <a:gd name="T89" fmla="*/ 95 h 240"/>
                <a:gd name="T90" fmla="*/ 246 w 278"/>
                <a:gd name="T91" fmla="*/ 101 h 240"/>
                <a:gd name="T92" fmla="*/ 250 w 278"/>
                <a:gd name="T93" fmla="*/ 95 h 240"/>
                <a:gd name="T94" fmla="*/ 252 w 278"/>
                <a:gd name="T95" fmla="*/ 79 h 240"/>
                <a:gd name="T96" fmla="*/ 245 w 278"/>
                <a:gd name="T97" fmla="*/ 72 h 240"/>
                <a:gd name="T98" fmla="*/ 253 w 278"/>
                <a:gd name="T99" fmla="*/ 76 h 240"/>
                <a:gd name="T100" fmla="*/ 271 w 278"/>
                <a:gd name="T101" fmla="*/ 60 h 240"/>
                <a:gd name="T102" fmla="*/ 271 w 278"/>
                <a:gd name="T103" fmla="*/ 37 h 240"/>
                <a:gd name="T104" fmla="*/ 278 w 278"/>
                <a:gd name="T105" fmla="*/ 40 h 240"/>
                <a:gd name="T106" fmla="*/ 278 w 278"/>
                <a:gd name="T107" fmla="*/ 39 h 240"/>
                <a:gd name="T108" fmla="*/ 271 w 278"/>
                <a:gd name="T109" fmla="*/ 31 h 240"/>
                <a:gd name="T110" fmla="*/ 266 w 278"/>
                <a:gd name="T111" fmla="*/ 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240">
                  <a:moveTo>
                    <a:pt x="266" y="31"/>
                  </a:moveTo>
                  <a:lnTo>
                    <a:pt x="265" y="28"/>
                  </a:lnTo>
                  <a:lnTo>
                    <a:pt x="262" y="26"/>
                  </a:lnTo>
                  <a:lnTo>
                    <a:pt x="260" y="26"/>
                  </a:lnTo>
                  <a:lnTo>
                    <a:pt x="259" y="23"/>
                  </a:lnTo>
                  <a:lnTo>
                    <a:pt x="256" y="21"/>
                  </a:lnTo>
                  <a:lnTo>
                    <a:pt x="251" y="20"/>
                  </a:lnTo>
                  <a:lnTo>
                    <a:pt x="248" y="17"/>
                  </a:lnTo>
                  <a:lnTo>
                    <a:pt x="245" y="12"/>
                  </a:lnTo>
                  <a:lnTo>
                    <a:pt x="241" y="14"/>
                  </a:lnTo>
                  <a:lnTo>
                    <a:pt x="236" y="11"/>
                  </a:lnTo>
                  <a:lnTo>
                    <a:pt x="236" y="10"/>
                  </a:lnTo>
                  <a:lnTo>
                    <a:pt x="235" y="6"/>
                  </a:lnTo>
                  <a:lnTo>
                    <a:pt x="232" y="2"/>
                  </a:lnTo>
                  <a:lnTo>
                    <a:pt x="230" y="1"/>
                  </a:lnTo>
                  <a:lnTo>
                    <a:pt x="227" y="0"/>
                  </a:lnTo>
                  <a:lnTo>
                    <a:pt x="221" y="0"/>
                  </a:lnTo>
                  <a:lnTo>
                    <a:pt x="167" y="2"/>
                  </a:lnTo>
                  <a:lnTo>
                    <a:pt x="167" y="5"/>
                  </a:lnTo>
                  <a:lnTo>
                    <a:pt x="111" y="7"/>
                  </a:lnTo>
                  <a:lnTo>
                    <a:pt x="57" y="10"/>
                  </a:lnTo>
                  <a:lnTo>
                    <a:pt x="0" y="12"/>
                  </a:lnTo>
                  <a:lnTo>
                    <a:pt x="5" y="125"/>
                  </a:lnTo>
                  <a:lnTo>
                    <a:pt x="10" y="240"/>
                  </a:lnTo>
                  <a:lnTo>
                    <a:pt x="105" y="235"/>
                  </a:lnTo>
                  <a:lnTo>
                    <a:pt x="143" y="233"/>
                  </a:lnTo>
                  <a:lnTo>
                    <a:pt x="105" y="235"/>
                  </a:lnTo>
                  <a:lnTo>
                    <a:pt x="144" y="233"/>
                  </a:lnTo>
                  <a:lnTo>
                    <a:pt x="153" y="225"/>
                  </a:lnTo>
                  <a:lnTo>
                    <a:pt x="149" y="216"/>
                  </a:lnTo>
                  <a:lnTo>
                    <a:pt x="162" y="214"/>
                  </a:lnTo>
                  <a:lnTo>
                    <a:pt x="156" y="200"/>
                  </a:lnTo>
                  <a:lnTo>
                    <a:pt x="161" y="195"/>
                  </a:lnTo>
                  <a:lnTo>
                    <a:pt x="170" y="230"/>
                  </a:lnTo>
                  <a:lnTo>
                    <a:pt x="173" y="230"/>
                  </a:lnTo>
                  <a:lnTo>
                    <a:pt x="164" y="182"/>
                  </a:lnTo>
                  <a:lnTo>
                    <a:pt x="177" y="173"/>
                  </a:lnTo>
                  <a:lnTo>
                    <a:pt x="191" y="146"/>
                  </a:lnTo>
                  <a:lnTo>
                    <a:pt x="203" y="138"/>
                  </a:lnTo>
                  <a:lnTo>
                    <a:pt x="200" y="128"/>
                  </a:lnTo>
                  <a:lnTo>
                    <a:pt x="210" y="130"/>
                  </a:lnTo>
                  <a:lnTo>
                    <a:pt x="212" y="135"/>
                  </a:lnTo>
                  <a:lnTo>
                    <a:pt x="216" y="111"/>
                  </a:lnTo>
                  <a:lnTo>
                    <a:pt x="222" y="101"/>
                  </a:lnTo>
                  <a:lnTo>
                    <a:pt x="231" y="95"/>
                  </a:lnTo>
                  <a:lnTo>
                    <a:pt x="246" y="101"/>
                  </a:lnTo>
                  <a:lnTo>
                    <a:pt x="250" y="95"/>
                  </a:lnTo>
                  <a:lnTo>
                    <a:pt x="252" y="79"/>
                  </a:lnTo>
                  <a:lnTo>
                    <a:pt x="245" y="72"/>
                  </a:lnTo>
                  <a:lnTo>
                    <a:pt x="253" y="76"/>
                  </a:lnTo>
                  <a:lnTo>
                    <a:pt x="271" y="60"/>
                  </a:lnTo>
                  <a:lnTo>
                    <a:pt x="271" y="37"/>
                  </a:lnTo>
                  <a:lnTo>
                    <a:pt x="278" y="40"/>
                  </a:lnTo>
                  <a:lnTo>
                    <a:pt x="278" y="39"/>
                  </a:lnTo>
                  <a:lnTo>
                    <a:pt x="271" y="31"/>
                  </a:lnTo>
                  <a:lnTo>
                    <a:pt x="266" y="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178">
              <a:extLst>
                <a:ext uri="{FF2B5EF4-FFF2-40B4-BE49-F238E27FC236}">
                  <a16:creationId xmlns:a16="http://schemas.microsoft.com/office/drawing/2014/main" id="{3D37096B-C26A-4D6C-8AA5-41A93DDDD9C0}"/>
                </a:ext>
              </a:extLst>
            </p:cNvPr>
            <p:cNvSpPr>
              <a:spLocks/>
            </p:cNvSpPr>
            <p:nvPr/>
          </p:nvSpPr>
          <p:spPr bwMode="auto">
            <a:xfrm>
              <a:off x="5291139" y="5464176"/>
              <a:ext cx="509588" cy="438150"/>
            </a:xfrm>
            <a:custGeom>
              <a:avLst/>
              <a:gdLst>
                <a:gd name="T0" fmla="*/ 220 w 321"/>
                <a:gd name="T1" fmla="*/ 8 h 276"/>
                <a:gd name="T2" fmla="*/ 107 w 321"/>
                <a:gd name="T3" fmla="*/ 14 h 276"/>
                <a:gd name="T4" fmla="*/ 54 w 321"/>
                <a:gd name="T5" fmla="*/ 16 h 276"/>
                <a:gd name="T6" fmla="*/ 0 w 321"/>
                <a:gd name="T7" fmla="*/ 22 h 276"/>
                <a:gd name="T8" fmla="*/ 3 w 321"/>
                <a:gd name="T9" fmla="*/ 76 h 276"/>
                <a:gd name="T10" fmla="*/ 9 w 321"/>
                <a:gd name="T11" fmla="*/ 188 h 276"/>
                <a:gd name="T12" fmla="*/ 11 w 321"/>
                <a:gd name="T13" fmla="*/ 244 h 276"/>
                <a:gd name="T14" fmla="*/ 67 w 321"/>
                <a:gd name="T15" fmla="*/ 242 h 276"/>
                <a:gd name="T16" fmla="*/ 67 w 321"/>
                <a:gd name="T17" fmla="*/ 239 h 276"/>
                <a:gd name="T18" fmla="*/ 121 w 321"/>
                <a:gd name="T19" fmla="*/ 237 h 276"/>
                <a:gd name="T20" fmla="*/ 127 w 321"/>
                <a:gd name="T21" fmla="*/ 237 h 276"/>
                <a:gd name="T22" fmla="*/ 130 w 321"/>
                <a:gd name="T23" fmla="*/ 238 h 276"/>
                <a:gd name="T24" fmla="*/ 132 w 321"/>
                <a:gd name="T25" fmla="*/ 239 h 276"/>
                <a:gd name="T26" fmla="*/ 135 w 321"/>
                <a:gd name="T27" fmla="*/ 243 h 276"/>
                <a:gd name="T28" fmla="*/ 136 w 321"/>
                <a:gd name="T29" fmla="*/ 247 h 276"/>
                <a:gd name="T30" fmla="*/ 136 w 321"/>
                <a:gd name="T31" fmla="*/ 248 h 276"/>
                <a:gd name="T32" fmla="*/ 141 w 321"/>
                <a:gd name="T33" fmla="*/ 251 h 276"/>
                <a:gd name="T34" fmla="*/ 145 w 321"/>
                <a:gd name="T35" fmla="*/ 249 h 276"/>
                <a:gd name="T36" fmla="*/ 148 w 321"/>
                <a:gd name="T37" fmla="*/ 254 h 276"/>
                <a:gd name="T38" fmla="*/ 151 w 321"/>
                <a:gd name="T39" fmla="*/ 257 h 276"/>
                <a:gd name="T40" fmla="*/ 156 w 321"/>
                <a:gd name="T41" fmla="*/ 258 h 276"/>
                <a:gd name="T42" fmla="*/ 159 w 321"/>
                <a:gd name="T43" fmla="*/ 260 h 276"/>
                <a:gd name="T44" fmla="*/ 160 w 321"/>
                <a:gd name="T45" fmla="*/ 263 h 276"/>
                <a:gd name="T46" fmla="*/ 162 w 321"/>
                <a:gd name="T47" fmla="*/ 263 h 276"/>
                <a:gd name="T48" fmla="*/ 165 w 321"/>
                <a:gd name="T49" fmla="*/ 265 h 276"/>
                <a:gd name="T50" fmla="*/ 166 w 321"/>
                <a:gd name="T51" fmla="*/ 268 h 276"/>
                <a:gd name="T52" fmla="*/ 171 w 321"/>
                <a:gd name="T53" fmla="*/ 268 h 276"/>
                <a:gd name="T54" fmla="*/ 178 w 321"/>
                <a:gd name="T55" fmla="*/ 276 h 276"/>
                <a:gd name="T56" fmla="*/ 180 w 321"/>
                <a:gd name="T57" fmla="*/ 264 h 276"/>
                <a:gd name="T58" fmla="*/ 173 w 321"/>
                <a:gd name="T59" fmla="*/ 242 h 276"/>
                <a:gd name="T60" fmla="*/ 178 w 321"/>
                <a:gd name="T61" fmla="*/ 244 h 276"/>
                <a:gd name="T62" fmla="*/ 180 w 321"/>
                <a:gd name="T63" fmla="*/ 239 h 276"/>
                <a:gd name="T64" fmla="*/ 178 w 321"/>
                <a:gd name="T65" fmla="*/ 219 h 276"/>
                <a:gd name="T66" fmla="*/ 199 w 321"/>
                <a:gd name="T67" fmla="*/ 155 h 276"/>
                <a:gd name="T68" fmla="*/ 194 w 321"/>
                <a:gd name="T69" fmla="*/ 142 h 276"/>
                <a:gd name="T70" fmla="*/ 204 w 321"/>
                <a:gd name="T71" fmla="*/ 136 h 276"/>
                <a:gd name="T72" fmla="*/ 211 w 321"/>
                <a:gd name="T73" fmla="*/ 124 h 276"/>
                <a:gd name="T74" fmla="*/ 209 w 321"/>
                <a:gd name="T75" fmla="*/ 118 h 276"/>
                <a:gd name="T76" fmla="*/ 226 w 321"/>
                <a:gd name="T77" fmla="*/ 94 h 276"/>
                <a:gd name="T78" fmla="*/ 246 w 321"/>
                <a:gd name="T79" fmla="*/ 83 h 276"/>
                <a:gd name="T80" fmla="*/ 269 w 321"/>
                <a:gd name="T81" fmla="*/ 66 h 276"/>
                <a:gd name="T82" fmla="*/ 295 w 321"/>
                <a:gd name="T83" fmla="*/ 62 h 276"/>
                <a:gd name="T84" fmla="*/ 312 w 321"/>
                <a:gd name="T85" fmla="*/ 42 h 276"/>
                <a:gd name="T86" fmla="*/ 321 w 321"/>
                <a:gd name="T87" fmla="*/ 1 h 276"/>
                <a:gd name="T88" fmla="*/ 321 w 321"/>
                <a:gd name="T89" fmla="*/ 0 h 276"/>
                <a:gd name="T90" fmla="*/ 274 w 321"/>
                <a:gd name="T91" fmla="*/ 5 h 276"/>
                <a:gd name="T92" fmla="*/ 220 w 321"/>
                <a:gd name="T93"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76">
                  <a:moveTo>
                    <a:pt x="220" y="8"/>
                  </a:moveTo>
                  <a:lnTo>
                    <a:pt x="107" y="14"/>
                  </a:lnTo>
                  <a:lnTo>
                    <a:pt x="54" y="16"/>
                  </a:lnTo>
                  <a:lnTo>
                    <a:pt x="0" y="22"/>
                  </a:lnTo>
                  <a:lnTo>
                    <a:pt x="3" y="76"/>
                  </a:lnTo>
                  <a:lnTo>
                    <a:pt x="9" y="188"/>
                  </a:lnTo>
                  <a:lnTo>
                    <a:pt x="11" y="244"/>
                  </a:lnTo>
                  <a:lnTo>
                    <a:pt x="67" y="242"/>
                  </a:lnTo>
                  <a:lnTo>
                    <a:pt x="67" y="239"/>
                  </a:lnTo>
                  <a:lnTo>
                    <a:pt x="121" y="237"/>
                  </a:lnTo>
                  <a:lnTo>
                    <a:pt x="127" y="237"/>
                  </a:lnTo>
                  <a:lnTo>
                    <a:pt x="130" y="238"/>
                  </a:lnTo>
                  <a:lnTo>
                    <a:pt x="132" y="239"/>
                  </a:lnTo>
                  <a:lnTo>
                    <a:pt x="135" y="243"/>
                  </a:lnTo>
                  <a:lnTo>
                    <a:pt x="136" y="247"/>
                  </a:lnTo>
                  <a:lnTo>
                    <a:pt x="136" y="248"/>
                  </a:lnTo>
                  <a:lnTo>
                    <a:pt x="141" y="251"/>
                  </a:lnTo>
                  <a:lnTo>
                    <a:pt x="145" y="249"/>
                  </a:lnTo>
                  <a:lnTo>
                    <a:pt x="148" y="254"/>
                  </a:lnTo>
                  <a:lnTo>
                    <a:pt x="151" y="257"/>
                  </a:lnTo>
                  <a:lnTo>
                    <a:pt x="156" y="258"/>
                  </a:lnTo>
                  <a:lnTo>
                    <a:pt x="159" y="260"/>
                  </a:lnTo>
                  <a:lnTo>
                    <a:pt x="160" y="263"/>
                  </a:lnTo>
                  <a:lnTo>
                    <a:pt x="162" y="263"/>
                  </a:lnTo>
                  <a:lnTo>
                    <a:pt x="165" y="265"/>
                  </a:lnTo>
                  <a:lnTo>
                    <a:pt x="166" y="268"/>
                  </a:lnTo>
                  <a:lnTo>
                    <a:pt x="171" y="268"/>
                  </a:lnTo>
                  <a:lnTo>
                    <a:pt x="178" y="276"/>
                  </a:lnTo>
                  <a:lnTo>
                    <a:pt x="180" y="264"/>
                  </a:lnTo>
                  <a:lnTo>
                    <a:pt x="173" y="242"/>
                  </a:lnTo>
                  <a:lnTo>
                    <a:pt x="178" y="244"/>
                  </a:lnTo>
                  <a:lnTo>
                    <a:pt x="180" y="239"/>
                  </a:lnTo>
                  <a:lnTo>
                    <a:pt x="178" y="219"/>
                  </a:lnTo>
                  <a:lnTo>
                    <a:pt x="199" y="155"/>
                  </a:lnTo>
                  <a:lnTo>
                    <a:pt x="194" y="142"/>
                  </a:lnTo>
                  <a:lnTo>
                    <a:pt x="204" y="136"/>
                  </a:lnTo>
                  <a:lnTo>
                    <a:pt x="211" y="124"/>
                  </a:lnTo>
                  <a:lnTo>
                    <a:pt x="209" y="118"/>
                  </a:lnTo>
                  <a:lnTo>
                    <a:pt x="226" y="94"/>
                  </a:lnTo>
                  <a:lnTo>
                    <a:pt x="246" y="83"/>
                  </a:lnTo>
                  <a:lnTo>
                    <a:pt x="269" y="66"/>
                  </a:lnTo>
                  <a:lnTo>
                    <a:pt x="295" y="62"/>
                  </a:lnTo>
                  <a:lnTo>
                    <a:pt x="312" y="42"/>
                  </a:lnTo>
                  <a:lnTo>
                    <a:pt x="321" y="1"/>
                  </a:lnTo>
                  <a:lnTo>
                    <a:pt x="321" y="0"/>
                  </a:lnTo>
                  <a:lnTo>
                    <a:pt x="274" y="5"/>
                  </a:lnTo>
                  <a:lnTo>
                    <a:pt x="22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1" name="Rectangle 320">
            <a:extLst>
              <a:ext uri="{FF2B5EF4-FFF2-40B4-BE49-F238E27FC236}">
                <a16:creationId xmlns:a16="http://schemas.microsoft.com/office/drawing/2014/main" id="{34411E87-77C5-46DA-A142-4CBB1F1FDF53}"/>
              </a:ext>
            </a:extLst>
          </p:cNvPr>
          <p:cNvSpPr/>
          <p:nvPr/>
        </p:nvSpPr>
        <p:spPr>
          <a:xfrm>
            <a:off x="626108" y="2802450"/>
            <a:ext cx="4482322" cy="1361911"/>
          </a:xfrm>
          <a:prstGeom prst="rect">
            <a:avLst/>
          </a:prstGeom>
        </p:spPr>
        <p:txBody>
          <a:bodyPr wrap="square">
            <a:spAutoFit/>
          </a:bodyPr>
          <a:lstStyle/>
          <a:p>
            <a:pPr fontAlgn="auto">
              <a:lnSpc>
                <a:spcPct val="125000"/>
              </a:lnSpc>
              <a:spcBef>
                <a:spcPts val="0"/>
              </a:spcBef>
              <a:spcAft>
                <a:spcPts val="0"/>
              </a:spcAft>
              <a:buClr>
                <a:srgbClr val="000099"/>
              </a:buClr>
            </a:pPr>
            <a:r>
              <a:rPr lang="en-US" sz="2200" dirty="0">
                <a:solidFill>
                  <a:schemeClr val="accent1"/>
                </a:solidFill>
                <a:latin typeface="+mn-lt"/>
              </a:rPr>
              <a:t>Providing assistance to businesses pursuing federal, state and local government contracts.</a:t>
            </a:r>
          </a:p>
        </p:txBody>
      </p:sp>
      <p:grpSp>
        <p:nvGrpSpPr>
          <p:cNvPr id="322" name="Group 321">
            <a:extLst>
              <a:ext uri="{FF2B5EF4-FFF2-40B4-BE49-F238E27FC236}">
                <a16:creationId xmlns:a16="http://schemas.microsoft.com/office/drawing/2014/main" id="{ADD114A1-A7F9-4B41-9BCC-F94A196BAA2F}"/>
              </a:ext>
            </a:extLst>
          </p:cNvPr>
          <p:cNvGrpSpPr/>
          <p:nvPr/>
        </p:nvGrpSpPr>
        <p:grpSpPr>
          <a:xfrm>
            <a:off x="5559543" y="2113336"/>
            <a:ext cx="2991584" cy="3694039"/>
            <a:chOff x="5559543" y="2113336"/>
            <a:chExt cx="2991584" cy="3694039"/>
          </a:xfrm>
        </p:grpSpPr>
        <p:grpSp>
          <p:nvGrpSpPr>
            <p:cNvPr id="323" name="Group 322">
              <a:extLst>
                <a:ext uri="{FF2B5EF4-FFF2-40B4-BE49-F238E27FC236}">
                  <a16:creationId xmlns:a16="http://schemas.microsoft.com/office/drawing/2014/main" id="{DBEF5D58-E17D-4A2D-9F1D-14D86BF85A52}"/>
                </a:ext>
              </a:extLst>
            </p:cNvPr>
            <p:cNvGrpSpPr/>
            <p:nvPr/>
          </p:nvGrpSpPr>
          <p:grpSpPr>
            <a:xfrm>
              <a:off x="5559543" y="2113336"/>
              <a:ext cx="2991584" cy="3694039"/>
              <a:chOff x="4833939" y="5027613"/>
              <a:chExt cx="966788" cy="1193800"/>
            </a:xfrm>
            <a:solidFill>
              <a:schemeClr val="accent1"/>
            </a:solidFill>
          </p:grpSpPr>
          <p:sp>
            <p:nvSpPr>
              <p:cNvPr id="329" name="Freeform 149">
                <a:extLst>
                  <a:ext uri="{FF2B5EF4-FFF2-40B4-BE49-F238E27FC236}">
                    <a16:creationId xmlns:a16="http://schemas.microsoft.com/office/drawing/2014/main" id="{5A760ECE-9BC7-4530-83D2-46C08E15E779}"/>
                  </a:ext>
                </a:extLst>
              </p:cNvPr>
              <p:cNvSpPr>
                <a:spLocks/>
              </p:cNvSpPr>
              <p:nvPr/>
            </p:nvSpPr>
            <p:spPr bwMode="auto">
              <a:xfrm>
                <a:off x="4859339" y="5499101"/>
                <a:ext cx="449263" cy="374650"/>
              </a:xfrm>
              <a:custGeom>
                <a:avLst/>
                <a:gdLst>
                  <a:gd name="T0" fmla="*/ 164 w 283"/>
                  <a:gd name="T1" fmla="*/ 6 h 236"/>
                  <a:gd name="T2" fmla="*/ 107 w 283"/>
                  <a:gd name="T3" fmla="*/ 10 h 236"/>
                  <a:gd name="T4" fmla="*/ 53 w 283"/>
                  <a:gd name="T5" fmla="*/ 11 h 236"/>
                  <a:gd name="T6" fmla="*/ 0 w 283"/>
                  <a:gd name="T7" fmla="*/ 13 h 236"/>
                  <a:gd name="T8" fmla="*/ 2 w 283"/>
                  <a:gd name="T9" fmla="*/ 68 h 236"/>
                  <a:gd name="T10" fmla="*/ 3 w 283"/>
                  <a:gd name="T11" fmla="*/ 124 h 236"/>
                  <a:gd name="T12" fmla="*/ 2 w 283"/>
                  <a:gd name="T13" fmla="*/ 180 h 236"/>
                  <a:gd name="T14" fmla="*/ 3 w 283"/>
                  <a:gd name="T15" fmla="*/ 236 h 236"/>
                  <a:gd name="T16" fmla="*/ 59 w 283"/>
                  <a:gd name="T17" fmla="*/ 234 h 236"/>
                  <a:gd name="T18" fmla="*/ 59 w 283"/>
                  <a:gd name="T19" fmla="*/ 231 h 236"/>
                  <a:gd name="T20" fmla="*/ 117 w 283"/>
                  <a:gd name="T21" fmla="*/ 230 h 236"/>
                  <a:gd name="T22" fmla="*/ 172 w 283"/>
                  <a:gd name="T23" fmla="*/ 227 h 236"/>
                  <a:gd name="T24" fmla="*/ 229 w 283"/>
                  <a:gd name="T25" fmla="*/ 225 h 236"/>
                  <a:gd name="T26" fmla="*/ 283 w 283"/>
                  <a:gd name="T27" fmla="*/ 222 h 236"/>
                  <a:gd name="T28" fmla="*/ 281 w 283"/>
                  <a:gd name="T29" fmla="*/ 166 h 236"/>
                  <a:gd name="T30" fmla="*/ 275 w 283"/>
                  <a:gd name="T31" fmla="*/ 54 h 236"/>
                  <a:gd name="T32" fmla="*/ 272 w 283"/>
                  <a:gd name="T33" fmla="*/ 0 h 236"/>
                  <a:gd name="T34" fmla="*/ 219 w 283"/>
                  <a:gd name="T35" fmla="*/ 2 h 236"/>
                  <a:gd name="T36" fmla="*/ 164 w 283"/>
                  <a:gd name="T37" fmla="*/ 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36">
                    <a:moveTo>
                      <a:pt x="164" y="6"/>
                    </a:moveTo>
                    <a:lnTo>
                      <a:pt x="107" y="10"/>
                    </a:lnTo>
                    <a:lnTo>
                      <a:pt x="53" y="11"/>
                    </a:lnTo>
                    <a:lnTo>
                      <a:pt x="0" y="13"/>
                    </a:lnTo>
                    <a:lnTo>
                      <a:pt x="2" y="68"/>
                    </a:lnTo>
                    <a:lnTo>
                      <a:pt x="3" y="124"/>
                    </a:lnTo>
                    <a:lnTo>
                      <a:pt x="2" y="180"/>
                    </a:lnTo>
                    <a:lnTo>
                      <a:pt x="3" y="236"/>
                    </a:lnTo>
                    <a:lnTo>
                      <a:pt x="59" y="234"/>
                    </a:lnTo>
                    <a:lnTo>
                      <a:pt x="59" y="231"/>
                    </a:lnTo>
                    <a:lnTo>
                      <a:pt x="117" y="230"/>
                    </a:lnTo>
                    <a:lnTo>
                      <a:pt x="172" y="227"/>
                    </a:lnTo>
                    <a:lnTo>
                      <a:pt x="229" y="225"/>
                    </a:lnTo>
                    <a:lnTo>
                      <a:pt x="283" y="222"/>
                    </a:lnTo>
                    <a:lnTo>
                      <a:pt x="281" y="166"/>
                    </a:lnTo>
                    <a:lnTo>
                      <a:pt x="275" y="54"/>
                    </a:lnTo>
                    <a:lnTo>
                      <a:pt x="272" y="0"/>
                    </a:lnTo>
                    <a:lnTo>
                      <a:pt x="219" y="2"/>
                    </a:lnTo>
                    <a:lnTo>
                      <a:pt x="164"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150">
                <a:extLst>
                  <a:ext uri="{FF2B5EF4-FFF2-40B4-BE49-F238E27FC236}">
                    <a16:creationId xmlns:a16="http://schemas.microsoft.com/office/drawing/2014/main" id="{25921E62-5607-4B75-BB67-0E3B1E21DFF4}"/>
                  </a:ext>
                </a:extLst>
              </p:cNvPr>
              <p:cNvSpPr>
                <a:spLocks/>
              </p:cNvSpPr>
              <p:nvPr/>
            </p:nvSpPr>
            <p:spPr bwMode="auto">
              <a:xfrm>
                <a:off x="5180014" y="5027613"/>
                <a:ext cx="460375" cy="474663"/>
              </a:xfrm>
              <a:custGeom>
                <a:avLst/>
                <a:gdLst>
                  <a:gd name="T0" fmla="*/ 110 w 290"/>
                  <a:gd name="T1" fmla="*/ 10 h 299"/>
                  <a:gd name="T2" fmla="*/ 111 w 290"/>
                  <a:gd name="T3" fmla="*/ 13 h 299"/>
                  <a:gd name="T4" fmla="*/ 54 w 290"/>
                  <a:gd name="T5" fmla="*/ 15 h 299"/>
                  <a:gd name="T6" fmla="*/ 0 w 290"/>
                  <a:gd name="T7" fmla="*/ 19 h 299"/>
                  <a:gd name="T8" fmla="*/ 3 w 290"/>
                  <a:gd name="T9" fmla="*/ 75 h 299"/>
                  <a:gd name="T10" fmla="*/ 13 w 290"/>
                  <a:gd name="T11" fmla="*/ 243 h 299"/>
                  <a:gd name="T12" fmla="*/ 17 w 290"/>
                  <a:gd name="T13" fmla="*/ 299 h 299"/>
                  <a:gd name="T14" fmla="*/ 70 w 290"/>
                  <a:gd name="T15" fmla="*/ 297 h 299"/>
                  <a:gd name="T16" fmla="*/ 124 w 290"/>
                  <a:gd name="T17" fmla="*/ 291 h 299"/>
                  <a:gd name="T18" fmla="*/ 177 w 290"/>
                  <a:gd name="T19" fmla="*/ 289 h 299"/>
                  <a:gd name="T20" fmla="*/ 290 w 290"/>
                  <a:gd name="T21" fmla="*/ 283 h 299"/>
                  <a:gd name="T22" fmla="*/ 288 w 290"/>
                  <a:gd name="T23" fmla="*/ 227 h 299"/>
                  <a:gd name="T24" fmla="*/ 283 w 290"/>
                  <a:gd name="T25" fmla="*/ 170 h 299"/>
                  <a:gd name="T26" fmla="*/ 278 w 290"/>
                  <a:gd name="T27" fmla="*/ 56 h 299"/>
                  <a:gd name="T28" fmla="*/ 274 w 290"/>
                  <a:gd name="T29" fmla="*/ 0 h 299"/>
                  <a:gd name="T30" fmla="*/ 218 w 290"/>
                  <a:gd name="T31" fmla="*/ 2 h 299"/>
                  <a:gd name="T32" fmla="*/ 110 w 290"/>
                  <a:gd name="T33" fmla="*/ 1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99">
                    <a:moveTo>
                      <a:pt x="110" y="10"/>
                    </a:moveTo>
                    <a:lnTo>
                      <a:pt x="111" y="13"/>
                    </a:lnTo>
                    <a:lnTo>
                      <a:pt x="54" y="15"/>
                    </a:lnTo>
                    <a:lnTo>
                      <a:pt x="0" y="19"/>
                    </a:lnTo>
                    <a:lnTo>
                      <a:pt x="3" y="75"/>
                    </a:lnTo>
                    <a:lnTo>
                      <a:pt x="13" y="243"/>
                    </a:lnTo>
                    <a:lnTo>
                      <a:pt x="17" y="299"/>
                    </a:lnTo>
                    <a:lnTo>
                      <a:pt x="70" y="297"/>
                    </a:lnTo>
                    <a:lnTo>
                      <a:pt x="124" y="291"/>
                    </a:lnTo>
                    <a:lnTo>
                      <a:pt x="177" y="289"/>
                    </a:lnTo>
                    <a:lnTo>
                      <a:pt x="290" y="283"/>
                    </a:lnTo>
                    <a:lnTo>
                      <a:pt x="288" y="227"/>
                    </a:lnTo>
                    <a:lnTo>
                      <a:pt x="283" y="170"/>
                    </a:lnTo>
                    <a:lnTo>
                      <a:pt x="278" y="56"/>
                    </a:lnTo>
                    <a:lnTo>
                      <a:pt x="274" y="0"/>
                    </a:lnTo>
                    <a:lnTo>
                      <a:pt x="218" y="2"/>
                    </a:lnTo>
                    <a:lnTo>
                      <a:pt x="110"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160">
                <a:extLst>
                  <a:ext uri="{FF2B5EF4-FFF2-40B4-BE49-F238E27FC236}">
                    <a16:creationId xmlns:a16="http://schemas.microsoft.com/office/drawing/2014/main" id="{5A170350-7A40-4C3E-8BE8-328CBE349295}"/>
                  </a:ext>
                </a:extLst>
              </p:cNvPr>
              <p:cNvSpPr>
                <a:spLocks/>
              </p:cNvSpPr>
              <p:nvPr/>
            </p:nvSpPr>
            <p:spPr bwMode="auto">
              <a:xfrm>
                <a:off x="4833939" y="5146676"/>
                <a:ext cx="373063" cy="373063"/>
              </a:xfrm>
              <a:custGeom>
                <a:avLst/>
                <a:gdLst>
                  <a:gd name="T0" fmla="*/ 0 w 235"/>
                  <a:gd name="T1" fmla="*/ 8 h 235"/>
                  <a:gd name="T2" fmla="*/ 5 w 235"/>
                  <a:gd name="T3" fmla="*/ 67 h 235"/>
                  <a:gd name="T4" fmla="*/ 9 w 235"/>
                  <a:gd name="T5" fmla="*/ 122 h 235"/>
                  <a:gd name="T6" fmla="*/ 13 w 235"/>
                  <a:gd name="T7" fmla="*/ 235 h 235"/>
                  <a:gd name="T8" fmla="*/ 16 w 235"/>
                  <a:gd name="T9" fmla="*/ 235 h 235"/>
                  <a:gd name="T10" fmla="*/ 69 w 235"/>
                  <a:gd name="T11" fmla="*/ 233 h 235"/>
                  <a:gd name="T12" fmla="*/ 123 w 235"/>
                  <a:gd name="T13" fmla="*/ 232 h 235"/>
                  <a:gd name="T14" fmla="*/ 180 w 235"/>
                  <a:gd name="T15" fmla="*/ 228 h 235"/>
                  <a:gd name="T16" fmla="*/ 235 w 235"/>
                  <a:gd name="T17" fmla="*/ 224 h 235"/>
                  <a:gd name="T18" fmla="*/ 231 w 235"/>
                  <a:gd name="T19" fmla="*/ 168 h 235"/>
                  <a:gd name="T20" fmla="*/ 221 w 235"/>
                  <a:gd name="T21" fmla="*/ 0 h 235"/>
                  <a:gd name="T22" fmla="*/ 110 w 235"/>
                  <a:gd name="T23" fmla="*/ 3 h 235"/>
                  <a:gd name="T24" fmla="*/ 0 w 235"/>
                  <a:gd name="T25"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35">
                    <a:moveTo>
                      <a:pt x="0" y="8"/>
                    </a:moveTo>
                    <a:lnTo>
                      <a:pt x="5" y="67"/>
                    </a:lnTo>
                    <a:lnTo>
                      <a:pt x="9" y="122"/>
                    </a:lnTo>
                    <a:lnTo>
                      <a:pt x="13" y="235"/>
                    </a:lnTo>
                    <a:lnTo>
                      <a:pt x="16" y="235"/>
                    </a:lnTo>
                    <a:lnTo>
                      <a:pt x="69" y="233"/>
                    </a:lnTo>
                    <a:lnTo>
                      <a:pt x="123" y="232"/>
                    </a:lnTo>
                    <a:lnTo>
                      <a:pt x="180" y="228"/>
                    </a:lnTo>
                    <a:lnTo>
                      <a:pt x="235" y="224"/>
                    </a:lnTo>
                    <a:lnTo>
                      <a:pt x="231" y="168"/>
                    </a:lnTo>
                    <a:lnTo>
                      <a:pt x="221" y="0"/>
                    </a:lnTo>
                    <a:lnTo>
                      <a:pt x="110" y="3"/>
                    </a:ln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Freeform 177">
                <a:extLst>
                  <a:ext uri="{FF2B5EF4-FFF2-40B4-BE49-F238E27FC236}">
                    <a16:creationId xmlns:a16="http://schemas.microsoft.com/office/drawing/2014/main" id="{B8680BD2-C8C7-4581-9CAE-1327C8A92655}"/>
                  </a:ext>
                </a:extLst>
              </p:cNvPr>
              <p:cNvSpPr>
                <a:spLocks/>
              </p:cNvSpPr>
              <p:nvPr/>
            </p:nvSpPr>
            <p:spPr bwMode="auto">
              <a:xfrm>
                <a:off x="5132389" y="5840413"/>
                <a:ext cx="441325" cy="381000"/>
              </a:xfrm>
              <a:custGeom>
                <a:avLst/>
                <a:gdLst>
                  <a:gd name="T0" fmla="*/ 266 w 278"/>
                  <a:gd name="T1" fmla="*/ 31 h 240"/>
                  <a:gd name="T2" fmla="*/ 265 w 278"/>
                  <a:gd name="T3" fmla="*/ 28 h 240"/>
                  <a:gd name="T4" fmla="*/ 262 w 278"/>
                  <a:gd name="T5" fmla="*/ 26 h 240"/>
                  <a:gd name="T6" fmla="*/ 260 w 278"/>
                  <a:gd name="T7" fmla="*/ 26 h 240"/>
                  <a:gd name="T8" fmla="*/ 259 w 278"/>
                  <a:gd name="T9" fmla="*/ 23 h 240"/>
                  <a:gd name="T10" fmla="*/ 256 w 278"/>
                  <a:gd name="T11" fmla="*/ 21 h 240"/>
                  <a:gd name="T12" fmla="*/ 251 w 278"/>
                  <a:gd name="T13" fmla="*/ 20 h 240"/>
                  <a:gd name="T14" fmla="*/ 248 w 278"/>
                  <a:gd name="T15" fmla="*/ 17 h 240"/>
                  <a:gd name="T16" fmla="*/ 245 w 278"/>
                  <a:gd name="T17" fmla="*/ 12 h 240"/>
                  <a:gd name="T18" fmla="*/ 241 w 278"/>
                  <a:gd name="T19" fmla="*/ 14 h 240"/>
                  <a:gd name="T20" fmla="*/ 236 w 278"/>
                  <a:gd name="T21" fmla="*/ 11 h 240"/>
                  <a:gd name="T22" fmla="*/ 236 w 278"/>
                  <a:gd name="T23" fmla="*/ 10 h 240"/>
                  <a:gd name="T24" fmla="*/ 235 w 278"/>
                  <a:gd name="T25" fmla="*/ 6 h 240"/>
                  <a:gd name="T26" fmla="*/ 232 w 278"/>
                  <a:gd name="T27" fmla="*/ 2 h 240"/>
                  <a:gd name="T28" fmla="*/ 230 w 278"/>
                  <a:gd name="T29" fmla="*/ 1 h 240"/>
                  <a:gd name="T30" fmla="*/ 227 w 278"/>
                  <a:gd name="T31" fmla="*/ 0 h 240"/>
                  <a:gd name="T32" fmla="*/ 221 w 278"/>
                  <a:gd name="T33" fmla="*/ 0 h 240"/>
                  <a:gd name="T34" fmla="*/ 167 w 278"/>
                  <a:gd name="T35" fmla="*/ 2 h 240"/>
                  <a:gd name="T36" fmla="*/ 167 w 278"/>
                  <a:gd name="T37" fmla="*/ 5 h 240"/>
                  <a:gd name="T38" fmla="*/ 111 w 278"/>
                  <a:gd name="T39" fmla="*/ 7 h 240"/>
                  <a:gd name="T40" fmla="*/ 57 w 278"/>
                  <a:gd name="T41" fmla="*/ 10 h 240"/>
                  <a:gd name="T42" fmla="*/ 0 w 278"/>
                  <a:gd name="T43" fmla="*/ 12 h 240"/>
                  <a:gd name="T44" fmla="*/ 5 w 278"/>
                  <a:gd name="T45" fmla="*/ 125 h 240"/>
                  <a:gd name="T46" fmla="*/ 10 w 278"/>
                  <a:gd name="T47" fmla="*/ 240 h 240"/>
                  <a:gd name="T48" fmla="*/ 105 w 278"/>
                  <a:gd name="T49" fmla="*/ 235 h 240"/>
                  <a:gd name="T50" fmla="*/ 143 w 278"/>
                  <a:gd name="T51" fmla="*/ 233 h 240"/>
                  <a:gd name="T52" fmla="*/ 105 w 278"/>
                  <a:gd name="T53" fmla="*/ 235 h 240"/>
                  <a:gd name="T54" fmla="*/ 144 w 278"/>
                  <a:gd name="T55" fmla="*/ 233 h 240"/>
                  <a:gd name="T56" fmla="*/ 153 w 278"/>
                  <a:gd name="T57" fmla="*/ 225 h 240"/>
                  <a:gd name="T58" fmla="*/ 149 w 278"/>
                  <a:gd name="T59" fmla="*/ 216 h 240"/>
                  <a:gd name="T60" fmla="*/ 162 w 278"/>
                  <a:gd name="T61" fmla="*/ 214 h 240"/>
                  <a:gd name="T62" fmla="*/ 156 w 278"/>
                  <a:gd name="T63" fmla="*/ 200 h 240"/>
                  <a:gd name="T64" fmla="*/ 161 w 278"/>
                  <a:gd name="T65" fmla="*/ 195 h 240"/>
                  <a:gd name="T66" fmla="*/ 170 w 278"/>
                  <a:gd name="T67" fmla="*/ 230 h 240"/>
                  <a:gd name="T68" fmla="*/ 173 w 278"/>
                  <a:gd name="T69" fmla="*/ 230 h 240"/>
                  <a:gd name="T70" fmla="*/ 164 w 278"/>
                  <a:gd name="T71" fmla="*/ 182 h 240"/>
                  <a:gd name="T72" fmla="*/ 177 w 278"/>
                  <a:gd name="T73" fmla="*/ 173 h 240"/>
                  <a:gd name="T74" fmla="*/ 191 w 278"/>
                  <a:gd name="T75" fmla="*/ 146 h 240"/>
                  <a:gd name="T76" fmla="*/ 203 w 278"/>
                  <a:gd name="T77" fmla="*/ 138 h 240"/>
                  <a:gd name="T78" fmla="*/ 200 w 278"/>
                  <a:gd name="T79" fmla="*/ 128 h 240"/>
                  <a:gd name="T80" fmla="*/ 210 w 278"/>
                  <a:gd name="T81" fmla="*/ 130 h 240"/>
                  <a:gd name="T82" fmla="*/ 212 w 278"/>
                  <a:gd name="T83" fmla="*/ 135 h 240"/>
                  <a:gd name="T84" fmla="*/ 216 w 278"/>
                  <a:gd name="T85" fmla="*/ 111 h 240"/>
                  <a:gd name="T86" fmla="*/ 222 w 278"/>
                  <a:gd name="T87" fmla="*/ 101 h 240"/>
                  <a:gd name="T88" fmla="*/ 231 w 278"/>
                  <a:gd name="T89" fmla="*/ 95 h 240"/>
                  <a:gd name="T90" fmla="*/ 246 w 278"/>
                  <a:gd name="T91" fmla="*/ 101 h 240"/>
                  <a:gd name="T92" fmla="*/ 250 w 278"/>
                  <a:gd name="T93" fmla="*/ 95 h 240"/>
                  <a:gd name="T94" fmla="*/ 252 w 278"/>
                  <a:gd name="T95" fmla="*/ 79 h 240"/>
                  <a:gd name="T96" fmla="*/ 245 w 278"/>
                  <a:gd name="T97" fmla="*/ 72 h 240"/>
                  <a:gd name="T98" fmla="*/ 253 w 278"/>
                  <a:gd name="T99" fmla="*/ 76 h 240"/>
                  <a:gd name="T100" fmla="*/ 271 w 278"/>
                  <a:gd name="T101" fmla="*/ 60 h 240"/>
                  <a:gd name="T102" fmla="*/ 271 w 278"/>
                  <a:gd name="T103" fmla="*/ 37 h 240"/>
                  <a:gd name="T104" fmla="*/ 278 w 278"/>
                  <a:gd name="T105" fmla="*/ 40 h 240"/>
                  <a:gd name="T106" fmla="*/ 278 w 278"/>
                  <a:gd name="T107" fmla="*/ 39 h 240"/>
                  <a:gd name="T108" fmla="*/ 271 w 278"/>
                  <a:gd name="T109" fmla="*/ 31 h 240"/>
                  <a:gd name="T110" fmla="*/ 266 w 278"/>
                  <a:gd name="T111" fmla="*/ 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240">
                    <a:moveTo>
                      <a:pt x="266" y="31"/>
                    </a:moveTo>
                    <a:lnTo>
                      <a:pt x="265" y="28"/>
                    </a:lnTo>
                    <a:lnTo>
                      <a:pt x="262" y="26"/>
                    </a:lnTo>
                    <a:lnTo>
                      <a:pt x="260" y="26"/>
                    </a:lnTo>
                    <a:lnTo>
                      <a:pt x="259" y="23"/>
                    </a:lnTo>
                    <a:lnTo>
                      <a:pt x="256" y="21"/>
                    </a:lnTo>
                    <a:lnTo>
                      <a:pt x="251" y="20"/>
                    </a:lnTo>
                    <a:lnTo>
                      <a:pt x="248" y="17"/>
                    </a:lnTo>
                    <a:lnTo>
                      <a:pt x="245" y="12"/>
                    </a:lnTo>
                    <a:lnTo>
                      <a:pt x="241" y="14"/>
                    </a:lnTo>
                    <a:lnTo>
                      <a:pt x="236" y="11"/>
                    </a:lnTo>
                    <a:lnTo>
                      <a:pt x="236" y="10"/>
                    </a:lnTo>
                    <a:lnTo>
                      <a:pt x="235" y="6"/>
                    </a:lnTo>
                    <a:lnTo>
                      <a:pt x="232" y="2"/>
                    </a:lnTo>
                    <a:lnTo>
                      <a:pt x="230" y="1"/>
                    </a:lnTo>
                    <a:lnTo>
                      <a:pt x="227" y="0"/>
                    </a:lnTo>
                    <a:lnTo>
                      <a:pt x="221" y="0"/>
                    </a:lnTo>
                    <a:lnTo>
                      <a:pt x="167" y="2"/>
                    </a:lnTo>
                    <a:lnTo>
                      <a:pt x="167" y="5"/>
                    </a:lnTo>
                    <a:lnTo>
                      <a:pt x="111" y="7"/>
                    </a:lnTo>
                    <a:lnTo>
                      <a:pt x="57" y="10"/>
                    </a:lnTo>
                    <a:lnTo>
                      <a:pt x="0" y="12"/>
                    </a:lnTo>
                    <a:lnTo>
                      <a:pt x="5" y="125"/>
                    </a:lnTo>
                    <a:lnTo>
                      <a:pt x="10" y="240"/>
                    </a:lnTo>
                    <a:lnTo>
                      <a:pt x="105" y="235"/>
                    </a:lnTo>
                    <a:lnTo>
                      <a:pt x="143" y="233"/>
                    </a:lnTo>
                    <a:lnTo>
                      <a:pt x="105" y="235"/>
                    </a:lnTo>
                    <a:lnTo>
                      <a:pt x="144" y="233"/>
                    </a:lnTo>
                    <a:lnTo>
                      <a:pt x="153" y="225"/>
                    </a:lnTo>
                    <a:lnTo>
                      <a:pt x="149" y="216"/>
                    </a:lnTo>
                    <a:lnTo>
                      <a:pt x="162" y="214"/>
                    </a:lnTo>
                    <a:lnTo>
                      <a:pt x="156" y="200"/>
                    </a:lnTo>
                    <a:lnTo>
                      <a:pt x="161" y="195"/>
                    </a:lnTo>
                    <a:lnTo>
                      <a:pt x="170" y="230"/>
                    </a:lnTo>
                    <a:lnTo>
                      <a:pt x="173" y="230"/>
                    </a:lnTo>
                    <a:lnTo>
                      <a:pt x="164" y="182"/>
                    </a:lnTo>
                    <a:lnTo>
                      <a:pt x="177" y="173"/>
                    </a:lnTo>
                    <a:lnTo>
                      <a:pt x="191" y="146"/>
                    </a:lnTo>
                    <a:lnTo>
                      <a:pt x="203" y="138"/>
                    </a:lnTo>
                    <a:lnTo>
                      <a:pt x="200" y="128"/>
                    </a:lnTo>
                    <a:lnTo>
                      <a:pt x="210" y="130"/>
                    </a:lnTo>
                    <a:lnTo>
                      <a:pt x="212" y="135"/>
                    </a:lnTo>
                    <a:lnTo>
                      <a:pt x="216" y="111"/>
                    </a:lnTo>
                    <a:lnTo>
                      <a:pt x="222" y="101"/>
                    </a:lnTo>
                    <a:lnTo>
                      <a:pt x="231" y="95"/>
                    </a:lnTo>
                    <a:lnTo>
                      <a:pt x="246" y="101"/>
                    </a:lnTo>
                    <a:lnTo>
                      <a:pt x="250" y="95"/>
                    </a:lnTo>
                    <a:lnTo>
                      <a:pt x="252" y="79"/>
                    </a:lnTo>
                    <a:lnTo>
                      <a:pt x="245" y="72"/>
                    </a:lnTo>
                    <a:lnTo>
                      <a:pt x="253" y="76"/>
                    </a:lnTo>
                    <a:lnTo>
                      <a:pt x="271" y="60"/>
                    </a:lnTo>
                    <a:lnTo>
                      <a:pt x="271" y="37"/>
                    </a:lnTo>
                    <a:lnTo>
                      <a:pt x="278" y="40"/>
                    </a:lnTo>
                    <a:lnTo>
                      <a:pt x="278" y="39"/>
                    </a:lnTo>
                    <a:lnTo>
                      <a:pt x="271" y="31"/>
                    </a:lnTo>
                    <a:lnTo>
                      <a:pt x="266" y="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178">
                <a:extLst>
                  <a:ext uri="{FF2B5EF4-FFF2-40B4-BE49-F238E27FC236}">
                    <a16:creationId xmlns:a16="http://schemas.microsoft.com/office/drawing/2014/main" id="{1FF4016F-E751-4463-963B-C6D187EED081}"/>
                  </a:ext>
                </a:extLst>
              </p:cNvPr>
              <p:cNvSpPr>
                <a:spLocks/>
              </p:cNvSpPr>
              <p:nvPr/>
            </p:nvSpPr>
            <p:spPr bwMode="auto">
              <a:xfrm>
                <a:off x="5291139" y="5464176"/>
                <a:ext cx="509588" cy="438150"/>
              </a:xfrm>
              <a:custGeom>
                <a:avLst/>
                <a:gdLst>
                  <a:gd name="T0" fmla="*/ 220 w 321"/>
                  <a:gd name="T1" fmla="*/ 8 h 276"/>
                  <a:gd name="T2" fmla="*/ 107 w 321"/>
                  <a:gd name="T3" fmla="*/ 14 h 276"/>
                  <a:gd name="T4" fmla="*/ 54 w 321"/>
                  <a:gd name="T5" fmla="*/ 16 h 276"/>
                  <a:gd name="T6" fmla="*/ 0 w 321"/>
                  <a:gd name="T7" fmla="*/ 22 h 276"/>
                  <a:gd name="T8" fmla="*/ 3 w 321"/>
                  <a:gd name="T9" fmla="*/ 76 h 276"/>
                  <a:gd name="T10" fmla="*/ 9 w 321"/>
                  <a:gd name="T11" fmla="*/ 188 h 276"/>
                  <a:gd name="T12" fmla="*/ 11 w 321"/>
                  <a:gd name="T13" fmla="*/ 244 h 276"/>
                  <a:gd name="T14" fmla="*/ 67 w 321"/>
                  <a:gd name="T15" fmla="*/ 242 h 276"/>
                  <a:gd name="T16" fmla="*/ 67 w 321"/>
                  <a:gd name="T17" fmla="*/ 239 h 276"/>
                  <a:gd name="T18" fmla="*/ 121 w 321"/>
                  <a:gd name="T19" fmla="*/ 237 h 276"/>
                  <a:gd name="T20" fmla="*/ 127 w 321"/>
                  <a:gd name="T21" fmla="*/ 237 h 276"/>
                  <a:gd name="T22" fmla="*/ 130 w 321"/>
                  <a:gd name="T23" fmla="*/ 238 h 276"/>
                  <a:gd name="T24" fmla="*/ 132 w 321"/>
                  <a:gd name="T25" fmla="*/ 239 h 276"/>
                  <a:gd name="T26" fmla="*/ 135 w 321"/>
                  <a:gd name="T27" fmla="*/ 243 h 276"/>
                  <a:gd name="T28" fmla="*/ 136 w 321"/>
                  <a:gd name="T29" fmla="*/ 247 h 276"/>
                  <a:gd name="T30" fmla="*/ 136 w 321"/>
                  <a:gd name="T31" fmla="*/ 248 h 276"/>
                  <a:gd name="T32" fmla="*/ 141 w 321"/>
                  <a:gd name="T33" fmla="*/ 251 h 276"/>
                  <a:gd name="T34" fmla="*/ 145 w 321"/>
                  <a:gd name="T35" fmla="*/ 249 h 276"/>
                  <a:gd name="T36" fmla="*/ 148 w 321"/>
                  <a:gd name="T37" fmla="*/ 254 h 276"/>
                  <a:gd name="T38" fmla="*/ 151 w 321"/>
                  <a:gd name="T39" fmla="*/ 257 h 276"/>
                  <a:gd name="T40" fmla="*/ 156 w 321"/>
                  <a:gd name="T41" fmla="*/ 258 h 276"/>
                  <a:gd name="T42" fmla="*/ 159 w 321"/>
                  <a:gd name="T43" fmla="*/ 260 h 276"/>
                  <a:gd name="T44" fmla="*/ 160 w 321"/>
                  <a:gd name="T45" fmla="*/ 263 h 276"/>
                  <a:gd name="T46" fmla="*/ 162 w 321"/>
                  <a:gd name="T47" fmla="*/ 263 h 276"/>
                  <a:gd name="T48" fmla="*/ 165 w 321"/>
                  <a:gd name="T49" fmla="*/ 265 h 276"/>
                  <a:gd name="T50" fmla="*/ 166 w 321"/>
                  <a:gd name="T51" fmla="*/ 268 h 276"/>
                  <a:gd name="T52" fmla="*/ 171 w 321"/>
                  <a:gd name="T53" fmla="*/ 268 h 276"/>
                  <a:gd name="T54" fmla="*/ 178 w 321"/>
                  <a:gd name="T55" fmla="*/ 276 h 276"/>
                  <a:gd name="T56" fmla="*/ 180 w 321"/>
                  <a:gd name="T57" fmla="*/ 264 h 276"/>
                  <a:gd name="T58" fmla="*/ 173 w 321"/>
                  <a:gd name="T59" fmla="*/ 242 h 276"/>
                  <a:gd name="T60" fmla="*/ 178 w 321"/>
                  <a:gd name="T61" fmla="*/ 244 h 276"/>
                  <a:gd name="T62" fmla="*/ 180 w 321"/>
                  <a:gd name="T63" fmla="*/ 239 h 276"/>
                  <a:gd name="T64" fmla="*/ 178 w 321"/>
                  <a:gd name="T65" fmla="*/ 219 h 276"/>
                  <a:gd name="T66" fmla="*/ 199 w 321"/>
                  <a:gd name="T67" fmla="*/ 155 h 276"/>
                  <a:gd name="T68" fmla="*/ 194 w 321"/>
                  <a:gd name="T69" fmla="*/ 142 h 276"/>
                  <a:gd name="T70" fmla="*/ 204 w 321"/>
                  <a:gd name="T71" fmla="*/ 136 h 276"/>
                  <a:gd name="T72" fmla="*/ 211 w 321"/>
                  <a:gd name="T73" fmla="*/ 124 h 276"/>
                  <a:gd name="T74" fmla="*/ 209 w 321"/>
                  <a:gd name="T75" fmla="*/ 118 h 276"/>
                  <a:gd name="T76" fmla="*/ 226 w 321"/>
                  <a:gd name="T77" fmla="*/ 94 h 276"/>
                  <a:gd name="T78" fmla="*/ 246 w 321"/>
                  <a:gd name="T79" fmla="*/ 83 h 276"/>
                  <a:gd name="T80" fmla="*/ 269 w 321"/>
                  <a:gd name="T81" fmla="*/ 66 h 276"/>
                  <a:gd name="T82" fmla="*/ 295 w 321"/>
                  <a:gd name="T83" fmla="*/ 62 h 276"/>
                  <a:gd name="T84" fmla="*/ 312 w 321"/>
                  <a:gd name="T85" fmla="*/ 42 h 276"/>
                  <a:gd name="T86" fmla="*/ 321 w 321"/>
                  <a:gd name="T87" fmla="*/ 1 h 276"/>
                  <a:gd name="T88" fmla="*/ 321 w 321"/>
                  <a:gd name="T89" fmla="*/ 0 h 276"/>
                  <a:gd name="T90" fmla="*/ 274 w 321"/>
                  <a:gd name="T91" fmla="*/ 5 h 276"/>
                  <a:gd name="T92" fmla="*/ 220 w 321"/>
                  <a:gd name="T93"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76">
                    <a:moveTo>
                      <a:pt x="220" y="8"/>
                    </a:moveTo>
                    <a:lnTo>
                      <a:pt x="107" y="14"/>
                    </a:lnTo>
                    <a:lnTo>
                      <a:pt x="54" y="16"/>
                    </a:lnTo>
                    <a:lnTo>
                      <a:pt x="0" y="22"/>
                    </a:lnTo>
                    <a:lnTo>
                      <a:pt x="3" y="76"/>
                    </a:lnTo>
                    <a:lnTo>
                      <a:pt x="9" y="188"/>
                    </a:lnTo>
                    <a:lnTo>
                      <a:pt x="11" y="244"/>
                    </a:lnTo>
                    <a:lnTo>
                      <a:pt x="67" y="242"/>
                    </a:lnTo>
                    <a:lnTo>
                      <a:pt x="67" y="239"/>
                    </a:lnTo>
                    <a:lnTo>
                      <a:pt x="121" y="237"/>
                    </a:lnTo>
                    <a:lnTo>
                      <a:pt x="127" y="237"/>
                    </a:lnTo>
                    <a:lnTo>
                      <a:pt x="130" y="238"/>
                    </a:lnTo>
                    <a:lnTo>
                      <a:pt x="132" y="239"/>
                    </a:lnTo>
                    <a:lnTo>
                      <a:pt x="135" y="243"/>
                    </a:lnTo>
                    <a:lnTo>
                      <a:pt x="136" y="247"/>
                    </a:lnTo>
                    <a:lnTo>
                      <a:pt x="136" y="248"/>
                    </a:lnTo>
                    <a:lnTo>
                      <a:pt x="141" y="251"/>
                    </a:lnTo>
                    <a:lnTo>
                      <a:pt x="145" y="249"/>
                    </a:lnTo>
                    <a:lnTo>
                      <a:pt x="148" y="254"/>
                    </a:lnTo>
                    <a:lnTo>
                      <a:pt x="151" y="257"/>
                    </a:lnTo>
                    <a:lnTo>
                      <a:pt x="156" y="258"/>
                    </a:lnTo>
                    <a:lnTo>
                      <a:pt x="159" y="260"/>
                    </a:lnTo>
                    <a:lnTo>
                      <a:pt x="160" y="263"/>
                    </a:lnTo>
                    <a:lnTo>
                      <a:pt x="162" y="263"/>
                    </a:lnTo>
                    <a:lnTo>
                      <a:pt x="165" y="265"/>
                    </a:lnTo>
                    <a:lnTo>
                      <a:pt x="166" y="268"/>
                    </a:lnTo>
                    <a:lnTo>
                      <a:pt x="171" y="268"/>
                    </a:lnTo>
                    <a:lnTo>
                      <a:pt x="178" y="276"/>
                    </a:lnTo>
                    <a:lnTo>
                      <a:pt x="180" y="264"/>
                    </a:lnTo>
                    <a:lnTo>
                      <a:pt x="173" y="242"/>
                    </a:lnTo>
                    <a:lnTo>
                      <a:pt x="178" y="244"/>
                    </a:lnTo>
                    <a:lnTo>
                      <a:pt x="180" y="239"/>
                    </a:lnTo>
                    <a:lnTo>
                      <a:pt x="178" y="219"/>
                    </a:lnTo>
                    <a:lnTo>
                      <a:pt x="199" y="155"/>
                    </a:lnTo>
                    <a:lnTo>
                      <a:pt x="194" y="142"/>
                    </a:lnTo>
                    <a:lnTo>
                      <a:pt x="204" y="136"/>
                    </a:lnTo>
                    <a:lnTo>
                      <a:pt x="211" y="124"/>
                    </a:lnTo>
                    <a:lnTo>
                      <a:pt x="209" y="118"/>
                    </a:lnTo>
                    <a:lnTo>
                      <a:pt x="226" y="94"/>
                    </a:lnTo>
                    <a:lnTo>
                      <a:pt x="246" y="83"/>
                    </a:lnTo>
                    <a:lnTo>
                      <a:pt x="269" y="66"/>
                    </a:lnTo>
                    <a:lnTo>
                      <a:pt x="295" y="62"/>
                    </a:lnTo>
                    <a:lnTo>
                      <a:pt x="312" y="42"/>
                    </a:lnTo>
                    <a:lnTo>
                      <a:pt x="321" y="1"/>
                    </a:lnTo>
                    <a:lnTo>
                      <a:pt x="321" y="0"/>
                    </a:lnTo>
                    <a:lnTo>
                      <a:pt x="274" y="5"/>
                    </a:lnTo>
                    <a:lnTo>
                      <a:pt x="22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4" name="Rectangle 323">
              <a:extLst>
                <a:ext uri="{FF2B5EF4-FFF2-40B4-BE49-F238E27FC236}">
                  <a16:creationId xmlns:a16="http://schemas.microsoft.com/office/drawing/2014/main" id="{0EAC34B8-057A-4D8A-B882-BD46BF782E05}"/>
                </a:ext>
              </a:extLst>
            </p:cNvPr>
            <p:cNvSpPr/>
            <p:nvPr/>
          </p:nvSpPr>
          <p:spPr>
            <a:xfrm>
              <a:off x="5707674" y="2877532"/>
              <a:ext cx="939681" cy="375552"/>
            </a:xfrm>
            <a:prstGeom prst="rect">
              <a:avLst/>
            </a:prstGeom>
          </p:spPr>
          <p:txBody>
            <a:bodyPr wrap="none">
              <a:spAutoFit/>
            </a:bodyPr>
            <a:lstStyle/>
            <a:p>
              <a:pPr defTabSz="1218683" fontAlgn="auto">
                <a:lnSpc>
                  <a:spcPct val="150000"/>
                </a:lnSpc>
                <a:spcBef>
                  <a:spcPts val="0"/>
                </a:spcBef>
                <a:spcAft>
                  <a:spcPts val="0"/>
                </a:spcAft>
              </a:pPr>
              <a:r>
                <a:rPr lang="en-US" sz="1400" spc="-40" dirty="0">
                  <a:solidFill>
                    <a:schemeClr val="bg1"/>
                  </a:solidFill>
                  <a:latin typeface="Arial" panose="020B0604020202020204" pitchFamily="34" charset="0"/>
                  <a:cs typeface="Arial" panose="020B0604020202020204" pitchFamily="34" charset="0"/>
                </a:rPr>
                <a:t>Livingston</a:t>
              </a:r>
            </a:p>
          </p:txBody>
        </p:sp>
        <p:sp>
          <p:nvSpPr>
            <p:cNvPr id="325" name="Rectangle 324">
              <a:extLst>
                <a:ext uri="{FF2B5EF4-FFF2-40B4-BE49-F238E27FC236}">
                  <a16:creationId xmlns:a16="http://schemas.microsoft.com/office/drawing/2014/main" id="{2D0EC930-97D1-4A59-837B-804FFF54987D}"/>
                </a:ext>
              </a:extLst>
            </p:cNvPr>
            <p:cNvSpPr/>
            <p:nvPr/>
          </p:nvSpPr>
          <p:spPr>
            <a:xfrm>
              <a:off x="6598255" y="5028150"/>
              <a:ext cx="759823" cy="375552"/>
            </a:xfrm>
            <a:prstGeom prst="rect">
              <a:avLst/>
            </a:prstGeom>
          </p:spPr>
          <p:txBody>
            <a:bodyPr wrap="none">
              <a:spAutoFit/>
            </a:bodyPr>
            <a:lstStyle/>
            <a:p>
              <a:pPr defTabSz="1218683" fontAlgn="auto">
                <a:lnSpc>
                  <a:spcPct val="150000"/>
                </a:lnSpc>
                <a:spcBef>
                  <a:spcPts val="0"/>
                </a:spcBef>
                <a:spcAft>
                  <a:spcPts val="0"/>
                </a:spcAft>
              </a:pPr>
              <a:r>
                <a:rPr lang="en-US" sz="1400" spc="-40" dirty="0">
                  <a:solidFill>
                    <a:schemeClr val="bg1"/>
                  </a:solidFill>
                  <a:latin typeface="Arial" panose="020B0604020202020204" pitchFamily="34" charset="0"/>
                  <a:cs typeface="Arial" panose="020B0604020202020204" pitchFamily="34" charset="0"/>
                </a:rPr>
                <a:t>Monroe</a:t>
              </a:r>
            </a:p>
          </p:txBody>
        </p:sp>
        <p:sp>
          <p:nvSpPr>
            <p:cNvPr id="326" name="Rectangle 325">
              <a:extLst>
                <a:ext uri="{FF2B5EF4-FFF2-40B4-BE49-F238E27FC236}">
                  <a16:creationId xmlns:a16="http://schemas.microsoft.com/office/drawing/2014/main" id="{724685AB-F696-460B-982B-89A9DE9CF093}"/>
                </a:ext>
              </a:extLst>
            </p:cNvPr>
            <p:cNvSpPr/>
            <p:nvPr/>
          </p:nvSpPr>
          <p:spPr>
            <a:xfrm>
              <a:off x="6940086" y="2705230"/>
              <a:ext cx="815608" cy="375552"/>
            </a:xfrm>
            <a:prstGeom prst="rect">
              <a:avLst/>
            </a:prstGeom>
          </p:spPr>
          <p:txBody>
            <a:bodyPr wrap="none">
              <a:spAutoFit/>
            </a:bodyPr>
            <a:lstStyle/>
            <a:p>
              <a:pPr defTabSz="1218683" fontAlgn="auto">
                <a:lnSpc>
                  <a:spcPct val="150000"/>
                </a:lnSpc>
                <a:spcBef>
                  <a:spcPts val="0"/>
                </a:spcBef>
                <a:spcAft>
                  <a:spcPts val="0"/>
                </a:spcAft>
              </a:pPr>
              <a:r>
                <a:rPr lang="en-US" sz="1400" spc="-40" dirty="0">
                  <a:solidFill>
                    <a:schemeClr val="bg1"/>
                  </a:solidFill>
                  <a:latin typeface="Arial" panose="020B0604020202020204" pitchFamily="34" charset="0"/>
                  <a:cs typeface="Arial" panose="020B0604020202020204" pitchFamily="34" charset="0"/>
                </a:rPr>
                <a:t>Oakland</a:t>
              </a:r>
            </a:p>
          </p:txBody>
        </p:sp>
        <p:sp>
          <p:nvSpPr>
            <p:cNvPr id="327" name="Rectangle 326">
              <a:extLst>
                <a:ext uri="{FF2B5EF4-FFF2-40B4-BE49-F238E27FC236}">
                  <a16:creationId xmlns:a16="http://schemas.microsoft.com/office/drawing/2014/main" id="{75A8EAA0-853C-4123-AB82-1128F6B8DD40}"/>
                </a:ext>
              </a:extLst>
            </p:cNvPr>
            <p:cNvSpPr/>
            <p:nvPr/>
          </p:nvSpPr>
          <p:spPr>
            <a:xfrm>
              <a:off x="5808305" y="3970839"/>
              <a:ext cx="1067985" cy="375552"/>
            </a:xfrm>
            <a:prstGeom prst="rect">
              <a:avLst/>
            </a:prstGeom>
          </p:spPr>
          <p:txBody>
            <a:bodyPr wrap="none">
              <a:spAutoFit/>
            </a:bodyPr>
            <a:lstStyle/>
            <a:p>
              <a:pPr defTabSz="1218683" fontAlgn="auto">
                <a:lnSpc>
                  <a:spcPct val="150000"/>
                </a:lnSpc>
                <a:spcBef>
                  <a:spcPts val="0"/>
                </a:spcBef>
                <a:spcAft>
                  <a:spcPts val="0"/>
                </a:spcAft>
              </a:pPr>
              <a:r>
                <a:rPr lang="en-US" sz="1400" spc="-40" dirty="0">
                  <a:solidFill>
                    <a:schemeClr val="bg1"/>
                  </a:solidFill>
                  <a:latin typeface="Arial" panose="020B0604020202020204" pitchFamily="34" charset="0"/>
                  <a:cs typeface="Arial" panose="020B0604020202020204" pitchFamily="34" charset="0"/>
                </a:rPr>
                <a:t>Washtenaw</a:t>
              </a:r>
            </a:p>
          </p:txBody>
        </p:sp>
        <p:sp>
          <p:nvSpPr>
            <p:cNvPr id="328" name="Rectangle 327">
              <a:extLst>
                <a:ext uri="{FF2B5EF4-FFF2-40B4-BE49-F238E27FC236}">
                  <a16:creationId xmlns:a16="http://schemas.microsoft.com/office/drawing/2014/main" id="{CE6168F2-2BF1-4D26-A122-D8A9A5BB0901}"/>
                </a:ext>
              </a:extLst>
            </p:cNvPr>
            <p:cNvSpPr/>
            <p:nvPr/>
          </p:nvSpPr>
          <p:spPr>
            <a:xfrm>
              <a:off x="7139444" y="3874139"/>
              <a:ext cx="710194" cy="375552"/>
            </a:xfrm>
            <a:prstGeom prst="rect">
              <a:avLst/>
            </a:prstGeom>
          </p:spPr>
          <p:txBody>
            <a:bodyPr wrap="none">
              <a:spAutoFit/>
            </a:bodyPr>
            <a:lstStyle/>
            <a:p>
              <a:pPr defTabSz="1218683" fontAlgn="auto">
                <a:lnSpc>
                  <a:spcPct val="150000"/>
                </a:lnSpc>
                <a:spcBef>
                  <a:spcPts val="0"/>
                </a:spcBef>
                <a:spcAft>
                  <a:spcPts val="0"/>
                </a:spcAft>
              </a:pPr>
              <a:r>
                <a:rPr lang="en-US" sz="1400" spc="-40" dirty="0">
                  <a:solidFill>
                    <a:schemeClr val="bg1"/>
                  </a:solidFill>
                  <a:latin typeface="Arial" panose="020B0604020202020204" pitchFamily="34" charset="0"/>
                  <a:cs typeface="Arial" panose="020B0604020202020204" pitchFamily="34" charset="0"/>
                </a:rPr>
                <a:t>Wayne</a:t>
              </a:r>
            </a:p>
          </p:txBody>
        </p:sp>
      </p:grpSp>
      <p:sp>
        <p:nvSpPr>
          <p:cNvPr id="344" name="Text Placeholder 343">
            <a:extLst>
              <a:ext uri="{FF2B5EF4-FFF2-40B4-BE49-F238E27FC236}">
                <a16:creationId xmlns:a16="http://schemas.microsoft.com/office/drawing/2014/main" id="{51EBDB44-8C47-46C3-A54D-81D2FE61D56A}"/>
              </a:ext>
            </a:extLst>
          </p:cNvPr>
          <p:cNvSpPr>
            <a:spLocks noGrp="1"/>
          </p:cNvSpPr>
          <p:nvPr>
            <p:ph type="body" sz="quarter" idx="15"/>
          </p:nvPr>
        </p:nvSpPr>
        <p:spPr/>
        <p:txBody>
          <a:bodyPr/>
          <a:lstStyle/>
          <a:p>
            <a:r>
              <a:rPr lang="en-US" dirty="0"/>
              <a:t>APEX Accelerator Introduction</a:t>
            </a:r>
          </a:p>
        </p:txBody>
      </p:sp>
      <p:sp>
        <p:nvSpPr>
          <p:cNvPr id="335" name="5-Point Star 333">
            <a:extLst>
              <a:ext uri="{FF2B5EF4-FFF2-40B4-BE49-F238E27FC236}">
                <a16:creationId xmlns:a16="http://schemas.microsoft.com/office/drawing/2014/main" id="{0C43E594-2BD3-415B-80DC-BB0BADB84939}"/>
              </a:ext>
            </a:extLst>
          </p:cNvPr>
          <p:cNvSpPr/>
          <p:nvPr/>
        </p:nvSpPr>
        <p:spPr>
          <a:xfrm>
            <a:off x="7683998" y="4164361"/>
            <a:ext cx="287338" cy="285635"/>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38" name="TextBox 337">
            <a:extLst>
              <a:ext uri="{FF2B5EF4-FFF2-40B4-BE49-F238E27FC236}">
                <a16:creationId xmlns:a16="http://schemas.microsoft.com/office/drawing/2014/main" id="{82564A6D-1C46-4E1D-89BB-8EEF6154BBF9}"/>
              </a:ext>
            </a:extLst>
          </p:cNvPr>
          <p:cNvSpPr txBox="1"/>
          <p:nvPr/>
        </p:nvSpPr>
        <p:spPr>
          <a:xfrm>
            <a:off x="1054565" y="4825593"/>
            <a:ext cx="1582724" cy="646331"/>
          </a:xfrm>
          <a:prstGeom prst="rect">
            <a:avLst/>
          </a:prstGeom>
          <a:noFill/>
        </p:spPr>
        <p:txBody>
          <a:bodyPr wrap="square" rtlCol="0">
            <a:spAutoFit/>
          </a:bodyPr>
          <a:lstStyle/>
          <a:p>
            <a:pPr fontAlgn="auto">
              <a:spcBef>
                <a:spcPts val="0"/>
              </a:spcBef>
              <a:spcAft>
                <a:spcPts val="0"/>
              </a:spcAft>
            </a:pPr>
            <a:r>
              <a:rPr lang="en-US" sz="1200" spc="-40" dirty="0">
                <a:solidFill>
                  <a:schemeClr val="bg1"/>
                </a:solidFill>
                <a:latin typeface="Arial" panose="020B0604020202020204" pitchFamily="34" charset="0"/>
                <a:cs typeface="Arial" panose="020B0604020202020204" pitchFamily="34" charset="0"/>
              </a:rPr>
              <a:t>The City of Detroit is served by the Wayne State University PTAC</a:t>
            </a:r>
          </a:p>
        </p:txBody>
      </p:sp>
      <p:pic>
        <p:nvPicPr>
          <p:cNvPr id="342" name="Picture 3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74" y="383115"/>
            <a:ext cx="3480816" cy="2401824"/>
          </a:xfrm>
          <a:prstGeom prst="rect">
            <a:avLst/>
          </a:prstGeom>
        </p:spPr>
      </p:pic>
      <p:sp>
        <p:nvSpPr>
          <p:cNvPr id="319" name="TextBox 318">
            <a:extLst>
              <a:ext uri="{FF2B5EF4-FFF2-40B4-BE49-F238E27FC236}">
                <a16:creationId xmlns:a16="http://schemas.microsoft.com/office/drawing/2014/main" id="{D7161E0E-8F10-FD8D-0072-55F492111E41}"/>
              </a:ext>
            </a:extLst>
          </p:cNvPr>
          <p:cNvSpPr txBox="1"/>
          <p:nvPr/>
        </p:nvSpPr>
        <p:spPr>
          <a:xfrm>
            <a:off x="1077976" y="2098826"/>
            <a:ext cx="3228078" cy="646331"/>
          </a:xfrm>
          <a:prstGeom prst="rect">
            <a:avLst/>
          </a:prstGeom>
          <a:solidFill>
            <a:schemeClr val="tx1">
              <a:lumMod val="95000"/>
              <a:lumOff val="5000"/>
            </a:schemeClr>
          </a:solidFill>
        </p:spPr>
        <p:txBody>
          <a:bodyPr wrap="square" rtlCol="0">
            <a:spAutoFit/>
          </a:bodyPr>
          <a:lstStyle/>
          <a:p>
            <a:pPr algn="ctr"/>
            <a:r>
              <a:rPr lang="en-US" sz="2400" b="1" dirty="0">
                <a:solidFill>
                  <a:schemeClr val="bg1"/>
                </a:solidFill>
              </a:rPr>
              <a:t>APEX Accelerator</a:t>
            </a:r>
          </a:p>
          <a:p>
            <a:pPr algn="ctr"/>
            <a:endParaRPr lang="en-US" sz="1200" b="1" dirty="0">
              <a:solidFill>
                <a:schemeClr val="bg1"/>
              </a:solidFill>
            </a:endParaRPr>
          </a:p>
        </p:txBody>
      </p:sp>
    </p:spTree>
    <p:extLst>
      <p:ext uri="{BB962C8B-B14F-4D97-AF65-F5344CB8AC3E}">
        <p14:creationId xmlns:p14="http://schemas.microsoft.com/office/powerpoint/2010/main" val="390763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1DB1FE-5C9E-4668-B5EA-C77599AE5D08}"/>
              </a:ext>
            </a:extLst>
          </p:cNvPr>
          <p:cNvSpPr>
            <a:spLocks noGrp="1"/>
          </p:cNvSpPr>
          <p:nvPr>
            <p:ph type="title"/>
          </p:nvPr>
        </p:nvSpPr>
        <p:spPr/>
        <p:txBody>
          <a:bodyPr/>
          <a:lstStyle/>
          <a:p>
            <a:r>
              <a:rPr lang="en-US" dirty="0"/>
              <a:t>Why Sell to the Federal Government?</a:t>
            </a:r>
          </a:p>
        </p:txBody>
      </p:sp>
      <p:sp>
        <p:nvSpPr>
          <p:cNvPr id="13" name="Text Placeholder 12">
            <a:extLst>
              <a:ext uri="{FF2B5EF4-FFF2-40B4-BE49-F238E27FC236}">
                <a16:creationId xmlns:a16="http://schemas.microsoft.com/office/drawing/2014/main" id="{54ACEEFF-7E63-4D4B-9493-9123343DFD8A}"/>
              </a:ext>
            </a:extLst>
          </p:cNvPr>
          <p:cNvSpPr>
            <a:spLocks noGrp="1"/>
          </p:cNvSpPr>
          <p:nvPr>
            <p:ph type="body" sz="quarter" idx="15"/>
          </p:nvPr>
        </p:nvSpPr>
        <p:spPr/>
        <p:txBody>
          <a:bodyPr/>
          <a:lstStyle/>
          <a:p>
            <a:r>
              <a:rPr lang="en-US" dirty="0"/>
              <a:t>APEX Accelerator Introduction</a:t>
            </a:r>
          </a:p>
        </p:txBody>
      </p:sp>
      <p:sp>
        <p:nvSpPr>
          <p:cNvPr id="36" name="Oval 35">
            <a:extLst>
              <a:ext uri="{FF2B5EF4-FFF2-40B4-BE49-F238E27FC236}">
                <a16:creationId xmlns:a16="http://schemas.microsoft.com/office/drawing/2014/main" id="{309286FF-1E07-4FBC-8107-609630BEE531}"/>
              </a:ext>
            </a:extLst>
          </p:cNvPr>
          <p:cNvSpPr/>
          <p:nvPr/>
        </p:nvSpPr>
        <p:spPr>
          <a:xfrm>
            <a:off x="5825511" y="430677"/>
            <a:ext cx="5762432" cy="5762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C885F35-A1FA-4F6E-8246-AF52FA37BFB2}"/>
              </a:ext>
            </a:extLst>
          </p:cNvPr>
          <p:cNvSpPr/>
          <p:nvPr/>
        </p:nvSpPr>
        <p:spPr>
          <a:xfrm>
            <a:off x="0" y="2286000"/>
            <a:ext cx="10437812" cy="2373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13C74"/>
              </a:solidFill>
            </a:endParaRPr>
          </a:p>
        </p:txBody>
      </p:sp>
      <p:sp>
        <p:nvSpPr>
          <p:cNvPr id="15" name="Oval 14">
            <a:extLst>
              <a:ext uri="{FF2B5EF4-FFF2-40B4-BE49-F238E27FC236}">
                <a16:creationId xmlns:a16="http://schemas.microsoft.com/office/drawing/2014/main" id="{993D561A-8FD2-4B19-B5FC-2FFBEC03672B}"/>
              </a:ext>
            </a:extLst>
          </p:cNvPr>
          <p:cNvSpPr/>
          <p:nvPr/>
        </p:nvSpPr>
        <p:spPr>
          <a:xfrm>
            <a:off x="5824728" y="429768"/>
            <a:ext cx="5762432" cy="5762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8" name="Chart 37">
            <a:extLst>
              <a:ext uri="{FF2B5EF4-FFF2-40B4-BE49-F238E27FC236}">
                <a16:creationId xmlns:a16="http://schemas.microsoft.com/office/drawing/2014/main" id="{68FCDCD3-428A-4556-B164-D09994885E68}"/>
              </a:ext>
            </a:extLst>
          </p:cNvPr>
          <p:cNvGraphicFramePr/>
          <p:nvPr/>
        </p:nvGraphicFramePr>
        <p:xfrm>
          <a:off x="3813918" y="594055"/>
          <a:ext cx="9785619" cy="5340803"/>
        </p:xfrm>
        <a:graphic>
          <a:graphicData uri="http://schemas.openxmlformats.org/drawingml/2006/chart">
            <c:chart xmlns:c="http://schemas.openxmlformats.org/drawingml/2006/chart" xmlns:r="http://schemas.openxmlformats.org/officeDocument/2006/relationships" r:id="rId3"/>
          </a:graphicData>
        </a:graphic>
      </p:graphicFrame>
      <p:cxnSp>
        <p:nvCxnSpPr>
          <p:cNvPr id="40" name="Straight Connector 39">
            <a:extLst>
              <a:ext uri="{FF2B5EF4-FFF2-40B4-BE49-F238E27FC236}">
                <a16:creationId xmlns:a16="http://schemas.microsoft.com/office/drawing/2014/main" id="{178D0EE3-58D7-41FB-B075-D9C310DC6B25}"/>
              </a:ext>
            </a:extLst>
          </p:cNvPr>
          <p:cNvCxnSpPr>
            <a:cxnSpLocks/>
          </p:cNvCxnSpPr>
          <p:nvPr/>
        </p:nvCxnSpPr>
        <p:spPr>
          <a:xfrm>
            <a:off x="6153732" y="1380556"/>
            <a:ext cx="750818"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0F1F379-3EDD-4F04-887E-7D4248C75587}"/>
              </a:ext>
            </a:extLst>
          </p:cNvPr>
          <p:cNvSpPr/>
          <p:nvPr/>
        </p:nvSpPr>
        <p:spPr>
          <a:xfrm>
            <a:off x="438278" y="2815500"/>
            <a:ext cx="5124140" cy="1314564"/>
          </a:xfrm>
          <a:prstGeom prst="rect">
            <a:avLst/>
          </a:prstGeom>
        </p:spPr>
        <p:txBody>
          <a:bodyPr wrap="square" lIns="91412" tIns="45707" rIns="91412" bIns="45707">
            <a:spAutoFit/>
          </a:bodyPr>
          <a:lstStyle/>
          <a:p>
            <a:pPr fontAlgn="auto">
              <a:lnSpc>
                <a:spcPct val="125000"/>
              </a:lnSpc>
              <a:spcBef>
                <a:spcPts val="0"/>
              </a:spcBef>
              <a:spcAft>
                <a:spcPts val="0"/>
              </a:spcAft>
              <a:buClr>
                <a:srgbClr val="000099"/>
              </a:buClr>
            </a:pPr>
            <a:r>
              <a:rPr lang="en-US" sz="2200" dirty="0">
                <a:solidFill>
                  <a:schemeClr val="bg1"/>
                </a:solidFill>
                <a:latin typeface="+mn-lt"/>
                <a:cs typeface="Arial" panose="020B0604020202020204" pitchFamily="34" charset="0"/>
              </a:rPr>
              <a:t>The Federal Government is the </a:t>
            </a:r>
            <a:r>
              <a:rPr lang="en-US" sz="2200" b="1" dirty="0">
                <a:solidFill>
                  <a:schemeClr val="bg1"/>
                </a:solidFill>
                <a:latin typeface="+mn-lt"/>
                <a:cs typeface="Arial" panose="020B0604020202020204" pitchFamily="34" charset="0"/>
              </a:rPr>
              <a:t>LARGEST PURCHASING ENTITY </a:t>
            </a:r>
            <a:br>
              <a:rPr lang="en-US" sz="2200" b="1"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of goods &amp; services in the world</a:t>
            </a:r>
          </a:p>
        </p:txBody>
      </p:sp>
      <p:sp>
        <p:nvSpPr>
          <p:cNvPr id="42" name="Rectangle 41">
            <a:extLst>
              <a:ext uri="{FF2B5EF4-FFF2-40B4-BE49-F238E27FC236}">
                <a16:creationId xmlns:a16="http://schemas.microsoft.com/office/drawing/2014/main" id="{F878BB6A-79C4-4C3E-A0DB-B5D29D89A064}"/>
              </a:ext>
            </a:extLst>
          </p:cNvPr>
          <p:cNvSpPr/>
          <p:nvPr/>
        </p:nvSpPr>
        <p:spPr>
          <a:xfrm>
            <a:off x="6704012" y="1754710"/>
            <a:ext cx="1924481" cy="638252"/>
          </a:xfrm>
          <a:prstGeom prst="rect">
            <a:avLst/>
          </a:prstGeom>
        </p:spPr>
        <p:txBody>
          <a:bodyPr wrap="square">
            <a:spAutoFit/>
          </a:bodyPr>
          <a:lstStyle/>
          <a:p>
            <a:pPr algn="ctr" fontAlgn="auto">
              <a:lnSpc>
                <a:spcPct val="125000"/>
              </a:lnSpc>
              <a:spcBef>
                <a:spcPts val="0"/>
              </a:spcBef>
              <a:spcAft>
                <a:spcPts val="0"/>
              </a:spcAft>
              <a:buClr>
                <a:srgbClr val="000099"/>
              </a:buClr>
            </a:pPr>
            <a:r>
              <a:rPr lang="en-US" sz="3200" b="1" dirty="0">
                <a:solidFill>
                  <a:schemeClr val="bg1"/>
                </a:solidFill>
                <a:latin typeface="+mj-lt"/>
              </a:rPr>
              <a:t>$145.8B</a:t>
            </a:r>
          </a:p>
        </p:txBody>
      </p:sp>
      <p:grpSp>
        <p:nvGrpSpPr>
          <p:cNvPr id="43" name="Group 42">
            <a:extLst>
              <a:ext uri="{FF2B5EF4-FFF2-40B4-BE49-F238E27FC236}">
                <a16:creationId xmlns:a16="http://schemas.microsoft.com/office/drawing/2014/main" id="{A9D87D88-94F1-466B-B087-C51DD96ACF3D}"/>
              </a:ext>
            </a:extLst>
          </p:cNvPr>
          <p:cNvGrpSpPr/>
          <p:nvPr/>
        </p:nvGrpSpPr>
        <p:grpSpPr>
          <a:xfrm>
            <a:off x="7657026" y="3695326"/>
            <a:ext cx="2401052" cy="1281115"/>
            <a:chOff x="7657026" y="3695326"/>
            <a:chExt cx="2401052" cy="1281115"/>
          </a:xfrm>
        </p:grpSpPr>
        <p:sp>
          <p:nvSpPr>
            <p:cNvPr id="44" name="Rectangle 43">
              <a:extLst>
                <a:ext uri="{FF2B5EF4-FFF2-40B4-BE49-F238E27FC236}">
                  <a16:creationId xmlns:a16="http://schemas.microsoft.com/office/drawing/2014/main" id="{F5A2E136-264B-44DA-BFA1-F27FCDD4ACE6}"/>
                </a:ext>
              </a:extLst>
            </p:cNvPr>
            <p:cNvSpPr/>
            <p:nvPr/>
          </p:nvSpPr>
          <p:spPr>
            <a:xfrm>
              <a:off x="7803881" y="3695326"/>
              <a:ext cx="2107343" cy="639086"/>
            </a:xfrm>
            <a:prstGeom prst="rect">
              <a:avLst/>
            </a:prstGeom>
          </p:spPr>
          <p:txBody>
            <a:bodyPr wrap="square">
              <a:spAutoFit/>
            </a:bodyPr>
            <a:lstStyle/>
            <a:p>
              <a:pPr algn="ctr" fontAlgn="auto">
                <a:lnSpc>
                  <a:spcPct val="125000"/>
                </a:lnSpc>
                <a:spcBef>
                  <a:spcPts val="0"/>
                </a:spcBef>
                <a:spcAft>
                  <a:spcPts val="0"/>
                </a:spcAft>
                <a:buClr>
                  <a:srgbClr val="000099"/>
                </a:buClr>
              </a:pPr>
              <a:r>
                <a:rPr lang="en-US" sz="3200" b="1" dirty="0">
                  <a:latin typeface="+mj-lt"/>
                </a:rPr>
                <a:t>$491.2B</a:t>
              </a:r>
            </a:p>
          </p:txBody>
        </p:sp>
        <p:sp>
          <p:nvSpPr>
            <p:cNvPr id="45" name="Rectangle 44">
              <a:extLst>
                <a:ext uri="{FF2B5EF4-FFF2-40B4-BE49-F238E27FC236}">
                  <a16:creationId xmlns:a16="http://schemas.microsoft.com/office/drawing/2014/main" id="{AF7DC33E-2202-4ACC-A230-32377DDD8609}"/>
                </a:ext>
              </a:extLst>
            </p:cNvPr>
            <p:cNvSpPr/>
            <p:nvPr/>
          </p:nvSpPr>
          <p:spPr>
            <a:xfrm>
              <a:off x="7657026" y="4330110"/>
              <a:ext cx="2401052" cy="646331"/>
            </a:xfrm>
            <a:prstGeom prst="rect">
              <a:avLst/>
            </a:prstGeom>
          </p:spPr>
          <p:txBody>
            <a:bodyPr wrap="square">
              <a:spAutoFit/>
            </a:bodyPr>
            <a:lstStyle/>
            <a:p>
              <a:pPr algn="ctr" fontAlgn="auto">
                <a:spcBef>
                  <a:spcPts val="0"/>
                </a:spcBef>
                <a:spcAft>
                  <a:spcPts val="0"/>
                </a:spcAft>
                <a:buClr>
                  <a:srgbClr val="000099"/>
                </a:buClr>
              </a:pPr>
              <a:r>
                <a:rPr lang="en-US" dirty="0">
                  <a:latin typeface="+mn-lt"/>
                </a:rPr>
                <a:t>Other Than </a:t>
              </a:r>
              <a:br>
                <a:rPr lang="en-US" dirty="0">
                  <a:latin typeface="+mn-lt"/>
                </a:rPr>
              </a:br>
              <a:r>
                <a:rPr lang="en-US" dirty="0">
                  <a:latin typeface="+mn-lt"/>
                </a:rPr>
                <a:t>Small Business</a:t>
              </a:r>
            </a:p>
          </p:txBody>
        </p:sp>
      </p:grpSp>
      <p:sp>
        <p:nvSpPr>
          <p:cNvPr id="46" name="Rectangle 45">
            <a:extLst>
              <a:ext uri="{FF2B5EF4-FFF2-40B4-BE49-F238E27FC236}">
                <a16:creationId xmlns:a16="http://schemas.microsoft.com/office/drawing/2014/main" id="{27889D22-D4E8-497A-9997-75BC8A722E62}"/>
              </a:ext>
            </a:extLst>
          </p:cNvPr>
          <p:cNvSpPr/>
          <p:nvPr/>
        </p:nvSpPr>
        <p:spPr>
          <a:xfrm>
            <a:off x="3958924" y="1160913"/>
            <a:ext cx="2169373" cy="439287"/>
          </a:xfrm>
          <a:prstGeom prst="rect">
            <a:avLst/>
          </a:prstGeom>
        </p:spPr>
        <p:txBody>
          <a:bodyPr wrap="square" anchor="t">
            <a:spAutoFit/>
          </a:bodyPr>
          <a:lstStyle/>
          <a:p>
            <a:pPr algn="r" fontAlgn="auto">
              <a:lnSpc>
                <a:spcPct val="125000"/>
              </a:lnSpc>
              <a:spcBef>
                <a:spcPts val="0"/>
              </a:spcBef>
              <a:spcAft>
                <a:spcPts val="0"/>
              </a:spcAft>
              <a:buClr>
                <a:srgbClr val="000099"/>
              </a:buClr>
            </a:pPr>
            <a:r>
              <a:rPr lang="en-US" sz="2000" dirty="0">
                <a:latin typeface="+mn-lt"/>
              </a:rPr>
              <a:t>Small Business</a:t>
            </a:r>
          </a:p>
        </p:txBody>
      </p:sp>
      <p:sp>
        <p:nvSpPr>
          <p:cNvPr id="47" name="Title 5">
            <a:extLst>
              <a:ext uri="{FF2B5EF4-FFF2-40B4-BE49-F238E27FC236}">
                <a16:creationId xmlns:a16="http://schemas.microsoft.com/office/drawing/2014/main" id="{606BC2FD-C0A1-4094-B3CB-ABA97BE7DA03}"/>
              </a:ext>
            </a:extLst>
          </p:cNvPr>
          <p:cNvSpPr txBox="1">
            <a:spLocks/>
          </p:cNvSpPr>
          <p:nvPr/>
        </p:nvSpPr>
        <p:spPr>
          <a:xfrm>
            <a:off x="227012" y="4963741"/>
            <a:ext cx="11458623" cy="523220"/>
          </a:xfrm>
          <a:prstGeom prst="rect">
            <a:avLst/>
          </a:prstGeom>
        </p:spPr>
        <p:txBody>
          <a:bodyPr vert="horz" lIns="91440" tIns="45720" rIns="91440" bIns="45720" rtlCol="0" anchor="ctr">
            <a:noAutofit/>
          </a:bodyPr>
          <a:lstStyle>
            <a:lvl1pPr algn="l" defTabSz="914400" rtl="0" eaLnBrk="1" fontAlgn="base" latinLnBrk="0" hangingPunct="1">
              <a:lnSpc>
                <a:spcPct val="90000"/>
              </a:lnSpc>
              <a:spcBef>
                <a:spcPct val="0"/>
              </a:spcBef>
              <a:spcAft>
                <a:spcPct val="0"/>
              </a:spcAft>
              <a:buNone/>
              <a:defRPr lang="en-US" sz="2800" b="1" kern="1200" dirty="0">
                <a:solidFill>
                  <a:srgbClr val="213C74"/>
                </a:solidFill>
                <a:latin typeface="+mj-lt"/>
                <a:ea typeface="+mn-ea"/>
                <a:cs typeface="+mn-cs"/>
              </a:defRPr>
            </a:lvl1pPr>
          </a:lstStyle>
          <a:p>
            <a:r>
              <a:rPr lang="en-US" dirty="0"/>
              <a:t>Fiscal Year 2021/2022</a:t>
            </a:r>
          </a:p>
        </p:txBody>
      </p:sp>
    </p:spTree>
    <p:extLst>
      <p:ext uri="{BB962C8B-B14F-4D97-AF65-F5344CB8AC3E}">
        <p14:creationId xmlns:p14="http://schemas.microsoft.com/office/powerpoint/2010/main" val="35199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DC61DC6-6A2E-47E5-AD6F-0F038FBFDC38}"/>
              </a:ext>
            </a:extLst>
          </p:cNvPr>
          <p:cNvSpPr>
            <a:spLocks noGrp="1"/>
          </p:cNvSpPr>
          <p:nvPr>
            <p:ph type="title"/>
          </p:nvPr>
        </p:nvSpPr>
        <p:spPr/>
        <p:txBody>
          <a:bodyPr/>
          <a:lstStyle/>
          <a:p>
            <a:r>
              <a:rPr lang="en-US" dirty="0"/>
              <a:t>Why Sell to the Federal Government?</a:t>
            </a:r>
          </a:p>
        </p:txBody>
      </p:sp>
      <p:sp>
        <p:nvSpPr>
          <p:cNvPr id="9" name="Text Placeholder 8">
            <a:extLst>
              <a:ext uri="{FF2B5EF4-FFF2-40B4-BE49-F238E27FC236}">
                <a16:creationId xmlns:a16="http://schemas.microsoft.com/office/drawing/2014/main" id="{CC7D1A90-C6EC-41E2-9E17-8AAD23167160}"/>
              </a:ext>
            </a:extLst>
          </p:cNvPr>
          <p:cNvSpPr>
            <a:spLocks noGrp="1"/>
          </p:cNvSpPr>
          <p:nvPr>
            <p:ph type="body" sz="quarter" idx="15"/>
          </p:nvPr>
        </p:nvSpPr>
        <p:spPr/>
        <p:txBody>
          <a:bodyPr/>
          <a:lstStyle/>
          <a:p>
            <a:r>
              <a:rPr lang="en-US" dirty="0"/>
              <a:t>APEX Accelerator Introduction</a:t>
            </a:r>
          </a:p>
        </p:txBody>
      </p:sp>
      <p:sp>
        <p:nvSpPr>
          <p:cNvPr id="23" name="Rectangle 22">
            <a:extLst>
              <a:ext uri="{FF2B5EF4-FFF2-40B4-BE49-F238E27FC236}">
                <a16:creationId xmlns:a16="http://schemas.microsoft.com/office/drawing/2014/main" id="{A7A52BD3-753B-4106-8E44-E349414F987A}"/>
              </a:ext>
            </a:extLst>
          </p:cNvPr>
          <p:cNvSpPr/>
          <p:nvPr/>
        </p:nvSpPr>
        <p:spPr>
          <a:xfrm>
            <a:off x="0" y="2286000"/>
            <a:ext cx="10437812" cy="2373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4067274-96D0-442F-B1B6-B4D428038B1A}"/>
              </a:ext>
            </a:extLst>
          </p:cNvPr>
          <p:cNvSpPr/>
          <p:nvPr/>
        </p:nvSpPr>
        <p:spPr>
          <a:xfrm>
            <a:off x="5825511" y="430677"/>
            <a:ext cx="5762432" cy="5762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Chart 24">
            <a:extLst>
              <a:ext uri="{FF2B5EF4-FFF2-40B4-BE49-F238E27FC236}">
                <a16:creationId xmlns:a16="http://schemas.microsoft.com/office/drawing/2014/main" id="{1A63E153-BD21-49A4-A060-37AC52888502}"/>
              </a:ext>
            </a:extLst>
          </p:cNvPr>
          <p:cNvGraphicFramePr/>
          <p:nvPr/>
        </p:nvGraphicFramePr>
        <p:xfrm>
          <a:off x="3813918" y="594055"/>
          <a:ext cx="9785619" cy="534080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4342A2F9-9614-4D53-BBE7-E356AC504DC8}"/>
              </a:ext>
            </a:extLst>
          </p:cNvPr>
          <p:cNvSpPr/>
          <p:nvPr/>
        </p:nvSpPr>
        <p:spPr>
          <a:xfrm>
            <a:off x="438278" y="2770902"/>
            <a:ext cx="5510994" cy="1013611"/>
          </a:xfrm>
          <a:prstGeom prst="rect">
            <a:avLst/>
          </a:prstGeom>
        </p:spPr>
        <p:txBody>
          <a:bodyPr wrap="square">
            <a:spAutoFit/>
          </a:bodyPr>
          <a:lstStyle/>
          <a:p>
            <a:pPr fontAlgn="auto">
              <a:lnSpc>
                <a:spcPct val="125000"/>
              </a:lnSpc>
              <a:spcBef>
                <a:spcPts val="0"/>
              </a:spcBef>
              <a:spcAft>
                <a:spcPts val="0"/>
              </a:spcAft>
              <a:buClr>
                <a:srgbClr val="000099"/>
              </a:buClr>
            </a:pPr>
            <a:r>
              <a:rPr lang="en-US" sz="5400" b="1" dirty="0">
                <a:solidFill>
                  <a:schemeClr val="bg1"/>
                </a:solidFill>
                <a:latin typeface="+mj-lt"/>
              </a:rPr>
              <a:t>$637 Billion</a:t>
            </a:r>
          </a:p>
        </p:txBody>
      </p:sp>
      <p:sp>
        <p:nvSpPr>
          <p:cNvPr id="28" name="Rectangle 27">
            <a:extLst>
              <a:ext uri="{FF2B5EF4-FFF2-40B4-BE49-F238E27FC236}">
                <a16:creationId xmlns:a16="http://schemas.microsoft.com/office/drawing/2014/main" id="{ED3864D9-175D-4FCB-84DC-0C960DAC2009}"/>
              </a:ext>
            </a:extLst>
          </p:cNvPr>
          <p:cNvSpPr/>
          <p:nvPr/>
        </p:nvSpPr>
        <p:spPr>
          <a:xfrm>
            <a:off x="2632759" y="3615015"/>
            <a:ext cx="2755497" cy="434030"/>
          </a:xfrm>
          <a:prstGeom prst="rect">
            <a:avLst/>
          </a:prstGeom>
        </p:spPr>
        <p:txBody>
          <a:bodyPr wrap="square">
            <a:spAutoFit/>
          </a:bodyPr>
          <a:lstStyle/>
          <a:p>
            <a:pPr fontAlgn="auto">
              <a:lnSpc>
                <a:spcPct val="125000"/>
              </a:lnSpc>
              <a:spcBef>
                <a:spcPts val="0"/>
              </a:spcBef>
              <a:spcAft>
                <a:spcPts val="0"/>
              </a:spcAft>
              <a:buClr>
                <a:srgbClr val="000099"/>
              </a:buClr>
            </a:pPr>
            <a:r>
              <a:rPr lang="en-US" sz="2000" dirty="0">
                <a:solidFill>
                  <a:schemeClr val="bg1"/>
                </a:solidFill>
                <a:latin typeface="+mn-lt"/>
              </a:rPr>
              <a:t>In contract awards</a:t>
            </a:r>
          </a:p>
        </p:txBody>
      </p:sp>
      <p:grpSp>
        <p:nvGrpSpPr>
          <p:cNvPr id="29" name="Group 28">
            <a:extLst>
              <a:ext uri="{FF2B5EF4-FFF2-40B4-BE49-F238E27FC236}">
                <a16:creationId xmlns:a16="http://schemas.microsoft.com/office/drawing/2014/main" id="{52BE116E-34A5-4797-9166-16351980E5B1}"/>
              </a:ext>
            </a:extLst>
          </p:cNvPr>
          <p:cNvGrpSpPr/>
          <p:nvPr/>
        </p:nvGrpSpPr>
        <p:grpSpPr>
          <a:xfrm>
            <a:off x="7657026" y="3695326"/>
            <a:ext cx="2401052" cy="1281115"/>
            <a:chOff x="7558155" y="3630166"/>
            <a:chExt cx="2401052" cy="1281115"/>
          </a:xfrm>
        </p:grpSpPr>
        <p:sp>
          <p:nvSpPr>
            <p:cNvPr id="31" name="Rectangle 30">
              <a:extLst>
                <a:ext uri="{FF2B5EF4-FFF2-40B4-BE49-F238E27FC236}">
                  <a16:creationId xmlns:a16="http://schemas.microsoft.com/office/drawing/2014/main" id="{93B11674-6157-4881-83B7-07A42CA1DFB5}"/>
                </a:ext>
              </a:extLst>
            </p:cNvPr>
            <p:cNvSpPr/>
            <p:nvPr/>
          </p:nvSpPr>
          <p:spPr>
            <a:xfrm>
              <a:off x="7705010" y="3630166"/>
              <a:ext cx="2107343" cy="639086"/>
            </a:xfrm>
            <a:prstGeom prst="rect">
              <a:avLst/>
            </a:prstGeom>
          </p:spPr>
          <p:txBody>
            <a:bodyPr wrap="square">
              <a:spAutoFit/>
            </a:bodyPr>
            <a:lstStyle/>
            <a:p>
              <a:pPr algn="ctr" fontAlgn="auto">
                <a:lnSpc>
                  <a:spcPct val="125000"/>
                </a:lnSpc>
                <a:spcBef>
                  <a:spcPts val="0"/>
                </a:spcBef>
                <a:spcAft>
                  <a:spcPts val="0"/>
                </a:spcAft>
                <a:buClr>
                  <a:srgbClr val="000099"/>
                </a:buClr>
              </a:pPr>
              <a:r>
                <a:rPr lang="en-US" sz="3200" b="1" dirty="0">
                  <a:latin typeface="+mj-lt"/>
                </a:rPr>
                <a:t>$491.2B</a:t>
              </a:r>
            </a:p>
          </p:txBody>
        </p:sp>
        <p:sp>
          <p:nvSpPr>
            <p:cNvPr id="32" name="Rectangle 31">
              <a:extLst>
                <a:ext uri="{FF2B5EF4-FFF2-40B4-BE49-F238E27FC236}">
                  <a16:creationId xmlns:a16="http://schemas.microsoft.com/office/drawing/2014/main" id="{9E350FFB-CD34-4A36-B061-C664896799F8}"/>
                </a:ext>
              </a:extLst>
            </p:cNvPr>
            <p:cNvSpPr/>
            <p:nvPr/>
          </p:nvSpPr>
          <p:spPr>
            <a:xfrm>
              <a:off x="7558155" y="4264950"/>
              <a:ext cx="2401052" cy="646331"/>
            </a:xfrm>
            <a:prstGeom prst="rect">
              <a:avLst/>
            </a:prstGeom>
          </p:spPr>
          <p:txBody>
            <a:bodyPr wrap="square">
              <a:spAutoFit/>
            </a:bodyPr>
            <a:lstStyle/>
            <a:p>
              <a:pPr algn="ctr" fontAlgn="auto">
                <a:spcBef>
                  <a:spcPts val="0"/>
                </a:spcBef>
                <a:spcAft>
                  <a:spcPts val="0"/>
                </a:spcAft>
                <a:buClr>
                  <a:srgbClr val="000099"/>
                </a:buClr>
              </a:pPr>
              <a:r>
                <a:rPr lang="en-US" dirty="0">
                  <a:latin typeface="+mn-lt"/>
                </a:rPr>
                <a:t>Other Than </a:t>
              </a:r>
              <a:br>
                <a:rPr lang="en-US" dirty="0">
                  <a:latin typeface="+mn-lt"/>
                </a:rPr>
              </a:br>
              <a:r>
                <a:rPr lang="en-US" dirty="0">
                  <a:latin typeface="+mn-lt"/>
                </a:rPr>
                <a:t>Small Business</a:t>
              </a:r>
            </a:p>
          </p:txBody>
        </p:sp>
      </p:grpSp>
      <p:sp>
        <p:nvSpPr>
          <p:cNvPr id="33" name="Rectangle 32">
            <a:extLst>
              <a:ext uri="{FF2B5EF4-FFF2-40B4-BE49-F238E27FC236}">
                <a16:creationId xmlns:a16="http://schemas.microsoft.com/office/drawing/2014/main" id="{827D47F2-D920-444D-961A-DA542D69E985}"/>
              </a:ext>
            </a:extLst>
          </p:cNvPr>
          <p:cNvSpPr/>
          <p:nvPr/>
        </p:nvSpPr>
        <p:spPr>
          <a:xfrm>
            <a:off x="6704012" y="1754710"/>
            <a:ext cx="1924481" cy="638252"/>
          </a:xfrm>
          <a:prstGeom prst="rect">
            <a:avLst/>
          </a:prstGeom>
        </p:spPr>
        <p:txBody>
          <a:bodyPr wrap="square">
            <a:spAutoFit/>
          </a:bodyPr>
          <a:lstStyle/>
          <a:p>
            <a:pPr algn="ctr" fontAlgn="auto">
              <a:lnSpc>
                <a:spcPct val="125000"/>
              </a:lnSpc>
              <a:spcBef>
                <a:spcPts val="0"/>
              </a:spcBef>
              <a:spcAft>
                <a:spcPts val="0"/>
              </a:spcAft>
              <a:buClr>
                <a:srgbClr val="000099"/>
              </a:buClr>
            </a:pPr>
            <a:r>
              <a:rPr lang="en-US" sz="3200" b="1" dirty="0">
                <a:solidFill>
                  <a:schemeClr val="bg1"/>
                </a:solidFill>
                <a:latin typeface="+mj-lt"/>
              </a:rPr>
              <a:t>$145.8B</a:t>
            </a:r>
          </a:p>
        </p:txBody>
      </p:sp>
      <p:cxnSp>
        <p:nvCxnSpPr>
          <p:cNvPr id="34" name="Straight Connector 33">
            <a:extLst>
              <a:ext uri="{FF2B5EF4-FFF2-40B4-BE49-F238E27FC236}">
                <a16:creationId xmlns:a16="http://schemas.microsoft.com/office/drawing/2014/main" id="{2D7B8363-49A8-4EB5-A72A-F4F7985D93B5}"/>
              </a:ext>
            </a:extLst>
          </p:cNvPr>
          <p:cNvCxnSpPr>
            <a:cxnSpLocks/>
          </p:cNvCxnSpPr>
          <p:nvPr/>
        </p:nvCxnSpPr>
        <p:spPr>
          <a:xfrm>
            <a:off x="6153732" y="1383185"/>
            <a:ext cx="750818"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8" name="Title 5">
            <a:extLst>
              <a:ext uri="{FF2B5EF4-FFF2-40B4-BE49-F238E27FC236}">
                <a16:creationId xmlns:a16="http://schemas.microsoft.com/office/drawing/2014/main" id="{C88923B5-90F7-4CB5-9CBC-E1F286F48E8E}"/>
              </a:ext>
            </a:extLst>
          </p:cNvPr>
          <p:cNvSpPr txBox="1">
            <a:spLocks/>
          </p:cNvSpPr>
          <p:nvPr/>
        </p:nvSpPr>
        <p:spPr>
          <a:xfrm>
            <a:off x="227012" y="4963741"/>
            <a:ext cx="11458623" cy="523220"/>
          </a:xfrm>
          <a:prstGeom prst="rect">
            <a:avLst/>
          </a:prstGeom>
        </p:spPr>
        <p:txBody>
          <a:bodyPr vert="horz" lIns="91440" tIns="45720" rIns="91440" bIns="45720" rtlCol="0" anchor="ctr">
            <a:normAutofit/>
          </a:bodyPr>
          <a:lstStyle>
            <a:lvl1pPr algn="l" defTabSz="914400" rtl="0" eaLnBrk="1" fontAlgn="base" latinLnBrk="0" hangingPunct="1">
              <a:lnSpc>
                <a:spcPct val="90000"/>
              </a:lnSpc>
              <a:spcBef>
                <a:spcPct val="0"/>
              </a:spcBef>
              <a:spcAft>
                <a:spcPct val="0"/>
              </a:spcAft>
              <a:buNone/>
              <a:defRPr lang="en-US" sz="2800" b="1" kern="1200" dirty="0">
                <a:solidFill>
                  <a:srgbClr val="213C74"/>
                </a:solidFill>
                <a:latin typeface="+mj-lt"/>
                <a:ea typeface="+mn-ea"/>
                <a:cs typeface="+mn-cs"/>
              </a:defRPr>
            </a:lvl1pPr>
          </a:lstStyle>
          <a:p>
            <a:r>
              <a:rPr lang="en-US" dirty="0"/>
              <a:t>Fiscal Year 2021/2022</a:t>
            </a:r>
          </a:p>
        </p:txBody>
      </p:sp>
      <p:sp>
        <p:nvSpPr>
          <p:cNvPr id="40" name="Rectangle 39">
            <a:extLst>
              <a:ext uri="{FF2B5EF4-FFF2-40B4-BE49-F238E27FC236}">
                <a16:creationId xmlns:a16="http://schemas.microsoft.com/office/drawing/2014/main" id="{49B9E2E6-ED03-430B-A2D0-8B63C2AAB16F}"/>
              </a:ext>
            </a:extLst>
          </p:cNvPr>
          <p:cNvSpPr/>
          <p:nvPr/>
        </p:nvSpPr>
        <p:spPr>
          <a:xfrm>
            <a:off x="3958924" y="1160913"/>
            <a:ext cx="2169373" cy="439287"/>
          </a:xfrm>
          <a:prstGeom prst="rect">
            <a:avLst/>
          </a:prstGeom>
        </p:spPr>
        <p:txBody>
          <a:bodyPr wrap="square" anchor="t">
            <a:spAutoFit/>
          </a:bodyPr>
          <a:lstStyle/>
          <a:p>
            <a:pPr algn="r" fontAlgn="auto">
              <a:lnSpc>
                <a:spcPct val="125000"/>
              </a:lnSpc>
              <a:spcBef>
                <a:spcPts val="0"/>
              </a:spcBef>
              <a:spcAft>
                <a:spcPts val="0"/>
              </a:spcAft>
              <a:buClr>
                <a:srgbClr val="000099"/>
              </a:buClr>
            </a:pPr>
            <a:r>
              <a:rPr lang="en-US" sz="2000" dirty="0">
                <a:latin typeface="+mn-lt"/>
              </a:rPr>
              <a:t>Small Business</a:t>
            </a:r>
          </a:p>
        </p:txBody>
      </p:sp>
    </p:spTree>
    <p:extLst>
      <p:ext uri="{BB962C8B-B14F-4D97-AF65-F5344CB8AC3E}">
        <p14:creationId xmlns:p14="http://schemas.microsoft.com/office/powerpoint/2010/main" val="205563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13409-1911-4249-82BD-6729FF11CB10}"/>
              </a:ext>
            </a:extLst>
          </p:cNvPr>
          <p:cNvSpPr>
            <a:spLocks noGrp="1"/>
          </p:cNvSpPr>
          <p:nvPr>
            <p:ph type="title"/>
          </p:nvPr>
        </p:nvSpPr>
        <p:spPr>
          <a:xfrm>
            <a:off x="365101" y="332446"/>
            <a:ext cx="4891112" cy="523220"/>
          </a:xfrm>
        </p:spPr>
        <p:txBody>
          <a:bodyPr anchor="t"/>
          <a:lstStyle/>
          <a:p>
            <a:r>
              <a:rPr lang="en-US" dirty="0"/>
              <a:t>The Government Buys Almost Everything Imaginable </a:t>
            </a:r>
          </a:p>
        </p:txBody>
      </p:sp>
      <p:sp>
        <p:nvSpPr>
          <p:cNvPr id="15" name="Text Placeholder 14">
            <a:extLst>
              <a:ext uri="{FF2B5EF4-FFF2-40B4-BE49-F238E27FC236}">
                <a16:creationId xmlns:a16="http://schemas.microsoft.com/office/drawing/2014/main" id="{FE1F896C-4374-4ECD-9218-08D8287B33FE}"/>
              </a:ext>
            </a:extLst>
          </p:cNvPr>
          <p:cNvSpPr>
            <a:spLocks noGrp="1"/>
          </p:cNvSpPr>
          <p:nvPr>
            <p:ph type="body" sz="quarter" idx="15"/>
          </p:nvPr>
        </p:nvSpPr>
        <p:spPr/>
        <p:txBody>
          <a:bodyPr>
            <a:normAutofit/>
          </a:bodyPr>
          <a:lstStyle/>
          <a:p>
            <a:r>
              <a:rPr lang="en-US" dirty="0"/>
              <a:t>APEX Accelerator Introduction</a:t>
            </a:r>
          </a:p>
        </p:txBody>
      </p:sp>
      <p:grpSp>
        <p:nvGrpSpPr>
          <p:cNvPr id="28" name="Group 27">
            <a:extLst>
              <a:ext uri="{FF2B5EF4-FFF2-40B4-BE49-F238E27FC236}">
                <a16:creationId xmlns:a16="http://schemas.microsoft.com/office/drawing/2014/main" id="{46A07032-A57A-49B9-8A6E-6BB51DE89FB2}"/>
              </a:ext>
            </a:extLst>
          </p:cNvPr>
          <p:cNvGrpSpPr/>
          <p:nvPr/>
        </p:nvGrpSpPr>
        <p:grpSpPr>
          <a:xfrm>
            <a:off x="4453121" y="-433786"/>
            <a:ext cx="4662512" cy="4662512"/>
            <a:chOff x="5637212" y="-1475591"/>
            <a:chExt cx="4662512" cy="4662512"/>
          </a:xfrm>
        </p:grpSpPr>
        <p:sp>
          <p:nvSpPr>
            <p:cNvPr id="29" name="Diamond 28">
              <a:extLst>
                <a:ext uri="{FF2B5EF4-FFF2-40B4-BE49-F238E27FC236}">
                  <a16:creationId xmlns:a16="http://schemas.microsoft.com/office/drawing/2014/main" id="{0EDFD8B8-BBD5-42ED-AC4D-5BBF037C9B03}"/>
                </a:ext>
              </a:extLst>
            </p:cNvPr>
            <p:cNvSpPr/>
            <p:nvPr/>
          </p:nvSpPr>
          <p:spPr>
            <a:xfrm>
              <a:off x="5637212" y="-1475591"/>
              <a:ext cx="4662512" cy="4662512"/>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MPj04224190000[1]">
              <a:extLst>
                <a:ext uri="{FF2B5EF4-FFF2-40B4-BE49-F238E27FC236}">
                  <a16:creationId xmlns:a16="http://schemas.microsoft.com/office/drawing/2014/main" id="{6094D222-40E8-4A0E-9CD2-27AD12C59D1B}"/>
                </a:ext>
              </a:extLst>
            </p:cNvPr>
            <p:cNvPicPr>
              <a:picLocks noChangeAspect="1" noChangeArrowheads="1"/>
            </p:cNvPicPr>
            <p:nvPr/>
          </p:nvPicPr>
          <p:blipFill rotWithShape="1">
            <a:blip r:embed="rId4"/>
            <a:srcRect l="4209" t="40245" r="4909" b="1811"/>
            <a:stretch/>
          </p:blipFill>
          <p:spPr bwMode="auto">
            <a:xfrm>
              <a:off x="6403617" y="-645670"/>
              <a:ext cx="3044952" cy="3044952"/>
            </a:xfrm>
            <a:prstGeom prst="diamond">
              <a:avLst/>
            </a:prstGeom>
            <a:blipFill>
              <a:blip r:embed="rId5"/>
              <a:srcRect/>
              <a:stretch>
                <a:fillRect l="-39516" r="-39516"/>
              </a:stretch>
            </a:blipFill>
            <a:ln w="152400" cap="sq">
              <a:solidFill>
                <a:schemeClr val="bg1"/>
              </a:solidFill>
              <a:miter lim="800000"/>
            </a:ln>
          </p:spPr>
        </p:pic>
      </p:grpSp>
      <p:grpSp>
        <p:nvGrpSpPr>
          <p:cNvPr id="31" name="Group 30">
            <a:extLst>
              <a:ext uri="{FF2B5EF4-FFF2-40B4-BE49-F238E27FC236}">
                <a16:creationId xmlns:a16="http://schemas.microsoft.com/office/drawing/2014/main" id="{F88B152B-0BA6-48AF-B658-301670F7BC75}"/>
              </a:ext>
            </a:extLst>
          </p:cNvPr>
          <p:cNvGrpSpPr/>
          <p:nvPr/>
        </p:nvGrpSpPr>
        <p:grpSpPr>
          <a:xfrm>
            <a:off x="8332727" y="2034552"/>
            <a:ext cx="4009244" cy="4009244"/>
            <a:chOff x="8332727" y="2034552"/>
            <a:chExt cx="4009244" cy="4009244"/>
          </a:xfrm>
        </p:grpSpPr>
        <p:sp>
          <p:nvSpPr>
            <p:cNvPr id="32" name="Diamond 31">
              <a:extLst>
                <a:ext uri="{FF2B5EF4-FFF2-40B4-BE49-F238E27FC236}">
                  <a16:creationId xmlns:a16="http://schemas.microsoft.com/office/drawing/2014/main" id="{7F813C36-7BED-43C8-ACAB-426FA694C37F}"/>
                </a:ext>
              </a:extLst>
            </p:cNvPr>
            <p:cNvSpPr/>
            <p:nvPr/>
          </p:nvSpPr>
          <p:spPr>
            <a:xfrm>
              <a:off x="8332727" y="2034552"/>
              <a:ext cx="4009244" cy="4009244"/>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iamond 32">
              <a:extLst>
                <a:ext uri="{FF2B5EF4-FFF2-40B4-BE49-F238E27FC236}">
                  <a16:creationId xmlns:a16="http://schemas.microsoft.com/office/drawing/2014/main" id="{57C911C9-BF3D-498E-BC4A-2F7A98109CF0}"/>
                </a:ext>
              </a:extLst>
            </p:cNvPr>
            <p:cNvSpPr/>
            <p:nvPr/>
          </p:nvSpPr>
          <p:spPr>
            <a:xfrm>
              <a:off x="8932788" y="2704962"/>
              <a:ext cx="2813214" cy="2813214"/>
            </a:xfrm>
            <a:prstGeom prst="diamond">
              <a:avLst/>
            </a:prstGeom>
            <a:blipFill>
              <a:blip r:embed="rId6"/>
              <a:srcRect/>
              <a:stretch>
                <a:fillRect l="-39516" r="-39516"/>
              </a:stretch>
            </a:blipFill>
            <a:ln w="1524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dirty="0">
                <a:solidFill>
                  <a:prstClr val="white"/>
                </a:solidFill>
              </a:endParaRPr>
            </a:p>
          </p:txBody>
        </p:sp>
      </p:grpSp>
      <p:sp>
        <p:nvSpPr>
          <p:cNvPr id="34" name="Diamond 33">
            <a:extLst>
              <a:ext uri="{FF2B5EF4-FFF2-40B4-BE49-F238E27FC236}">
                <a16:creationId xmlns:a16="http://schemas.microsoft.com/office/drawing/2014/main" id="{D64B3AD3-28C3-4B10-9276-2DA16B675FA0}"/>
              </a:ext>
            </a:extLst>
          </p:cNvPr>
          <p:cNvSpPr/>
          <p:nvPr/>
        </p:nvSpPr>
        <p:spPr>
          <a:xfrm>
            <a:off x="3273093" y="1523418"/>
            <a:ext cx="2095225" cy="2095225"/>
          </a:xfrm>
          <a:prstGeom prst="diamond">
            <a:avLst/>
          </a:prstGeom>
          <a:blipFill>
            <a:blip r:embed="rId7"/>
            <a:srcRect/>
            <a:stretch>
              <a:fillRect l="-39516" r="-395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dirty="0">
              <a:solidFill>
                <a:prstClr val="white"/>
              </a:solidFill>
            </a:endParaRPr>
          </a:p>
        </p:txBody>
      </p:sp>
      <p:sp>
        <p:nvSpPr>
          <p:cNvPr id="36" name="Diamond 35">
            <a:extLst>
              <a:ext uri="{FF2B5EF4-FFF2-40B4-BE49-F238E27FC236}">
                <a16:creationId xmlns:a16="http://schemas.microsoft.com/office/drawing/2014/main" id="{48B921BA-07DC-4A73-AC72-7CB4AAF911E9}"/>
              </a:ext>
            </a:extLst>
          </p:cNvPr>
          <p:cNvSpPr/>
          <p:nvPr/>
        </p:nvSpPr>
        <p:spPr>
          <a:xfrm>
            <a:off x="7743163" y="1897470"/>
            <a:ext cx="2095225" cy="2095225"/>
          </a:xfrm>
          <a:prstGeom prst="diamond">
            <a:avLst/>
          </a:prstGeom>
          <a:blipFill>
            <a:blip r:embed="rId8"/>
            <a:srcRect/>
            <a:stretch>
              <a:fillRect l="-39516" r="-395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dirty="0">
              <a:solidFill>
                <a:prstClr val="white"/>
              </a:solidFill>
            </a:endParaRPr>
          </a:p>
        </p:txBody>
      </p:sp>
      <p:sp>
        <p:nvSpPr>
          <p:cNvPr id="37" name="Diamond 36">
            <a:extLst>
              <a:ext uri="{FF2B5EF4-FFF2-40B4-BE49-F238E27FC236}">
                <a16:creationId xmlns:a16="http://schemas.microsoft.com/office/drawing/2014/main" id="{13CA5DC0-3AB5-4204-9B26-9177A0B37082}"/>
              </a:ext>
            </a:extLst>
          </p:cNvPr>
          <p:cNvSpPr/>
          <p:nvPr/>
        </p:nvSpPr>
        <p:spPr>
          <a:xfrm>
            <a:off x="5688369" y="3160549"/>
            <a:ext cx="3801845" cy="3470082"/>
          </a:xfrm>
          <a:prstGeom prst="diamond">
            <a:avLst/>
          </a:prstGeom>
          <a:blipFill>
            <a:blip r:embed="rId9"/>
            <a:srcRect/>
            <a:stretch>
              <a:fillRect l="-39516" r="-395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dirty="0">
              <a:solidFill>
                <a:prstClr val="white"/>
              </a:solidFill>
            </a:endParaRPr>
          </a:p>
        </p:txBody>
      </p:sp>
      <p:sp>
        <p:nvSpPr>
          <p:cNvPr id="38" name="Diamond 37">
            <a:extLst>
              <a:ext uri="{FF2B5EF4-FFF2-40B4-BE49-F238E27FC236}">
                <a16:creationId xmlns:a16="http://schemas.microsoft.com/office/drawing/2014/main" id="{3E99528D-8E1D-421F-A093-797098503EA4}"/>
              </a:ext>
            </a:extLst>
          </p:cNvPr>
          <p:cNvSpPr/>
          <p:nvPr/>
        </p:nvSpPr>
        <p:spPr>
          <a:xfrm>
            <a:off x="4479905" y="2687459"/>
            <a:ext cx="2095225" cy="2095225"/>
          </a:xfrm>
          <a:prstGeom prst="diamond">
            <a:avLst/>
          </a:prstGeom>
          <a:blipFill>
            <a:blip r:embed="rId10"/>
            <a:srcRect/>
            <a:stretch>
              <a:fillRect l="-39516" r="-395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dirty="0">
              <a:solidFill>
                <a:prstClr val="white"/>
              </a:solidFill>
            </a:endParaRPr>
          </a:p>
        </p:txBody>
      </p:sp>
      <p:grpSp>
        <p:nvGrpSpPr>
          <p:cNvPr id="40" name="Group 39">
            <a:extLst>
              <a:ext uri="{FF2B5EF4-FFF2-40B4-BE49-F238E27FC236}">
                <a16:creationId xmlns:a16="http://schemas.microsoft.com/office/drawing/2014/main" id="{BA9F846F-E965-48D3-8CD9-7A017956BA90}"/>
              </a:ext>
            </a:extLst>
          </p:cNvPr>
          <p:cNvGrpSpPr/>
          <p:nvPr/>
        </p:nvGrpSpPr>
        <p:grpSpPr>
          <a:xfrm>
            <a:off x="-329517" y="1633310"/>
            <a:ext cx="4662512" cy="4662512"/>
            <a:chOff x="-329517" y="1633310"/>
            <a:chExt cx="4662512" cy="4662512"/>
          </a:xfrm>
        </p:grpSpPr>
        <p:sp>
          <p:nvSpPr>
            <p:cNvPr id="48" name="Diamond 47">
              <a:extLst>
                <a:ext uri="{FF2B5EF4-FFF2-40B4-BE49-F238E27FC236}">
                  <a16:creationId xmlns:a16="http://schemas.microsoft.com/office/drawing/2014/main" id="{C9A477E5-1B8C-481E-AF04-35EAED79AF31}"/>
                </a:ext>
              </a:extLst>
            </p:cNvPr>
            <p:cNvSpPr/>
            <p:nvPr/>
          </p:nvSpPr>
          <p:spPr>
            <a:xfrm>
              <a:off x="-329517" y="1633310"/>
              <a:ext cx="4662512" cy="4662512"/>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iamond 49">
              <a:extLst>
                <a:ext uri="{FF2B5EF4-FFF2-40B4-BE49-F238E27FC236}">
                  <a16:creationId xmlns:a16="http://schemas.microsoft.com/office/drawing/2014/main" id="{8B17CBE3-EC1A-4FDC-9B20-168ACE13C43C}"/>
                </a:ext>
              </a:extLst>
            </p:cNvPr>
            <p:cNvSpPr/>
            <p:nvPr/>
          </p:nvSpPr>
          <p:spPr>
            <a:xfrm>
              <a:off x="394133" y="2365312"/>
              <a:ext cx="3216588" cy="3216588"/>
            </a:xfrm>
            <a:prstGeom prst="diamond">
              <a:avLst/>
            </a:prstGeom>
            <a:blipFill>
              <a:blip r:embed="rId5"/>
              <a:srcRect/>
              <a:stretch>
                <a:fillRect l="-39516" r="-39516"/>
              </a:stretch>
            </a:blipFill>
            <a:ln w="1524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dirty="0">
                <a:solidFill>
                  <a:prstClr val="white"/>
                </a:solidFill>
              </a:endParaRPr>
            </a:p>
          </p:txBody>
        </p:sp>
      </p:grpSp>
    </p:spTree>
    <p:custDataLst>
      <p:tags r:id="rId1"/>
    </p:custDataLst>
    <p:extLst>
      <p:ext uri="{BB962C8B-B14F-4D97-AF65-F5344CB8AC3E}">
        <p14:creationId xmlns:p14="http://schemas.microsoft.com/office/powerpoint/2010/main" val="104317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86AF59-3ACD-4195-86C2-1E23CD540F58}"/>
              </a:ext>
            </a:extLst>
          </p:cNvPr>
          <p:cNvSpPr>
            <a:spLocks noGrp="1"/>
          </p:cNvSpPr>
          <p:nvPr>
            <p:ph type="body" sz="quarter" idx="15"/>
          </p:nvPr>
        </p:nvSpPr>
        <p:spPr/>
        <p:txBody>
          <a:bodyPr/>
          <a:lstStyle/>
          <a:p>
            <a:r>
              <a:rPr lang="en-US" dirty="0"/>
              <a:t>APEX Accelerator Introduction</a:t>
            </a:r>
          </a:p>
        </p:txBody>
      </p:sp>
      <p:sp>
        <p:nvSpPr>
          <p:cNvPr id="13" name="Rectangle 12">
            <a:extLst>
              <a:ext uri="{FF2B5EF4-FFF2-40B4-BE49-F238E27FC236}">
                <a16:creationId xmlns:a16="http://schemas.microsoft.com/office/drawing/2014/main" id="{6AEB35C1-FE8C-48C7-8CFE-B73D77108EF1}"/>
              </a:ext>
            </a:extLst>
          </p:cNvPr>
          <p:cNvSpPr/>
          <p:nvPr/>
        </p:nvSpPr>
        <p:spPr>
          <a:xfrm>
            <a:off x="-3176" y="2286000"/>
            <a:ext cx="12192000" cy="2373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3">
            <a:extLst>
              <a:ext uri="{FF2B5EF4-FFF2-40B4-BE49-F238E27FC236}">
                <a16:creationId xmlns:a16="http://schemas.microsoft.com/office/drawing/2014/main" id="{C532686D-24ED-4D28-B6B4-AFB7F52D33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612" y="304800"/>
            <a:ext cx="4419600" cy="573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FA2BEF86-5BA7-4899-8AD6-8F898B71BDDC}"/>
              </a:ext>
            </a:extLst>
          </p:cNvPr>
          <p:cNvSpPr/>
          <p:nvPr/>
        </p:nvSpPr>
        <p:spPr>
          <a:xfrm>
            <a:off x="7569104" y="2882940"/>
            <a:ext cx="4194454" cy="2308324"/>
          </a:xfrm>
          <a:prstGeom prst="rect">
            <a:avLst/>
          </a:prstGeom>
        </p:spPr>
        <p:txBody>
          <a:bodyPr wrap="square">
            <a:spAutoFit/>
          </a:bodyPr>
          <a:lstStyle/>
          <a:p>
            <a:r>
              <a:rPr lang="en-US" sz="2800" b="1" dirty="0">
                <a:solidFill>
                  <a:srgbClr val="213C74"/>
                </a:solidFill>
                <a:latin typeface="+mj-lt"/>
              </a:rPr>
              <a:t>Who Should Sell to the Government?</a:t>
            </a:r>
          </a:p>
          <a:p>
            <a:pPr marL="687388" indent="-234950" fontAlgn="auto">
              <a:spcBef>
                <a:spcPts val="0"/>
              </a:spcBef>
              <a:spcAft>
                <a:spcPts val="0"/>
              </a:spcAft>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 2 years</a:t>
            </a:r>
          </a:p>
          <a:p>
            <a:pPr marL="687388" indent="-234950" fontAlgn="auto">
              <a:spcBef>
                <a:spcPts val="0"/>
              </a:spcBef>
              <a:spcAft>
                <a:spcPts val="0"/>
              </a:spcAft>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Financial stability</a:t>
            </a:r>
          </a:p>
          <a:p>
            <a:pPr marL="687388" indent="-234950" fontAlgn="auto">
              <a:spcBef>
                <a:spcPts val="0"/>
              </a:spcBef>
              <a:spcAft>
                <a:spcPts val="0"/>
              </a:spcAft>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Extensive sales</a:t>
            </a:r>
          </a:p>
          <a:p>
            <a:endParaRPr lang="en-US" sz="2800" b="1" dirty="0">
              <a:solidFill>
                <a:srgbClr val="213C74"/>
              </a:solidFill>
              <a:latin typeface="+mj-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012" y="609600"/>
            <a:ext cx="914400" cy="63095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7212" y="5460652"/>
            <a:ext cx="762000" cy="525793"/>
          </a:xfrm>
          <a:prstGeom prst="rect">
            <a:avLst/>
          </a:prstGeom>
        </p:spPr>
      </p:pic>
      <p:sp>
        <p:nvSpPr>
          <p:cNvPr id="12" name="Rectangle 11"/>
          <p:cNvSpPr/>
          <p:nvPr/>
        </p:nvSpPr>
        <p:spPr>
          <a:xfrm>
            <a:off x="2589212" y="5562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AED9C9D-65D5-3261-6EC0-D6C5030D767F}"/>
              </a:ext>
            </a:extLst>
          </p:cNvPr>
          <p:cNvSpPr txBox="1"/>
          <p:nvPr/>
        </p:nvSpPr>
        <p:spPr>
          <a:xfrm>
            <a:off x="1255712" y="1030730"/>
            <a:ext cx="1143000" cy="400110"/>
          </a:xfrm>
          <a:prstGeom prst="rect">
            <a:avLst/>
          </a:prstGeom>
          <a:solidFill>
            <a:schemeClr val="tx1">
              <a:lumMod val="95000"/>
              <a:lumOff val="5000"/>
            </a:schemeClr>
          </a:solidFill>
        </p:spPr>
        <p:txBody>
          <a:bodyPr wrap="square" rtlCol="0">
            <a:spAutoFit/>
          </a:bodyPr>
          <a:lstStyle/>
          <a:p>
            <a:pPr algn="ctr"/>
            <a:r>
              <a:rPr lang="en-US" sz="1000" b="1" dirty="0">
                <a:solidFill>
                  <a:schemeClr val="bg1"/>
                </a:solidFill>
              </a:rPr>
              <a:t>APEX Accelerator</a:t>
            </a:r>
          </a:p>
        </p:txBody>
      </p:sp>
      <p:sp>
        <p:nvSpPr>
          <p:cNvPr id="4" name="TextBox 3">
            <a:extLst>
              <a:ext uri="{FF2B5EF4-FFF2-40B4-BE49-F238E27FC236}">
                <a16:creationId xmlns:a16="http://schemas.microsoft.com/office/drawing/2014/main" id="{6622DE7C-D4F2-80CE-346D-F0C425CEFC0B}"/>
              </a:ext>
            </a:extLst>
          </p:cNvPr>
          <p:cNvSpPr txBox="1"/>
          <p:nvPr/>
        </p:nvSpPr>
        <p:spPr>
          <a:xfrm>
            <a:off x="1560512" y="5781073"/>
            <a:ext cx="1143000" cy="215444"/>
          </a:xfrm>
          <a:prstGeom prst="rect">
            <a:avLst/>
          </a:prstGeom>
          <a:solidFill>
            <a:schemeClr val="tx1">
              <a:lumMod val="95000"/>
              <a:lumOff val="5000"/>
            </a:schemeClr>
          </a:solidFill>
        </p:spPr>
        <p:txBody>
          <a:bodyPr wrap="square" rtlCol="0">
            <a:spAutoFit/>
          </a:bodyPr>
          <a:lstStyle/>
          <a:p>
            <a:pPr algn="ctr"/>
            <a:r>
              <a:rPr lang="en-US" sz="800" b="1" dirty="0">
                <a:solidFill>
                  <a:schemeClr val="bg1"/>
                </a:solidFill>
              </a:rPr>
              <a:t>APEX Accelerator</a:t>
            </a:r>
          </a:p>
        </p:txBody>
      </p:sp>
    </p:spTree>
    <p:extLst>
      <p:ext uri="{BB962C8B-B14F-4D97-AF65-F5344CB8AC3E}">
        <p14:creationId xmlns:p14="http://schemas.microsoft.com/office/powerpoint/2010/main" val="5035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7A5CF3-00A7-4396-963C-075EA9953DBD}"/>
              </a:ext>
            </a:extLst>
          </p:cNvPr>
          <p:cNvSpPr>
            <a:spLocks noGrp="1"/>
          </p:cNvSpPr>
          <p:nvPr>
            <p:ph type="title"/>
          </p:nvPr>
        </p:nvSpPr>
        <p:spPr/>
        <p:txBody>
          <a:bodyPr/>
          <a:lstStyle/>
          <a:p>
            <a:r>
              <a:rPr lang="en-US" dirty="0"/>
              <a:t>Training Sessions</a:t>
            </a:r>
          </a:p>
        </p:txBody>
      </p:sp>
      <p:sp>
        <p:nvSpPr>
          <p:cNvPr id="50" name="Text Placeholder 49">
            <a:extLst>
              <a:ext uri="{FF2B5EF4-FFF2-40B4-BE49-F238E27FC236}">
                <a16:creationId xmlns:a16="http://schemas.microsoft.com/office/drawing/2014/main" id="{7AA8C8AB-D77B-4F51-985A-2358470BA49E}"/>
              </a:ext>
            </a:extLst>
          </p:cNvPr>
          <p:cNvSpPr>
            <a:spLocks noGrp="1"/>
          </p:cNvSpPr>
          <p:nvPr>
            <p:ph type="body" sz="quarter" idx="15"/>
          </p:nvPr>
        </p:nvSpPr>
        <p:spPr>
          <a:xfrm>
            <a:off x="290466" y="6326931"/>
            <a:ext cx="7023146" cy="273050"/>
          </a:xfrm>
        </p:spPr>
        <p:txBody>
          <a:bodyPr/>
          <a:lstStyle/>
          <a:p>
            <a:r>
              <a:rPr lang="en-US" dirty="0"/>
              <a:t>APEX Accelerator Introduction</a:t>
            </a:r>
          </a:p>
        </p:txBody>
      </p:sp>
      <p:sp>
        <p:nvSpPr>
          <p:cNvPr id="12" name="Rectangle 11">
            <a:extLst>
              <a:ext uri="{FF2B5EF4-FFF2-40B4-BE49-F238E27FC236}">
                <a16:creationId xmlns:a16="http://schemas.microsoft.com/office/drawing/2014/main" id="{FC44D15B-CDB8-4781-8824-4C96483B5AE4}"/>
              </a:ext>
            </a:extLst>
          </p:cNvPr>
          <p:cNvSpPr/>
          <p:nvPr/>
        </p:nvSpPr>
        <p:spPr>
          <a:xfrm>
            <a:off x="8537944" y="4618101"/>
            <a:ext cx="1653374" cy="1108550"/>
          </a:xfrm>
          <a:prstGeom prst="rect">
            <a:avLst/>
          </a:prstGeom>
        </p:spPr>
        <p:txBody>
          <a:bodyPr wrap="square">
            <a:noAutofit/>
          </a:bodyPr>
          <a:lstStyle/>
          <a:p>
            <a:pPr algn="ctr"/>
            <a:r>
              <a:rPr lang="en-US" b="1" dirty="0">
                <a:solidFill>
                  <a:schemeClr val="accent1"/>
                </a:solidFill>
                <a:latin typeface="Arial" panose="020B0604020202020204" pitchFamily="34" charset="0"/>
                <a:cs typeface="Arial" panose="020B0604020202020204" pitchFamily="34" charset="0"/>
              </a:rPr>
              <a:t>Marketing </a:t>
            </a:r>
            <a:br>
              <a:rPr lang="en-US" b="1" dirty="0">
                <a:solidFill>
                  <a:schemeClr val="accent1"/>
                </a:solidFill>
                <a:latin typeface="Arial" panose="020B0604020202020204" pitchFamily="34" charset="0"/>
                <a:cs typeface="Arial" panose="020B0604020202020204" pitchFamily="34" charset="0"/>
              </a:rPr>
            </a:br>
            <a:r>
              <a:rPr lang="en-US" b="1" dirty="0">
                <a:solidFill>
                  <a:schemeClr val="accent1"/>
                </a:solidFill>
                <a:latin typeface="Arial" panose="020B0604020202020204" pitchFamily="34" charset="0"/>
                <a:cs typeface="Arial" panose="020B0604020202020204" pitchFamily="34" charset="0"/>
              </a:rPr>
              <a:t>to the Government</a:t>
            </a:r>
          </a:p>
        </p:txBody>
      </p:sp>
      <p:grpSp>
        <p:nvGrpSpPr>
          <p:cNvPr id="13" name="Group 12">
            <a:extLst>
              <a:ext uri="{FF2B5EF4-FFF2-40B4-BE49-F238E27FC236}">
                <a16:creationId xmlns:a16="http://schemas.microsoft.com/office/drawing/2014/main" id="{0F8EFC7E-5005-4FC5-B80E-F706800E16AB}"/>
              </a:ext>
            </a:extLst>
          </p:cNvPr>
          <p:cNvGrpSpPr/>
          <p:nvPr/>
        </p:nvGrpSpPr>
        <p:grpSpPr>
          <a:xfrm>
            <a:off x="8070614" y="1810770"/>
            <a:ext cx="2595798" cy="2597589"/>
            <a:chOff x="7328759" y="2030222"/>
            <a:chExt cx="2595798" cy="2597589"/>
          </a:xfrm>
        </p:grpSpPr>
        <p:sp>
          <p:nvSpPr>
            <p:cNvPr id="14" name="Diamond 13">
              <a:extLst>
                <a:ext uri="{FF2B5EF4-FFF2-40B4-BE49-F238E27FC236}">
                  <a16:creationId xmlns:a16="http://schemas.microsoft.com/office/drawing/2014/main" id="{4EC722D3-31D3-4E31-930E-ED8133A99C20}"/>
                </a:ext>
              </a:extLst>
            </p:cNvPr>
            <p:cNvSpPr>
              <a:spLocks/>
            </p:cNvSpPr>
            <p:nvPr/>
          </p:nvSpPr>
          <p:spPr>
            <a:xfrm>
              <a:off x="7328759" y="2030222"/>
              <a:ext cx="2595798" cy="2597589"/>
            </a:xfrm>
            <a:prstGeom prst="diamond">
              <a:avLst/>
            </a:prstGeom>
            <a:solidFill>
              <a:schemeClr val="accent4">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pic>
          <p:nvPicPr>
            <p:cNvPr id="16" name="Graphic 15" descr="Megaphone">
              <a:extLst>
                <a:ext uri="{FF2B5EF4-FFF2-40B4-BE49-F238E27FC236}">
                  <a16:creationId xmlns:a16="http://schemas.microsoft.com/office/drawing/2014/main" id="{6D3F29D0-9980-4F05-8AF9-742A0A41A4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9458" y="2871816"/>
              <a:ext cx="914400" cy="914400"/>
            </a:xfrm>
            <a:prstGeom prst="rect">
              <a:avLst/>
            </a:prstGeom>
          </p:spPr>
        </p:pic>
      </p:grpSp>
      <p:sp>
        <p:nvSpPr>
          <p:cNvPr id="17" name="Rectangle 16">
            <a:extLst>
              <a:ext uri="{FF2B5EF4-FFF2-40B4-BE49-F238E27FC236}">
                <a16:creationId xmlns:a16="http://schemas.microsoft.com/office/drawing/2014/main" id="{02FA3160-7967-40CE-A1C4-CCFB14B9681D}"/>
              </a:ext>
            </a:extLst>
          </p:cNvPr>
          <p:cNvSpPr/>
          <p:nvPr/>
        </p:nvSpPr>
        <p:spPr>
          <a:xfrm>
            <a:off x="6875671" y="4615588"/>
            <a:ext cx="1513559" cy="1108550"/>
          </a:xfrm>
          <a:prstGeom prst="rect">
            <a:avLst/>
          </a:prstGeom>
        </p:spPr>
        <p:txBody>
          <a:bodyPr wrap="square">
            <a:noAutofit/>
          </a:bodyPr>
          <a:lstStyle/>
          <a:p>
            <a:pPr algn="ctr"/>
            <a:r>
              <a:rPr lang="en-US" b="1" dirty="0">
                <a:solidFill>
                  <a:schemeClr val="accent1"/>
                </a:solidFill>
                <a:latin typeface="Arial" panose="020B0604020202020204" pitchFamily="34" charset="0"/>
                <a:cs typeface="Arial" panose="020B0604020202020204" pitchFamily="34" charset="0"/>
              </a:rPr>
              <a:t>Proposal Writing and Bidding</a:t>
            </a:r>
          </a:p>
        </p:txBody>
      </p:sp>
      <p:grpSp>
        <p:nvGrpSpPr>
          <p:cNvPr id="18" name="Group 17">
            <a:extLst>
              <a:ext uri="{FF2B5EF4-FFF2-40B4-BE49-F238E27FC236}">
                <a16:creationId xmlns:a16="http://schemas.microsoft.com/office/drawing/2014/main" id="{C8B48125-EC19-47CF-A4BD-2620BE6EDAD5}"/>
              </a:ext>
            </a:extLst>
          </p:cNvPr>
          <p:cNvGrpSpPr/>
          <p:nvPr/>
        </p:nvGrpSpPr>
        <p:grpSpPr>
          <a:xfrm>
            <a:off x="6338156" y="1810770"/>
            <a:ext cx="2595798" cy="2597589"/>
            <a:chOff x="5596301" y="2030222"/>
            <a:chExt cx="2595798" cy="2597589"/>
          </a:xfrm>
        </p:grpSpPr>
        <p:sp>
          <p:nvSpPr>
            <p:cNvPr id="19" name="Diamond 18">
              <a:extLst>
                <a:ext uri="{FF2B5EF4-FFF2-40B4-BE49-F238E27FC236}">
                  <a16:creationId xmlns:a16="http://schemas.microsoft.com/office/drawing/2014/main" id="{B143E1B2-D098-4820-8D9B-AFF108A7FB82}"/>
                </a:ext>
              </a:extLst>
            </p:cNvPr>
            <p:cNvSpPr>
              <a:spLocks/>
            </p:cNvSpPr>
            <p:nvPr/>
          </p:nvSpPr>
          <p:spPr>
            <a:xfrm>
              <a:off x="5596301" y="2030222"/>
              <a:ext cx="2595798" cy="2597589"/>
            </a:xfrm>
            <a:prstGeom prst="diamond">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pic>
          <p:nvPicPr>
            <p:cNvPr id="21" name="Graphic 20" descr="Contract">
              <a:extLst>
                <a:ext uri="{FF2B5EF4-FFF2-40B4-BE49-F238E27FC236}">
                  <a16:creationId xmlns:a16="http://schemas.microsoft.com/office/drawing/2014/main" id="{508A249A-5708-4C3D-8FB4-78A0DEAF22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7000" y="2871816"/>
              <a:ext cx="914400" cy="914400"/>
            </a:xfrm>
            <a:prstGeom prst="rect">
              <a:avLst/>
            </a:prstGeom>
          </p:spPr>
        </p:pic>
      </p:grpSp>
      <p:sp>
        <p:nvSpPr>
          <p:cNvPr id="22" name="Rectangle 21">
            <a:extLst>
              <a:ext uri="{FF2B5EF4-FFF2-40B4-BE49-F238E27FC236}">
                <a16:creationId xmlns:a16="http://schemas.microsoft.com/office/drawing/2014/main" id="{BB935D6B-D502-46AB-B7CE-74F1653235BE}"/>
              </a:ext>
            </a:extLst>
          </p:cNvPr>
          <p:cNvSpPr/>
          <p:nvPr/>
        </p:nvSpPr>
        <p:spPr>
          <a:xfrm>
            <a:off x="5053880" y="4618101"/>
            <a:ext cx="1692777" cy="1108550"/>
          </a:xfrm>
          <a:prstGeom prst="rect">
            <a:avLst/>
          </a:prstGeom>
        </p:spPr>
        <p:txBody>
          <a:bodyPr wrap="square">
            <a:noAutofit/>
          </a:bodyPr>
          <a:lstStyle/>
          <a:p>
            <a:pPr algn="ctr"/>
            <a:r>
              <a:rPr lang="en-US" b="1" dirty="0">
                <a:solidFill>
                  <a:schemeClr val="accent1"/>
                </a:solidFill>
                <a:latin typeface="Arial" panose="020B0604020202020204" pitchFamily="34" charset="0"/>
                <a:cs typeface="Arial" panose="020B0604020202020204" pitchFamily="34" charset="0"/>
              </a:rPr>
              <a:t>Finding Opportunities</a:t>
            </a:r>
          </a:p>
        </p:txBody>
      </p:sp>
      <p:grpSp>
        <p:nvGrpSpPr>
          <p:cNvPr id="23" name="Group 22">
            <a:extLst>
              <a:ext uri="{FF2B5EF4-FFF2-40B4-BE49-F238E27FC236}">
                <a16:creationId xmlns:a16="http://schemas.microsoft.com/office/drawing/2014/main" id="{C6C02C2C-B0F3-4972-AC65-E2C2EE3604F8}"/>
              </a:ext>
            </a:extLst>
          </p:cNvPr>
          <p:cNvGrpSpPr/>
          <p:nvPr/>
        </p:nvGrpSpPr>
        <p:grpSpPr>
          <a:xfrm>
            <a:off x="4605698" y="1810770"/>
            <a:ext cx="2595798" cy="2597589"/>
            <a:chOff x="3863843" y="2030222"/>
            <a:chExt cx="2595798" cy="2597589"/>
          </a:xfrm>
        </p:grpSpPr>
        <p:sp>
          <p:nvSpPr>
            <p:cNvPr id="24" name="Diamond 23">
              <a:extLst>
                <a:ext uri="{FF2B5EF4-FFF2-40B4-BE49-F238E27FC236}">
                  <a16:creationId xmlns:a16="http://schemas.microsoft.com/office/drawing/2014/main" id="{03CC8EE9-9FEB-404E-A2EE-71346060223C}"/>
                </a:ext>
              </a:extLst>
            </p:cNvPr>
            <p:cNvSpPr>
              <a:spLocks/>
            </p:cNvSpPr>
            <p:nvPr/>
          </p:nvSpPr>
          <p:spPr>
            <a:xfrm>
              <a:off x="3863843" y="2030222"/>
              <a:ext cx="2595798" cy="2597589"/>
            </a:xfrm>
            <a:prstGeom prst="diamond">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pic>
          <p:nvPicPr>
            <p:cNvPr id="26" name="Graphic 25" descr="Bullseye">
              <a:extLst>
                <a:ext uri="{FF2B5EF4-FFF2-40B4-BE49-F238E27FC236}">
                  <a16:creationId xmlns:a16="http://schemas.microsoft.com/office/drawing/2014/main" id="{192C29B7-9712-4AA0-B4A6-DD0EF3D4625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4542" y="2871816"/>
              <a:ext cx="914400" cy="914400"/>
            </a:xfrm>
            <a:prstGeom prst="rect">
              <a:avLst/>
            </a:prstGeom>
          </p:spPr>
        </p:pic>
      </p:grpSp>
      <p:sp>
        <p:nvSpPr>
          <p:cNvPr id="27" name="Rectangle 26">
            <a:extLst>
              <a:ext uri="{FF2B5EF4-FFF2-40B4-BE49-F238E27FC236}">
                <a16:creationId xmlns:a16="http://schemas.microsoft.com/office/drawing/2014/main" id="{43714499-64A4-4410-B41C-8FF8F0FC98A1}"/>
              </a:ext>
            </a:extLst>
          </p:cNvPr>
          <p:cNvSpPr/>
          <p:nvPr/>
        </p:nvSpPr>
        <p:spPr>
          <a:xfrm>
            <a:off x="3411309" y="4625416"/>
            <a:ext cx="1513559" cy="1108550"/>
          </a:xfrm>
          <a:prstGeom prst="rect">
            <a:avLst/>
          </a:prstGeom>
        </p:spPr>
        <p:txBody>
          <a:bodyPr wrap="square">
            <a:noAutofit/>
          </a:bodyPr>
          <a:lstStyle/>
          <a:p>
            <a:pPr algn="ctr"/>
            <a:r>
              <a:rPr lang="en-US" b="1" dirty="0">
                <a:solidFill>
                  <a:schemeClr val="accent1"/>
                </a:solidFill>
                <a:latin typeface="Arial" panose="020B0604020202020204" pitchFamily="34" charset="0"/>
                <a:cs typeface="Arial" panose="020B0604020202020204" pitchFamily="34" charset="0"/>
              </a:rPr>
              <a:t>Small Business Programs</a:t>
            </a:r>
          </a:p>
        </p:txBody>
      </p:sp>
      <p:grpSp>
        <p:nvGrpSpPr>
          <p:cNvPr id="28" name="Group 27">
            <a:extLst>
              <a:ext uri="{FF2B5EF4-FFF2-40B4-BE49-F238E27FC236}">
                <a16:creationId xmlns:a16="http://schemas.microsoft.com/office/drawing/2014/main" id="{B22D2CAF-6FBD-4265-AD5C-F21FC1228DC2}"/>
              </a:ext>
            </a:extLst>
          </p:cNvPr>
          <p:cNvGrpSpPr/>
          <p:nvPr/>
        </p:nvGrpSpPr>
        <p:grpSpPr>
          <a:xfrm>
            <a:off x="2873241" y="1809813"/>
            <a:ext cx="2595798" cy="2597589"/>
            <a:chOff x="2131386" y="2029265"/>
            <a:chExt cx="2595798" cy="2597589"/>
          </a:xfrm>
        </p:grpSpPr>
        <p:sp>
          <p:nvSpPr>
            <p:cNvPr id="29" name="Diamond 28">
              <a:extLst>
                <a:ext uri="{FF2B5EF4-FFF2-40B4-BE49-F238E27FC236}">
                  <a16:creationId xmlns:a16="http://schemas.microsoft.com/office/drawing/2014/main" id="{3083F874-5755-4B7A-AEDE-CE522B6BBE97}"/>
                </a:ext>
              </a:extLst>
            </p:cNvPr>
            <p:cNvSpPr>
              <a:spLocks/>
            </p:cNvSpPr>
            <p:nvPr/>
          </p:nvSpPr>
          <p:spPr>
            <a:xfrm>
              <a:off x="2131386" y="2029265"/>
              <a:ext cx="2595798" cy="2597589"/>
            </a:xfrm>
            <a:prstGeom prst="diamond">
              <a:avLst/>
            </a:prstGeom>
            <a:solidFill>
              <a:srgbClr val="30035D">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pic>
          <p:nvPicPr>
            <p:cNvPr id="31" name="Graphic 30" descr="Gears">
              <a:extLst>
                <a:ext uri="{FF2B5EF4-FFF2-40B4-BE49-F238E27FC236}">
                  <a16:creationId xmlns:a16="http://schemas.microsoft.com/office/drawing/2014/main" id="{F00331AA-F924-437E-A1A3-51AF65E4E17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72085" y="2870859"/>
              <a:ext cx="914400" cy="914400"/>
            </a:xfrm>
            <a:prstGeom prst="rect">
              <a:avLst/>
            </a:prstGeom>
          </p:spPr>
        </p:pic>
      </p:grpSp>
      <p:sp>
        <p:nvSpPr>
          <p:cNvPr id="32" name="Rectangle 31">
            <a:extLst>
              <a:ext uri="{FF2B5EF4-FFF2-40B4-BE49-F238E27FC236}">
                <a16:creationId xmlns:a16="http://schemas.microsoft.com/office/drawing/2014/main" id="{320C588B-AE69-4CBB-9AF5-3172674DA59B}"/>
              </a:ext>
            </a:extLst>
          </p:cNvPr>
          <p:cNvSpPr/>
          <p:nvPr/>
        </p:nvSpPr>
        <p:spPr>
          <a:xfrm>
            <a:off x="1631574" y="4618101"/>
            <a:ext cx="1614220" cy="1108550"/>
          </a:xfrm>
          <a:prstGeom prst="rect">
            <a:avLst/>
          </a:prstGeom>
        </p:spPr>
        <p:txBody>
          <a:bodyPr wrap="square">
            <a:noAutofit/>
          </a:bodyPr>
          <a:lstStyle/>
          <a:p>
            <a:pPr algn="ctr"/>
            <a:r>
              <a:rPr lang="en-US" b="1" dirty="0">
                <a:solidFill>
                  <a:schemeClr val="accent1"/>
                </a:solidFill>
                <a:latin typeface="Arial" panose="020B0604020202020204" pitchFamily="34" charset="0"/>
                <a:cs typeface="Arial" panose="020B0604020202020204" pitchFamily="34" charset="0"/>
              </a:rPr>
              <a:t>System for Award Management (SAM)</a:t>
            </a:r>
          </a:p>
        </p:txBody>
      </p:sp>
      <p:grpSp>
        <p:nvGrpSpPr>
          <p:cNvPr id="33" name="Group 32">
            <a:extLst>
              <a:ext uri="{FF2B5EF4-FFF2-40B4-BE49-F238E27FC236}">
                <a16:creationId xmlns:a16="http://schemas.microsoft.com/office/drawing/2014/main" id="{71B96DA7-89FA-41B6-A7A9-65B1D1355BF7}"/>
              </a:ext>
            </a:extLst>
          </p:cNvPr>
          <p:cNvGrpSpPr/>
          <p:nvPr/>
        </p:nvGrpSpPr>
        <p:grpSpPr>
          <a:xfrm>
            <a:off x="1140785" y="1809873"/>
            <a:ext cx="2595798" cy="2597589"/>
            <a:chOff x="398930" y="2029325"/>
            <a:chExt cx="2595798" cy="2597589"/>
          </a:xfrm>
        </p:grpSpPr>
        <p:sp>
          <p:nvSpPr>
            <p:cNvPr id="34" name="Diamond 33">
              <a:extLst>
                <a:ext uri="{FF2B5EF4-FFF2-40B4-BE49-F238E27FC236}">
                  <a16:creationId xmlns:a16="http://schemas.microsoft.com/office/drawing/2014/main" id="{70B39B56-0F1C-43C0-A57D-FEC467F640E9}"/>
                </a:ext>
              </a:extLst>
            </p:cNvPr>
            <p:cNvSpPr>
              <a:spLocks/>
            </p:cNvSpPr>
            <p:nvPr/>
          </p:nvSpPr>
          <p:spPr>
            <a:xfrm>
              <a:off x="398930" y="2029325"/>
              <a:ext cx="2595798" cy="2597589"/>
            </a:xfrm>
            <a:prstGeom prst="diamond">
              <a:avLst/>
            </a:prstGeom>
            <a:solidFill>
              <a:schemeClr val="accent6">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pic>
          <p:nvPicPr>
            <p:cNvPr id="36" name="Graphic 35">
              <a:extLst>
                <a:ext uri="{FF2B5EF4-FFF2-40B4-BE49-F238E27FC236}">
                  <a16:creationId xmlns:a16="http://schemas.microsoft.com/office/drawing/2014/main" id="{F93AE0A0-5B0D-4BB5-848B-470230427C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9629" y="2870919"/>
              <a:ext cx="914400" cy="914400"/>
            </a:xfrm>
            <a:prstGeom prst="rect">
              <a:avLst/>
            </a:prstGeom>
          </p:spPr>
        </p:pic>
      </p:grpSp>
    </p:spTree>
    <p:extLst>
      <p:ext uri="{BB962C8B-B14F-4D97-AF65-F5344CB8AC3E}">
        <p14:creationId xmlns:p14="http://schemas.microsoft.com/office/powerpoint/2010/main" val="226307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99C77C9-C1DF-440D-B7AA-DB200460152F}"/>
              </a:ext>
            </a:extLst>
          </p:cNvPr>
          <p:cNvSpPr>
            <a:spLocks noGrp="1"/>
          </p:cNvSpPr>
          <p:nvPr>
            <p:ph type="body" sz="quarter" idx="15"/>
          </p:nvPr>
        </p:nvSpPr>
        <p:spPr>
          <a:xfrm>
            <a:off x="290466" y="6326931"/>
            <a:ext cx="7023146" cy="273050"/>
          </a:xfrm>
        </p:spPr>
        <p:txBody>
          <a:bodyPr/>
          <a:lstStyle/>
          <a:p>
            <a:r>
              <a:rPr lang="en-US" dirty="0"/>
              <a:t>APEX Accelerator Introduction</a:t>
            </a:r>
          </a:p>
        </p:txBody>
      </p:sp>
      <p:sp>
        <p:nvSpPr>
          <p:cNvPr id="3" name="Title 1">
            <a:extLst>
              <a:ext uri="{FF2B5EF4-FFF2-40B4-BE49-F238E27FC236}">
                <a16:creationId xmlns:a16="http://schemas.microsoft.com/office/drawing/2014/main" id="{1842CCA1-0FDC-1668-48B4-F0E90052BF0B}"/>
              </a:ext>
            </a:extLst>
          </p:cNvPr>
          <p:cNvSpPr>
            <a:spLocks noGrp="1"/>
          </p:cNvSpPr>
          <p:nvPr>
            <p:ph type="title"/>
          </p:nvPr>
        </p:nvSpPr>
        <p:spPr>
          <a:xfrm>
            <a:off x="365100" y="332446"/>
            <a:ext cx="11458623" cy="523220"/>
          </a:xfrm>
        </p:spPr>
        <p:txBody>
          <a:bodyPr/>
          <a:lstStyle/>
          <a:p>
            <a:r>
              <a:rPr lang="en-US" dirty="0"/>
              <a:t>Registrations and Certifications</a:t>
            </a:r>
          </a:p>
        </p:txBody>
      </p:sp>
      <p:graphicFrame>
        <p:nvGraphicFramePr>
          <p:cNvPr id="7" name="Table 7">
            <a:extLst>
              <a:ext uri="{FF2B5EF4-FFF2-40B4-BE49-F238E27FC236}">
                <a16:creationId xmlns:a16="http://schemas.microsoft.com/office/drawing/2014/main" id="{FBE44383-E821-E753-BA1F-C9830050E9B9}"/>
              </a:ext>
            </a:extLst>
          </p:cNvPr>
          <p:cNvGraphicFramePr>
            <a:graphicFrameLocks noGrp="1"/>
          </p:cNvGraphicFramePr>
          <p:nvPr>
            <p:extLst>
              <p:ext uri="{D42A27DB-BD31-4B8C-83A1-F6EECF244321}">
                <p14:modId xmlns:p14="http://schemas.microsoft.com/office/powerpoint/2010/main" val="2607219578"/>
              </p:ext>
            </p:extLst>
          </p:nvPr>
        </p:nvGraphicFramePr>
        <p:xfrm>
          <a:off x="531810" y="1740514"/>
          <a:ext cx="11404319" cy="3931920"/>
        </p:xfrm>
        <a:graphic>
          <a:graphicData uri="http://schemas.openxmlformats.org/drawingml/2006/table">
            <a:tbl>
              <a:tblPr firstRow="1" bandRow="1">
                <a:tableStyleId>{5C22544A-7EE6-4342-B048-85BDC9FD1C3A}</a:tableStyleId>
              </a:tblPr>
              <a:tblGrid>
                <a:gridCol w="4848389">
                  <a:extLst>
                    <a:ext uri="{9D8B030D-6E8A-4147-A177-3AD203B41FA5}">
                      <a16:colId xmlns:a16="http://schemas.microsoft.com/office/drawing/2014/main" val="938307289"/>
                    </a:ext>
                  </a:extLst>
                </a:gridCol>
                <a:gridCol w="6555930">
                  <a:extLst>
                    <a:ext uri="{9D8B030D-6E8A-4147-A177-3AD203B41FA5}">
                      <a16:colId xmlns:a16="http://schemas.microsoft.com/office/drawing/2014/main" val="2729753832"/>
                    </a:ext>
                  </a:extLst>
                </a:gridCol>
              </a:tblGrid>
              <a:tr h="370840">
                <a:tc>
                  <a:txBody>
                    <a:bodyPr/>
                    <a:lstStyle/>
                    <a:p>
                      <a:r>
                        <a:rPr lang="en-US" sz="2800" dirty="0">
                          <a:solidFill>
                            <a:srgbClr val="002060"/>
                          </a:solidFill>
                          <a:latin typeface="+mj-lt"/>
                        </a:rPr>
                        <a:t>Registrations</a:t>
                      </a:r>
                    </a:p>
                    <a:p>
                      <a:pPr marL="457200" indent="-457200">
                        <a:buFont typeface="Arial" panose="020B0604020202020204" pitchFamily="34" charset="0"/>
                        <a:buChar char="•"/>
                      </a:pPr>
                      <a:r>
                        <a:rPr lang="en-US" sz="2800" b="0" dirty="0">
                          <a:solidFill>
                            <a:srgbClr val="002060"/>
                          </a:solidFill>
                          <a:latin typeface="+mj-lt"/>
                        </a:rPr>
                        <a:t>System for Award Management (SAM)</a:t>
                      </a:r>
                    </a:p>
                    <a:p>
                      <a:pPr marL="0" indent="0">
                        <a:buFont typeface="Arial" panose="020B0604020202020204" pitchFamily="34" charset="0"/>
                        <a:buNone/>
                      </a:pPr>
                      <a:endParaRPr lang="en-US" sz="2800" b="0" dirty="0">
                        <a:solidFill>
                          <a:srgbClr val="002060"/>
                        </a:solidFill>
                        <a:latin typeface="+mj-lt"/>
                      </a:endParaRPr>
                    </a:p>
                    <a:p>
                      <a:pPr marL="457200" indent="-457200">
                        <a:buFont typeface="Arial" panose="020B0604020202020204" pitchFamily="34" charset="0"/>
                        <a:buChar char="•"/>
                      </a:pPr>
                      <a:r>
                        <a:rPr lang="en-US" sz="2800" b="0" dirty="0">
                          <a:solidFill>
                            <a:srgbClr val="002060"/>
                          </a:solidFill>
                          <a:latin typeface="+mj-lt"/>
                        </a:rPr>
                        <a:t>Vendor Self Service (VSS) SIGMA</a:t>
                      </a:r>
                    </a:p>
                    <a:p>
                      <a:pPr marL="457200" indent="-457200">
                        <a:buFont typeface="Arial" panose="020B0604020202020204" pitchFamily="34" charset="0"/>
                        <a:buChar char="•"/>
                      </a:pPr>
                      <a:endParaRPr lang="en-US" sz="2800" b="0" dirty="0">
                        <a:solidFill>
                          <a:srgbClr val="002060"/>
                        </a:solidFill>
                        <a:latin typeface="+mj-lt"/>
                      </a:endParaRPr>
                    </a:p>
                    <a:p>
                      <a:pPr marL="457200" indent="-457200">
                        <a:buFont typeface="Arial" panose="020B0604020202020204" pitchFamily="34" charset="0"/>
                        <a:buChar char="•"/>
                      </a:pPr>
                      <a:r>
                        <a:rPr lang="en-US" sz="2800" b="0" dirty="0">
                          <a:solidFill>
                            <a:srgbClr val="002060"/>
                          </a:solidFill>
                          <a:latin typeface="+mj-lt"/>
                        </a:rPr>
                        <a:t>Oracle</a:t>
                      </a:r>
                    </a:p>
                  </a:txBody>
                  <a:tcPr>
                    <a:noFill/>
                  </a:tcPr>
                </a:tc>
                <a:tc>
                  <a:txBody>
                    <a:bodyPr/>
                    <a:lstStyle/>
                    <a:p>
                      <a:r>
                        <a:rPr lang="en-US" sz="2800" b="1" kern="1200" dirty="0">
                          <a:solidFill>
                            <a:srgbClr val="002060"/>
                          </a:solidFill>
                          <a:latin typeface="+mj-lt"/>
                          <a:ea typeface="+mn-ea"/>
                          <a:cs typeface="+mn-cs"/>
                        </a:rPr>
                        <a:t>Government Sector Certifications</a:t>
                      </a:r>
                    </a:p>
                    <a:p>
                      <a:pPr marL="457200" indent="-457200">
                        <a:buFont typeface="Arial" panose="020B0604020202020204" pitchFamily="34" charset="0"/>
                        <a:buChar char="•"/>
                      </a:pPr>
                      <a:r>
                        <a:rPr lang="en-US" sz="2800" b="0" kern="1200" dirty="0">
                          <a:solidFill>
                            <a:srgbClr val="002060"/>
                          </a:solidFill>
                          <a:latin typeface="+mj-lt"/>
                          <a:ea typeface="+mn-ea"/>
                          <a:cs typeface="+mn-cs"/>
                        </a:rPr>
                        <a:t>WOSB/EDWOSB</a:t>
                      </a:r>
                    </a:p>
                    <a:p>
                      <a:pPr marL="457200" indent="-457200">
                        <a:buFont typeface="Arial" panose="020B0604020202020204" pitchFamily="34" charset="0"/>
                        <a:buChar char="•"/>
                      </a:pPr>
                      <a:r>
                        <a:rPr lang="en-US" sz="2800" b="0" kern="1200" dirty="0">
                          <a:solidFill>
                            <a:srgbClr val="002060"/>
                          </a:solidFill>
                          <a:latin typeface="+mj-lt"/>
                          <a:ea typeface="+mn-ea"/>
                          <a:cs typeface="+mn-cs"/>
                        </a:rPr>
                        <a:t>8(a)</a:t>
                      </a:r>
                    </a:p>
                    <a:p>
                      <a:pPr marL="457200" indent="-457200">
                        <a:buFont typeface="Arial" panose="020B0604020202020204" pitchFamily="34" charset="0"/>
                        <a:buChar char="•"/>
                      </a:pPr>
                      <a:r>
                        <a:rPr lang="en-US" sz="2800" b="0" kern="1200" dirty="0">
                          <a:solidFill>
                            <a:srgbClr val="002060"/>
                          </a:solidFill>
                          <a:latin typeface="+mj-lt"/>
                          <a:ea typeface="+mn-ea"/>
                          <a:cs typeface="+mn-cs"/>
                        </a:rPr>
                        <a:t>HUBZone</a:t>
                      </a:r>
                    </a:p>
                    <a:p>
                      <a:pPr marL="457200" indent="-457200">
                        <a:buFont typeface="Arial" panose="020B0604020202020204" pitchFamily="34" charset="0"/>
                        <a:buChar char="•"/>
                      </a:pPr>
                      <a:r>
                        <a:rPr lang="en-US" sz="2800" b="0" kern="1200" dirty="0">
                          <a:solidFill>
                            <a:srgbClr val="002060"/>
                          </a:solidFill>
                          <a:latin typeface="+mj-lt"/>
                          <a:ea typeface="+mn-ea"/>
                          <a:cs typeface="+mn-cs"/>
                        </a:rPr>
                        <a:t>SDVOSB</a:t>
                      </a:r>
                    </a:p>
                    <a:p>
                      <a:pPr marL="0" indent="0">
                        <a:buFont typeface="Arial" panose="020B0604020202020204" pitchFamily="34" charset="0"/>
                        <a:buNone/>
                      </a:pPr>
                      <a:endParaRPr lang="en-US" sz="2800" b="0" kern="1200" dirty="0">
                        <a:solidFill>
                          <a:srgbClr val="002060"/>
                        </a:solidFill>
                        <a:latin typeface="+mj-lt"/>
                        <a:ea typeface="+mn-ea"/>
                        <a:cs typeface="+mn-cs"/>
                      </a:endParaRPr>
                    </a:p>
                    <a:p>
                      <a:pPr marL="457200" indent="-457200">
                        <a:buFont typeface="Arial" panose="020B0604020202020204" pitchFamily="34" charset="0"/>
                        <a:buChar char="•"/>
                      </a:pPr>
                      <a:r>
                        <a:rPr lang="en-US" sz="2800" b="0" kern="1200" dirty="0">
                          <a:solidFill>
                            <a:srgbClr val="002060"/>
                          </a:solidFill>
                          <a:latin typeface="+mj-lt"/>
                          <a:ea typeface="+mn-ea"/>
                          <a:cs typeface="+mn-cs"/>
                        </a:rPr>
                        <a:t>DBE</a:t>
                      </a:r>
                    </a:p>
                    <a:p>
                      <a:endParaRPr lang="en-US" sz="2800" b="0" kern="1200" dirty="0">
                        <a:solidFill>
                          <a:srgbClr val="002060"/>
                        </a:solidFill>
                        <a:latin typeface="+mj-lt"/>
                        <a:ea typeface="+mn-ea"/>
                        <a:cs typeface="+mn-cs"/>
                      </a:endParaRPr>
                    </a:p>
                    <a:p>
                      <a:r>
                        <a:rPr lang="en-US" sz="2800" b="0" kern="1200" dirty="0">
                          <a:solidFill>
                            <a:srgbClr val="002060"/>
                          </a:solidFill>
                          <a:latin typeface="+mj-lt"/>
                          <a:ea typeface="+mn-ea"/>
                          <a:cs typeface="+mn-cs"/>
                        </a:rPr>
                        <a:t>* commercial sector is out of scope</a:t>
                      </a:r>
                    </a:p>
                  </a:txBody>
                  <a:tcPr>
                    <a:noFill/>
                  </a:tcPr>
                </a:tc>
                <a:extLst>
                  <a:ext uri="{0D108BD9-81ED-4DB2-BD59-A6C34878D82A}">
                    <a16:rowId xmlns:a16="http://schemas.microsoft.com/office/drawing/2014/main" val="54892608"/>
                  </a:ext>
                </a:extLst>
              </a:tr>
            </a:tbl>
          </a:graphicData>
        </a:graphic>
      </p:graphicFrame>
    </p:spTree>
    <p:custDataLst>
      <p:tags r:id="rId1"/>
    </p:custDataLst>
    <p:extLst>
      <p:ext uri="{BB962C8B-B14F-4D97-AF65-F5344CB8AC3E}">
        <p14:creationId xmlns:p14="http://schemas.microsoft.com/office/powerpoint/2010/main" val="271907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81EE-88B2-4CF4-98B1-2EBADAB33D72}"/>
              </a:ext>
            </a:extLst>
          </p:cNvPr>
          <p:cNvSpPr>
            <a:spLocks noGrp="1"/>
          </p:cNvSpPr>
          <p:nvPr>
            <p:ph type="title"/>
          </p:nvPr>
        </p:nvSpPr>
        <p:spPr/>
        <p:txBody>
          <a:bodyPr/>
          <a:lstStyle/>
          <a:p>
            <a:r>
              <a:rPr lang="en-US" dirty="0"/>
              <a:t>NAICS Code(s)</a:t>
            </a:r>
          </a:p>
        </p:txBody>
      </p:sp>
      <p:sp>
        <p:nvSpPr>
          <p:cNvPr id="3" name="Rectangle 2">
            <a:extLst>
              <a:ext uri="{FF2B5EF4-FFF2-40B4-BE49-F238E27FC236}">
                <a16:creationId xmlns:a16="http://schemas.microsoft.com/office/drawing/2014/main" id="{E61C397C-3B0B-451E-BEA0-94BB22F32994}"/>
              </a:ext>
            </a:extLst>
          </p:cNvPr>
          <p:cNvSpPr/>
          <p:nvPr/>
        </p:nvSpPr>
        <p:spPr>
          <a:xfrm>
            <a:off x="1730824" y="2286000"/>
            <a:ext cx="8532812" cy="2622128"/>
          </a:xfrm>
          <a:prstGeom prst="rect">
            <a:avLst/>
          </a:prstGeom>
        </p:spPr>
        <p:txBody>
          <a:bodyPr wrap="square">
            <a:spAutoFit/>
          </a:bodyPr>
          <a:lstStyle/>
          <a:p>
            <a:pPr marL="457200" indent="-457200" fontAlgn="auto">
              <a:lnSpc>
                <a:spcPct val="120000"/>
              </a:lnSpc>
              <a:spcBef>
                <a:spcPts val="0"/>
              </a:spcBef>
              <a:spcAft>
                <a:spcPts val="0"/>
              </a:spcAft>
              <a:buClr>
                <a:srgbClr val="954F72"/>
              </a:buClr>
              <a:buFont typeface="Arial" panose="020B0604020202020204" pitchFamily="34" charset="0"/>
              <a:buChar char="•"/>
              <a:defRPr/>
            </a:pPr>
            <a:r>
              <a:rPr lang="en-US" sz="2800" dirty="0">
                <a:solidFill>
                  <a:srgbClr val="002060"/>
                </a:solidFill>
                <a:latin typeface="+mj-lt"/>
              </a:rPr>
              <a:t>Classifies products and services</a:t>
            </a:r>
          </a:p>
          <a:p>
            <a:pPr fontAlgn="auto">
              <a:lnSpc>
                <a:spcPct val="120000"/>
              </a:lnSpc>
              <a:spcBef>
                <a:spcPts val="0"/>
              </a:spcBef>
              <a:spcAft>
                <a:spcPts val="0"/>
              </a:spcAft>
              <a:buClr>
                <a:srgbClr val="954F72"/>
              </a:buClr>
              <a:defRPr/>
            </a:pPr>
            <a:endParaRPr lang="en-US" sz="2800" dirty="0">
              <a:solidFill>
                <a:srgbClr val="002060"/>
              </a:solidFill>
              <a:latin typeface="+mj-lt"/>
            </a:endParaRPr>
          </a:p>
          <a:p>
            <a:pPr marL="457200" indent="-457200" fontAlgn="auto">
              <a:lnSpc>
                <a:spcPct val="120000"/>
              </a:lnSpc>
              <a:spcBef>
                <a:spcPts val="0"/>
              </a:spcBef>
              <a:spcAft>
                <a:spcPts val="0"/>
              </a:spcAft>
              <a:buClr>
                <a:srgbClr val="954F72"/>
              </a:buClr>
              <a:buFont typeface="Arial" panose="020B0604020202020204" pitchFamily="34" charset="0"/>
              <a:buChar char="•"/>
              <a:defRPr/>
            </a:pPr>
            <a:r>
              <a:rPr lang="en-US" sz="2800" dirty="0">
                <a:solidFill>
                  <a:srgbClr val="002060"/>
                </a:solidFill>
                <a:latin typeface="+mj-lt"/>
              </a:rPr>
              <a:t>Required to register in SAM</a:t>
            </a:r>
          </a:p>
          <a:p>
            <a:pPr fontAlgn="auto">
              <a:lnSpc>
                <a:spcPct val="120000"/>
              </a:lnSpc>
              <a:spcBef>
                <a:spcPts val="0"/>
              </a:spcBef>
              <a:spcAft>
                <a:spcPts val="0"/>
              </a:spcAft>
              <a:buClr>
                <a:srgbClr val="954F72"/>
              </a:buClr>
              <a:defRPr/>
            </a:pPr>
            <a:endParaRPr lang="en-US" sz="2800" dirty="0">
              <a:solidFill>
                <a:srgbClr val="002060"/>
              </a:solidFill>
              <a:latin typeface="+mj-lt"/>
            </a:endParaRPr>
          </a:p>
          <a:p>
            <a:pPr marL="457200" indent="-457200" fontAlgn="auto">
              <a:lnSpc>
                <a:spcPct val="120000"/>
              </a:lnSpc>
              <a:spcBef>
                <a:spcPts val="0"/>
              </a:spcBef>
              <a:spcAft>
                <a:spcPts val="0"/>
              </a:spcAft>
              <a:buClr>
                <a:srgbClr val="954F72"/>
              </a:buClr>
              <a:buFont typeface="Arial" panose="020B0604020202020204" pitchFamily="34" charset="0"/>
              <a:buChar char="•"/>
              <a:defRPr/>
            </a:pPr>
            <a:r>
              <a:rPr lang="en-US" sz="2800" dirty="0">
                <a:solidFill>
                  <a:srgbClr val="002060"/>
                </a:solidFill>
                <a:latin typeface="+mj-lt"/>
              </a:rPr>
              <a:t>Used to determine business size</a:t>
            </a:r>
          </a:p>
        </p:txBody>
      </p:sp>
      <p:sp>
        <p:nvSpPr>
          <p:cNvPr id="16" name="Text Placeholder 6">
            <a:extLst>
              <a:ext uri="{FF2B5EF4-FFF2-40B4-BE49-F238E27FC236}">
                <a16:creationId xmlns:a16="http://schemas.microsoft.com/office/drawing/2014/main" id="{B4022198-1E58-4EC9-8452-3F70C5D19B65}"/>
              </a:ext>
            </a:extLst>
          </p:cNvPr>
          <p:cNvSpPr>
            <a:spLocks noGrp="1"/>
          </p:cNvSpPr>
          <p:nvPr>
            <p:ph type="body" sz="quarter" idx="15"/>
          </p:nvPr>
        </p:nvSpPr>
        <p:spPr>
          <a:xfrm>
            <a:off x="290466" y="6326931"/>
            <a:ext cx="7023146" cy="273050"/>
          </a:xfrm>
        </p:spPr>
        <p:txBody>
          <a:bodyPr/>
          <a:lstStyle/>
          <a:p>
            <a:r>
              <a:rPr lang="en-US" dirty="0"/>
              <a:t>APEX Accelerator Introduction</a:t>
            </a:r>
          </a:p>
        </p:txBody>
      </p:sp>
    </p:spTree>
    <p:extLst>
      <p:ext uri="{BB962C8B-B14F-4D97-AF65-F5344CB8AC3E}">
        <p14:creationId xmlns:p14="http://schemas.microsoft.com/office/powerpoint/2010/main" val="171033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1"/>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3F3F3F"/>
      </a:dk2>
      <a:lt2>
        <a:srgbClr val="F2F2F2"/>
      </a:lt2>
      <a:accent1>
        <a:srgbClr val="002060"/>
      </a:accent1>
      <a:accent2>
        <a:srgbClr val="C52D29"/>
      </a:accent2>
      <a:accent3>
        <a:srgbClr val="DF9818"/>
      </a:accent3>
      <a:accent4>
        <a:srgbClr val="C65618"/>
      </a:accent4>
      <a:accent5>
        <a:srgbClr val="336F3D"/>
      </a:accent5>
      <a:accent6>
        <a:srgbClr val="05AACB"/>
      </a:accent6>
      <a:hlink>
        <a:srgbClr val="00B0F0"/>
      </a:hlink>
      <a:folHlink>
        <a:srgbClr val="0070C0"/>
      </a:folHlink>
    </a:clrScheme>
    <a:fontScheme name="Custom 4">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21055</TotalTime>
  <Pages>22</Pages>
  <Words>1111</Words>
  <Application>Microsoft Office PowerPoint</Application>
  <PresentationFormat>Custom</PresentationFormat>
  <Paragraphs>142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 Antiqua</vt:lpstr>
      <vt:lpstr>Tahoma</vt:lpstr>
      <vt:lpstr>Times New Roman</vt:lpstr>
      <vt:lpstr>Custom Design</vt:lpstr>
      <vt:lpstr>Supporting Small Businesses in Detroit</vt:lpstr>
      <vt:lpstr>PowerPoint Presentation</vt:lpstr>
      <vt:lpstr>Why Sell to the Federal Government?</vt:lpstr>
      <vt:lpstr>Why Sell to the Federal Government?</vt:lpstr>
      <vt:lpstr>The Government Buys Almost Everything Imaginable </vt:lpstr>
      <vt:lpstr>PowerPoint Presentation</vt:lpstr>
      <vt:lpstr>Training Sessions</vt:lpstr>
      <vt:lpstr>Registrations and Certifications</vt:lpstr>
      <vt:lpstr>NAICS Code(s)</vt:lpstr>
      <vt:lpstr>Characteristics of Quality Bidders</vt:lpstr>
      <vt:lpstr>PowerPoint Presentation</vt:lpstr>
      <vt:lpstr>Support the APEX Accelerator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Schoolcraft College Business Development Center</dc:title>
  <dc:creator>Tammy Puskarz</dc:creator>
  <cp:lastModifiedBy>Michael Kelly</cp:lastModifiedBy>
  <cp:revision>3138</cp:revision>
  <cp:lastPrinted>2017-12-20T20:48:21Z</cp:lastPrinted>
  <dcterms:created xsi:type="dcterms:W3CDTF">1997-02-10T23:43:24Z</dcterms:created>
  <dcterms:modified xsi:type="dcterms:W3CDTF">2023-03-28T12:10:16Z</dcterms:modified>
</cp:coreProperties>
</file>