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3" r:id="rId6"/>
    <p:sldMasterId id="2147483684" r:id="rId7"/>
  </p:sldMasterIdLst>
  <p:notesMasterIdLst>
    <p:notesMasterId r:id="rId29"/>
  </p:notesMasterIdLst>
  <p:sldIdLst>
    <p:sldId id="256" r:id="rId8"/>
    <p:sldId id="274" r:id="rId9"/>
    <p:sldId id="359" r:id="rId10"/>
    <p:sldId id="367" r:id="rId11"/>
    <p:sldId id="265" r:id="rId12"/>
    <p:sldId id="340" r:id="rId13"/>
    <p:sldId id="362" r:id="rId14"/>
    <p:sldId id="346" r:id="rId15"/>
    <p:sldId id="361" r:id="rId16"/>
    <p:sldId id="369" r:id="rId17"/>
    <p:sldId id="343" r:id="rId18"/>
    <p:sldId id="371" r:id="rId19"/>
    <p:sldId id="370" r:id="rId20"/>
    <p:sldId id="344" r:id="rId21"/>
    <p:sldId id="372" r:id="rId22"/>
    <p:sldId id="374" r:id="rId23"/>
    <p:sldId id="375" r:id="rId24"/>
    <p:sldId id="379" r:id="rId25"/>
    <p:sldId id="380" r:id="rId26"/>
    <p:sldId id="342" r:id="rId27"/>
    <p:sldId id="36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ECE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F7C913-E07C-49B9-B051-1044073D8A3F}" v="330" dt="2022-09-06T19:41:02.7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60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 Id="rId8" Type="http://schemas.openxmlformats.org/officeDocument/2006/relationships/slide" Target="slides/slide1.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38FB3C-D54D-4966-895D-AE40B6464CA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8302CFC-567E-484E-999D-5274F5256334}">
      <dgm:prSet custT="1"/>
      <dgm:spPr/>
      <dgm:t>
        <a:bodyPr/>
        <a:lstStyle/>
        <a:p>
          <a:pPr>
            <a:lnSpc>
              <a:spcPct val="100000"/>
            </a:lnSpc>
          </a:pPr>
          <a:r>
            <a:rPr lang="en-US" sz="2800" dirty="0">
              <a:latin typeface="Montserrat Medium" panose="00000600000000000000" pitchFamily="2" charset="0"/>
            </a:rPr>
            <a:t>NEIGHBORHOOD FRAMEWORK PLAN </a:t>
          </a:r>
        </a:p>
      </dgm:t>
    </dgm:pt>
    <dgm:pt modelId="{74689319-00B4-4C50-8C8B-551B5B7C2A00}" type="parTrans" cxnId="{2CC6A074-AC91-4D02-ADEB-6FD068CF26FD}">
      <dgm:prSet/>
      <dgm:spPr/>
      <dgm:t>
        <a:bodyPr/>
        <a:lstStyle/>
        <a:p>
          <a:endParaRPr lang="en-US"/>
        </a:p>
      </dgm:t>
    </dgm:pt>
    <dgm:pt modelId="{FE132319-5E5A-4E09-89B7-AD1C31BB0BB8}" type="sibTrans" cxnId="{2CC6A074-AC91-4D02-ADEB-6FD068CF26FD}">
      <dgm:prSet/>
      <dgm:spPr/>
      <dgm:t>
        <a:bodyPr/>
        <a:lstStyle/>
        <a:p>
          <a:endParaRPr lang="en-US"/>
        </a:p>
      </dgm:t>
    </dgm:pt>
    <dgm:pt modelId="{36A7CF09-82D6-49AA-A58A-669D66599056}">
      <dgm:prSet custT="1"/>
      <dgm:spPr/>
      <dgm:t>
        <a:bodyPr/>
        <a:lstStyle/>
        <a:p>
          <a:pPr>
            <a:lnSpc>
              <a:spcPct val="100000"/>
            </a:lnSpc>
          </a:pPr>
          <a:r>
            <a:rPr lang="en-US" sz="2800" dirty="0">
              <a:latin typeface="Montserrat Medium" panose="00000600000000000000" pitchFamily="2" charset="0"/>
            </a:rPr>
            <a:t>FRAMEWORK PLAN PRIORITIES</a:t>
          </a:r>
        </a:p>
      </dgm:t>
    </dgm:pt>
    <dgm:pt modelId="{AF34F08E-578E-41D8-9DD7-D09F60FCC743}" type="parTrans" cxnId="{B32A1A0B-769E-4522-8FB1-A63ACA4DF618}">
      <dgm:prSet/>
      <dgm:spPr/>
      <dgm:t>
        <a:bodyPr/>
        <a:lstStyle/>
        <a:p>
          <a:endParaRPr lang="en-US"/>
        </a:p>
      </dgm:t>
    </dgm:pt>
    <dgm:pt modelId="{A7569039-FFFE-4415-A3BA-EFE41ED3D5A5}" type="sibTrans" cxnId="{B32A1A0B-769E-4522-8FB1-A63ACA4DF618}">
      <dgm:prSet/>
      <dgm:spPr/>
      <dgm:t>
        <a:bodyPr/>
        <a:lstStyle/>
        <a:p>
          <a:endParaRPr lang="en-US"/>
        </a:p>
      </dgm:t>
    </dgm:pt>
    <dgm:pt modelId="{4B68E5F8-53CC-4458-8A80-E5FECCD963D2}">
      <dgm:prSet custT="1"/>
      <dgm:spPr/>
      <dgm:t>
        <a:bodyPr/>
        <a:lstStyle/>
        <a:p>
          <a:pPr>
            <a:lnSpc>
              <a:spcPct val="100000"/>
            </a:lnSpc>
          </a:pPr>
          <a:r>
            <a:rPr lang="en-US" sz="2800" dirty="0">
              <a:latin typeface="Montserrat Medium" panose="00000600000000000000" pitchFamily="2" charset="0"/>
            </a:rPr>
            <a:t>NEXT STEPS</a:t>
          </a:r>
        </a:p>
      </dgm:t>
    </dgm:pt>
    <dgm:pt modelId="{2FB22A1D-70B2-4FC4-9393-B374BC3F9133}" type="parTrans" cxnId="{B410EB8A-D56A-4557-9F01-2F7D5762CFB8}">
      <dgm:prSet/>
      <dgm:spPr/>
      <dgm:t>
        <a:bodyPr/>
        <a:lstStyle/>
        <a:p>
          <a:endParaRPr lang="en-US"/>
        </a:p>
      </dgm:t>
    </dgm:pt>
    <dgm:pt modelId="{60376283-5530-4E5B-A705-4EA93CFAD561}" type="sibTrans" cxnId="{B410EB8A-D56A-4557-9F01-2F7D5762CFB8}">
      <dgm:prSet/>
      <dgm:spPr/>
      <dgm:t>
        <a:bodyPr/>
        <a:lstStyle/>
        <a:p>
          <a:endParaRPr lang="en-US"/>
        </a:p>
      </dgm:t>
    </dgm:pt>
    <dgm:pt modelId="{118F468F-398A-4BB6-B942-ADEC2E2C5756}" type="pres">
      <dgm:prSet presAssocID="{F538FB3C-D54D-4966-895D-AE40B6464CA3}" presName="root" presStyleCnt="0">
        <dgm:presLayoutVars>
          <dgm:dir/>
          <dgm:resizeHandles val="exact"/>
        </dgm:presLayoutVars>
      </dgm:prSet>
      <dgm:spPr/>
    </dgm:pt>
    <dgm:pt modelId="{93441942-B59F-4652-B3E7-D5F3A68BBE92}" type="pres">
      <dgm:prSet presAssocID="{68302CFC-567E-484E-999D-5274F5256334}" presName="compNode" presStyleCnt="0"/>
      <dgm:spPr/>
    </dgm:pt>
    <dgm:pt modelId="{3EDED59C-89F2-4482-B14D-2232A649CFC1}" type="pres">
      <dgm:prSet presAssocID="{68302CFC-567E-484E-999D-5274F5256334}" presName="bgRect" presStyleLbl="bgShp" presStyleIdx="0" presStyleCnt="3" custLinFactNeighborY="3276"/>
      <dgm:spPr/>
    </dgm:pt>
    <dgm:pt modelId="{36F08657-D81D-419D-8810-F9B0BDD2A9AE}" type="pres">
      <dgm:prSet presAssocID="{68302CFC-567E-484E-999D-5274F525633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ument"/>
        </a:ext>
      </dgm:extLst>
    </dgm:pt>
    <dgm:pt modelId="{B8B72994-0BC9-4181-ABDB-E9A48F085111}" type="pres">
      <dgm:prSet presAssocID="{68302CFC-567E-484E-999D-5274F5256334}" presName="spaceRect" presStyleCnt="0"/>
      <dgm:spPr/>
    </dgm:pt>
    <dgm:pt modelId="{EA0E8B0E-0FD8-4E73-A1CE-CFDC1DA64B84}" type="pres">
      <dgm:prSet presAssocID="{68302CFC-567E-484E-999D-5274F5256334}" presName="parTx" presStyleLbl="revTx" presStyleIdx="0" presStyleCnt="3">
        <dgm:presLayoutVars>
          <dgm:chMax val="0"/>
          <dgm:chPref val="0"/>
        </dgm:presLayoutVars>
      </dgm:prSet>
      <dgm:spPr/>
    </dgm:pt>
    <dgm:pt modelId="{318A295A-F33E-4DFA-B904-290DDA5491C9}" type="pres">
      <dgm:prSet presAssocID="{FE132319-5E5A-4E09-89B7-AD1C31BB0BB8}" presName="sibTrans" presStyleCnt="0"/>
      <dgm:spPr/>
    </dgm:pt>
    <dgm:pt modelId="{514298CF-16A4-4B42-9339-4189271EB548}" type="pres">
      <dgm:prSet presAssocID="{36A7CF09-82D6-49AA-A58A-669D66599056}" presName="compNode" presStyleCnt="0"/>
      <dgm:spPr/>
    </dgm:pt>
    <dgm:pt modelId="{8E58230D-7812-4B06-ACF6-F6459054CF72}" type="pres">
      <dgm:prSet presAssocID="{36A7CF09-82D6-49AA-A58A-669D66599056}" presName="bgRect" presStyleLbl="bgShp" presStyleIdx="1" presStyleCnt="3"/>
      <dgm:spPr/>
    </dgm:pt>
    <dgm:pt modelId="{D73EAF90-8AB6-405B-AA02-2575E24F8E5C}" type="pres">
      <dgm:prSet presAssocID="{36A7CF09-82D6-49AA-A58A-669D6659905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rker"/>
        </a:ext>
      </dgm:extLst>
    </dgm:pt>
    <dgm:pt modelId="{FF517EAF-0856-4EFB-80A4-FCD61888AF74}" type="pres">
      <dgm:prSet presAssocID="{36A7CF09-82D6-49AA-A58A-669D66599056}" presName="spaceRect" presStyleCnt="0"/>
      <dgm:spPr/>
    </dgm:pt>
    <dgm:pt modelId="{34FA4AE9-83C6-4377-9330-A15E4326FD73}" type="pres">
      <dgm:prSet presAssocID="{36A7CF09-82D6-49AA-A58A-669D66599056}" presName="parTx" presStyleLbl="revTx" presStyleIdx="1" presStyleCnt="3">
        <dgm:presLayoutVars>
          <dgm:chMax val="0"/>
          <dgm:chPref val="0"/>
        </dgm:presLayoutVars>
      </dgm:prSet>
      <dgm:spPr/>
    </dgm:pt>
    <dgm:pt modelId="{4B7871A7-509C-4EAD-9A25-E6E178E69C59}" type="pres">
      <dgm:prSet presAssocID="{A7569039-FFFE-4415-A3BA-EFE41ED3D5A5}" presName="sibTrans" presStyleCnt="0"/>
      <dgm:spPr/>
    </dgm:pt>
    <dgm:pt modelId="{CE375AB5-4C2B-4393-AC3B-E29CAAC9B2CC}" type="pres">
      <dgm:prSet presAssocID="{4B68E5F8-53CC-4458-8A80-E5FECCD963D2}" presName="compNode" presStyleCnt="0"/>
      <dgm:spPr/>
    </dgm:pt>
    <dgm:pt modelId="{8015D428-46BD-4D23-A71E-3C1DF6949852}" type="pres">
      <dgm:prSet presAssocID="{4B68E5F8-53CC-4458-8A80-E5FECCD963D2}" presName="bgRect" presStyleLbl="bgShp" presStyleIdx="2" presStyleCnt="3" custLinFactNeighborY="67174"/>
      <dgm:spPr/>
    </dgm:pt>
    <dgm:pt modelId="{24B6E7C7-2C67-43B8-91F1-2420CDCE49C0}" type="pres">
      <dgm:prSet presAssocID="{4B68E5F8-53CC-4458-8A80-E5FECCD963D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7627476E-F964-442E-9E16-D79F0CF46138}" type="pres">
      <dgm:prSet presAssocID="{4B68E5F8-53CC-4458-8A80-E5FECCD963D2}" presName="spaceRect" presStyleCnt="0"/>
      <dgm:spPr/>
    </dgm:pt>
    <dgm:pt modelId="{77DB1D96-3E9C-4A7F-A47D-0B4E0503B55E}" type="pres">
      <dgm:prSet presAssocID="{4B68E5F8-53CC-4458-8A80-E5FECCD963D2}" presName="parTx" presStyleLbl="revTx" presStyleIdx="2" presStyleCnt="3">
        <dgm:presLayoutVars>
          <dgm:chMax val="0"/>
          <dgm:chPref val="0"/>
        </dgm:presLayoutVars>
      </dgm:prSet>
      <dgm:spPr/>
    </dgm:pt>
  </dgm:ptLst>
  <dgm:cxnLst>
    <dgm:cxn modelId="{B32A1A0B-769E-4522-8FB1-A63ACA4DF618}" srcId="{F538FB3C-D54D-4966-895D-AE40B6464CA3}" destId="{36A7CF09-82D6-49AA-A58A-669D66599056}" srcOrd="1" destOrd="0" parTransId="{AF34F08E-578E-41D8-9DD7-D09F60FCC743}" sibTransId="{A7569039-FFFE-4415-A3BA-EFE41ED3D5A5}"/>
    <dgm:cxn modelId="{62F7FB10-7789-4B02-8145-5401818230A4}" type="presOf" srcId="{36A7CF09-82D6-49AA-A58A-669D66599056}" destId="{34FA4AE9-83C6-4377-9330-A15E4326FD73}" srcOrd="0" destOrd="0" presId="urn:microsoft.com/office/officeart/2018/2/layout/IconVerticalSolidList"/>
    <dgm:cxn modelId="{3483FC4E-4412-4DF1-BDBF-1B625F511D8C}" type="presOf" srcId="{4B68E5F8-53CC-4458-8A80-E5FECCD963D2}" destId="{77DB1D96-3E9C-4A7F-A47D-0B4E0503B55E}" srcOrd="0" destOrd="0" presId="urn:microsoft.com/office/officeart/2018/2/layout/IconVerticalSolidList"/>
    <dgm:cxn modelId="{2CC6A074-AC91-4D02-ADEB-6FD068CF26FD}" srcId="{F538FB3C-D54D-4966-895D-AE40B6464CA3}" destId="{68302CFC-567E-484E-999D-5274F5256334}" srcOrd="0" destOrd="0" parTransId="{74689319-00B4-4C50-8C8B-551B5B7C2A00}" sibTransId="{FE132319-5E5A-4E09-89B7-AD1C31BB0BB8}"/>
    <dgm:cxn modelId="{B410EB8A-D56A-4557-9F01-2F7D5762CFB8}" srcId="{F538FB3C-D54D-4966-895D-AE40B6464CA3}" destId="{4B68E5F8-53CC-4458-8A80-E5FECCD963D2}" srcOrd="2" destOrd="0" parTransId="{2FB22A1D-70B2-4FC4-9393-B374BC3F9133}" sibTransId="{60376283-5530-4E5B-A705-4EA93CFAD561}"/>
    <dgm:cxn modelId="{4B151F94-06F7-439E-8BFD-655EC65AD925}" type="presOf" srcId="{68302CFC-567E-484E-999D-5274F5256334}" destId="{EA0E8B0E-0FD8-4E73-A1CE-CFDC1DA64B84}" srcOrd="0" destOrd="0" presId="urn:microsoft.com/office/officeart/2018/2/layout/IconVerticalSolidList"/>
    <dgm:cxn modelId="{D75FAFCD-F1B6-4DF4-BDC3-63ABC1ED8DF8}" type="presOf" srcId="{F538FB3C-D54D-4966-895D-AE40B6464CA3}" destId="{118F468F-398A-4BB6-B942-ADEC2E2C5756}" srcOrd="0" destOrd="0" presId="urn:microsoft.com/office/officeart/2018/2/layout/IconVerticalSolidList"/>
    <dgm:cxn modelId="{1521C63B-960C-46F3-8D32-A0D18ADDAC3A}" type="presParOf" srcId="{118F468F-398A-4BB6-B942-ADEC2E2C5756}" destId="{93441942-B59F-4652-B3E7-D5F3A68BBE92}" srcOrd="0" destOrd="0" presId="urn:microsoft.com/office/officeart/2018/2/layout/IconVerticalSolidList"/>
    <dgm:cxn modelId="{F19D214A-C3F6-49DE-A714-3E76F45D6CEB}" type="presParOf" srcId="{93441942-B59F-4652-B3E7-D5F3A68BBE92}" destId="{3EDED59C-89F2-4482-B14D-2232A649CFC1}" srcOrd="0" destOrd="0" presId="urn:microsoft.com/office/officeart/2018/2/layout/IconVerticalSolidList"/>
    <dgm:cxn modelId="{191784CE-7504-4DA2-821C-7C5CDC3B1476}" type="presParOf" srcId="{93441942-B59F-4652-B3E7-D5F3A68BBE92}" destId="{36F08657-D81D-419D-8810-F9B0BDD2A9AE}" srcOrd="1" destOrd="0" presId="urn:microsoft.com/office/officeart/2018/2/layout/IconVerticalSolidList"/>
    <dgm:cxn modelId="{4D67C59D-6156-4B80-AF3A-BCCF7736B4EF}" type="presParOf" srcId="{93441942-B59F-4652-B3E7-D5F3A68BBE92}" destId="{B8B72994-0BC9-4181-ABDB-E9A48F085111}" srcOrd="2" destOrd="0" presId="urn:microsoft.com/office/officeart/2018/2/layout/IconVerticalSolidList"/>
    <dgm:cxn modelId="{77E3C9D1-5BC7-4DC6-9F5A-7B268DCC0019}" type="presParOf" srcId="{93441942-B59F-4652-B3E7-D5F3A68BBE92}" destId="{EA0E8B0E-0FD8-4E73-A1CE-CFDC1DA64B84}" srcOrd="3" destOrd="0" presId="urn:microsoft.com/office/officeart/2018/2/layout/IconVerticalSolidList"/>
    <dgm:cxn modelId="{23F4F4E7-B8CD-46C6-982D-FD42C1BD5A6A}" type="presParOf" srcId="{118F468F-398A-4BB6-B942-ADEC2E2C5756}" destId="{318A295A-F33E-4DFA-B904-290DDA5491C9}" srcOrd="1" destOrd="0" presId="urn:microsoft.com/office/officeart/2018/2/layout/IconVerticalSolidList"/>
    <dgm:cxn modelId="{E898E765-DDE9-4C5E-8FC1-622C656C3359}" type="presParOf" srcId="{118F468F-398A-4BB6-B942-ADEC2E2C5756}" destId="{514298CF-16A4-4B42-9339-4189271EB548}" srcOrd="2" destOrd="0" presId="urn:microsoft.com/office/officeart/2018/2/layout/IconVerticalSolidList"/>
    <dgm:cxn modelId="{8D193301-2A31-42EB-80A9-F4311FDA20C8}" type="presParOf" srcId="{514298CF-16A4-4B42-9339-4189271EB548}" destId="{8E58230D-7812-4B06-ACF6-F6459054CF72}" srcOrd="0" destOrd="0" presId="urn:microsoft.com/office/officeart/2018/2/layout/IconVerticalSolidList"/>
    <dgm:cxn modelId="{AF5DF01D-842D-41C9-820B-E978B2EFBC0A}" type="presParOf" srcId="{514298CF-16A4-4B42-9339-4189271EB548}" destId="{D73EAF90-8AB6-405B-AA02-2575E24F8E5C}" srcOrd="1" destOrd="0" presId="urn:microsoft.com/office/officeart/2018/2/layout/IconVerticalSolidList"/>
    <dgm:cxn modelId="{7768112C-ACCD-4806-80FE-1E5E00395959}" type="presParOf" srcId="{514298CF-16A4-4B42-9339-4189271EB548}" destId="{FF517EAF-0856-4EFB-80A4-FCD61888AF74}" srcOrd="2" destOrd="0" presId="urn:microsoft.com/office/officeart/2018/2/layout/IconVerticalSolidList"/>
    <dgm:cxn modelId="{7725B1C9-E379-4FF1-890A-EDD82A225747}" type="presParOf" srcId="{514298CF-16A4-4B42-9339-4189271EB548}" destId="{34FA4AE9-83C6-4377-9330-A15E4326FD73}" srcOrd="3" destOrd="0" presId="urn:microsoft.com/office/officeart/2018/2/layout/IconVerticalSolidList"/>
    <dgm:cxn modelId="{E15FF5CD-ECFD-4DB4-9D79-930F4E7C3CC1}" type="presParOf" srcId="{118F468F-398A-4BB6-B942-ADEC2E2C5756}" destId="{4B7871A7-509C-4EAD-9A25-E6E178E69C59}" srcOrd="3" destOrd="0" presId="urn:microsoft.com/office/officeart/2018/2/layout/IconVerticalSolidList"/>
    <dgm:cxn modelId="{A91F2CAD-2F28-4F5C-A696-F2031A67CC12}" type="presParOf" srcId="{118F468F-398A-4BB6-B942-ADEC2E2C5756}" destId="{CE375AB5-4C2B-4393-AC3B-E29CAAC9B2CC}" srcOrd="4" destOrd="0" presId="urn:microsoft.com/office/officeart/2018/2/layout/IconVerticalSolidList"/>
    <dgm:cxn modelId="{AB0B4306-FE9F-4DB7-B0B5-8ADEAE681498}" type="presParOf" srcId="{CE375AB5-4C2B-4393-AC3B-E29CAAC9B2CC}" destId="{8015D428-46BD-4D23-A71E-3C1DF6949852}" srcOrd="0" destOrd="0" presId="urn:microsoft.com/office/officeart/2018/2/layout/IconVerticalSolidList"/>
    <dgm:cxn modelId="{A4D07037-DCD5-4C3D-8CED-6B126FE30E6D}" type="presParOf" srcId="{CE375AB5-4C2B-4393-AC3B-E29CAAC9B2CC}" destId="{24B6E7C7-2C67-43B8-91F1-2420CDCE49C0}" srcOrd="1" destOrd="0" presId="urn:microsoft.com/office/officeart/2018/2/layout/IconVerticalSolidList"/>
    <dgm:cxn modelId="{72493141-EA18-45F2-AA28-3AA2E82DD17C}" type="presParOf" srcId="{CE375AB5-4C2B-4393-AC3B-E29CAAC9B2CC}" destId="{7627476E-F964-442E-9E16-D79F0CF46138}" srcOrd="2" destOrd="0" presId="urn:microsoft.com/office/officeart/2018/2/layout/IconVerticalSolidList"/>
    <dgm:cxn modelId="{751E7F44-E23A-4840-A9C3-A0B33B842E16}" type="presParOf" srcId="{CE375AB5-4C2B-4393-AC3B-E29CAAC9B2CC}" destId="{77DB1D96-3E9C-4A7F-A47D-0B4E0503B55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DA8F92-FF6C-4B4E-8F89-9B40A988F58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CC90B6B-9F31-4D35-9EC6-9718E1AB1979}">
      <dgm:prSet custT="1"/>
      <dgm:spPr/>
      <dgm:t>
        <a:bodyPr/>
        <a:lstStyle/>
        <a:p>
          <a:pPr>
            <a:lnSpc>
              <a:spcPct val="100000"/>
            </a:lnSpc>
          </a:pPr>
          <a:r>
            <a:rPr lang="en-US" sz="2400" b="0" i="0" dirty="0">
              <a:latin typeface="Montserrat Medium" panose="00000600000000000000" pitchFamily="2" charset="0"/>
            </a:rPr>
            <a:t>Request For Proposal </a:t>
          </a:r>
          <a:r>
            <a:rPr lang="en-US" sz="2400" dirty="0">
              <a:latin typeface="Montserrat Medium" panose="00000600000000000000" pitchFamily="2" charset="0"/>
            </a:rPr>
            <a:t>Released - </a:t>
          </a:r>
          <a:r>
            <a:rPr lang="en-US" sz="2400" b="0" i="0" dirty="0">
              <a:latin typeface="Montserrat Medium" panose="00000600000000000000" pitchFamily="2" charset="0"/>
            </a:rPr>
            <a:t>mid to late June </a:t>
          </a:r>
          <a:endParaRPr lang="en-US" sz="2400" dirty="0">
            <a:latin typeface="Montserrat Medium" panose="00000600000000000000" pitchFamily="2" charset="0"/>
          </a:endParaRPr>
        </a:p>
      </dgm:t>
    </dgm:pt>
    <dgm:pt modelId="{514ADC70-8769-48AF-92B0-112FF12C28A3}" type="parTrans" cxnId="{6734921E-6766-4D50-BA1D-9B89A1AF884F}">
      <dgm:prSet/>
      <dgm:spPr/>
      <dgm:t>
        <a:bodyPr/>
        <a:lstStyle/>
        <a:p>
          <a:endParaRPr lang="en-US"/>
        </a:p>
      </dgm:t>
    </dgm:pt>
    <dgm:pt modelId="{D45B1C22-8CD4-4F65-B382-E1987E717B1C}" type="sibTrans" cxnId="{6734921E-6766-4D50-BA1D-9B89A1AF884F}">
      <dgm:prSet/>
      <dgm:spPr/>
      <dgm:t>
        <a:bodyPr/>
        <a:lstStyle/>
        <a:p>
          <a:endParaRPr lang="en-US"/>
        </a:p>
      </dgm:t>
    </dgm:pt>
    <dgm:pt modelId="{0D6EF903-87A3-448A-94D3-7645CE86E5B4}">
      <dgm:prSet custT="1"/>
      <dgm:spPr/>
      <dgm:t>
        <a:bodyPr/>
        <a:lstStyle/>
        <a:p>
          <a:pPr>
            <a:lnSpc>
              <a:spcPct val="100000"/>
            </a:lnSpc>
          </a:pPr>
          <a:r>
            <a:rPr lang="en-US" sz="2400" b="0" i="0" dirty="0">
              <a:latin typeface="Montserrat Medium" panose="00000600000000000000" pitchFamily="2" charset="0"/>
            </a:rPr>
            <a:t>Request For Proposal Open - 4 weeks </a:t>
          </a:r>
          <a:endParaRPr lang="en-US" sz="2400" dirty="0">
            <a:latin typeface="Montserrat Medium" panose="00000600000000000000" pitchFamily="2" charset="0"/>
          </a:endParaRPr>
        </a:p>
      </dgm:t>
    </dgm:pt>
    <dgm:pt modelId="{9E2CC28E-E195-4CC5-B650-5980388A25C3}" type="parTrans" cxnId="{AC4143A0-C50A-4CF1-9303-3763E92785CE}">
      <dgm:prSet/>
      <dgm:spPr/>
      <dgm:t>
        <a:bodyPr/>
        <a:lstStyle/>
        <a:p>
          <a:endParaRPr lang="en-US"/>
        </a:p>
      </dgm:t>
    </dgm:pt>
    <dgm:pt modelId="{D000738B-6579-4C61-A326-D313DC24E719}" type="sibTrans" cxnId="{AC4143A0-C50A-4CF1-9303-3763E92785CE}">
      <dgm:prSet/>
      <dgm:spPr/>
      <dgm:t>
        <a:bodyPr/>
        <a:lstStyle/>
        <a:p>
          <a:endParaRPr lang="en-US"/>
        </a:p>
      </dgm:t>
    </dgm:pt>
    <dgm:pt modelId="{0B70A4BB-9E08-49DE-8A8C-A22A96374F94}">
      <dgm:prSet custT="1"/>
      <dgm:spPr/>
      <dgm:t>
        <a:bodyPr/>
        <a:lstStyle/>
        <a:p>
          <a:pPr>
            <a:lnSpc>
              <a:spcPct val="100000"/>
            </a:lnSpc>
          </a:pPr>
          <a:r>
            <a:rPr lang="en-US" sz="2400" b="0" i="0" dirty="0">
              <a:latin typeface="Montserrat Medium" panose="00000600000000000000" pitchFamily="2" charset="0"/>
            </a:rPr>
            <a:t>Consultant </a:t>
          </a:r>
          <a:r>
            <a:rPr lang="en-US" sz="2400" dirty="0">
              <a:latin typeface="Montserrat Medium" panose="00000600000000000000" pitchFamily="2" charset="0"/>
            </a:rPr>
            <a:t>Chosen </a:t>
          </a:r>
          <a:r>
            <a:rPr lang="en-US" sz="2400" b="0" i="0" dirty="0">
              <a:latin typeface="Montserrat Medium" panose="00000600000000000000" pitchFamily="2" charset="0"/>
            </a:rPr>
            <a:t>– Early September 2022 </a:t>
          </a:r>
          <a:endParaRPr lang="en-US" sz="2400" dirty="0">
            <a:latin typeface="Montserrat Medium" panose="00000600000000000000" pitchFamily="2" charset="0"/>
          </a:endParaRPr>
        </a:p>
      </dgm:t>
    </dgm:pt>
    <dgm:pt modelId="{115D241F-693D-4883-BEAB-3F27B777CA37}" type="parTrans" cxnId="{D54FD45F-3A11-449C-92AF-308912FDEFA2}">
      <dgm:prSet/>
      <dgm:spPr/>
      <dgm:t>
        <a:bodyPr/>
        <a:lstStyle/>
        <a:p>
          <a:endParaRPr lang="en-US"/>
        </a:p>
      </dgm:t>
    </dgm:pt>
    <dgm:pt modelId="{DFA90314-5113-4A87-AD00-BDEF7346AB99}" type="sibTrans" cxnId="{D54FD45F-3A11-449C-92AF-308912FDEFA2}">
      <dgm:prSet/>
      <dgm:spPr/>
      <dgm:t>
        <a:bodyPr/>
        <a:lstStyle/>
        <a:p>
          <a:endParaRPr lang="en-US"/>
        </a:p>
      </dgm:t>
    </dgm:pt>
    <dgm:pt modelId="{26A5564D-5DF0-4F50-AB76-30A59A6467DD}">
      <dgm:prSet custT="1"/>
      <dgm:spPr/>
      <dgm:t>
        <a:bodyPr/>
        <a:lstStyle/>
        <a:p>
          <a:pPr>
            <a:lnSpc>
              <a:spcPct val="100000"/>
            </a:lnSpc>
          </a:pPr>
          <a:r>
            <a:rPr lang="en-US" sz="2400" b="0" i="0" dirty="0">
              <a:latin typeface="Montserrat Medium" panose="00000600000000000000" pitchFamily="2" charset="0"/>
            </a:rPr>
            <a:t>City Council Decision – Quarter 4 2022 </a:t>
          </a:r>
          <a:endParaRPr lang="en-US" sz="2400" dirty="0">
            <a:latin typeface="Montserrat Medium" panose="00000600000000000000" pitchFamily="2" charset="0"/>
          </a:endParaRPr>
        </a:p>
      </dgm:t>
    </dgm:pt>
    <dgm:pt modelId="{1BAE0E9F-9378-452E-BF1E-FDBEE1EA90AA}" type="parTrans" cxnId="{0478DFE2-34E2-48FC-B3C4-D57DD0AF0B58}">
      <dgm:prSet/>
      <dgm:spPr/>
      <dgm:t>
        <a:bodyPr/>
        <a:lstStyle/>
        <a:p>
          <a:endParaRPr lang="en-US"/>
        </a:p>
      </dgm:t>
    </dgm:pt>
    <dgm:pt modelId="{94B2595F-512D-4915-A960-3807230BAE7D}" type="sibTrans" cxnId="{0478DFE2-34E2-48FC-B3C4-D57DD0AF0B58}">
      <dgm:prSet/>
      <dgm:spPr/>
      <dgm:t>
        <a:bodyPr/>
        <a:lstStyle/>
        <a:p>
          <a:endParaRPr lang="en-US"/>
        </a:p>
      </dgm:t>
    </dgm:pt>
    <dgm:pt modelId="{BA8CA8AF-1EC5-48CB-A905-716100E8B329}">
      <dgm:prSet custT="1"/>
      <dgm:spPr/>
      <dgm:t>
        <a:bodyPr/>
        <a:lstStyle/>
        <a:p>
          <a:pPr>
            <a:lnSpc>
              <a:spcPct val="100000"/>
            </a:lnSpc>
          </a:pPr>
          <a:r>
            <a:rPr lang="en-US" sz="2400" b="0" i="0" dirty="0">
              <a:latin typeface="Montserrat Medium" panose="00000600000000000000" pitchFamily="2" charset="0"/>
            </a:rPr>
            <a:t>Framework Study Begins – Quarter 4 2022</a:t>
          </a:r>
          <a:endParaRPr lang="en-US" sz="2400" dirty="0">
            <a:latin typeface="Montserrat Medium" panose="00000600000000000000" pitchFamily="2" charset="0"/>
          </a:endParaRPr>
        </a:p>
      </dgm:t>
    </dgm:pt>
    <dgm:pt modelId="{04650758-DB25-4292-8B02-1C5EC6027510}" type="parTrans" cxnId="{640A38B7-5741-4DA8-BC04-3D8C50094F80}">
      <dgm:prSet/>
      <dgm:spPr/>
      <dgm:t>
        <a:bodyPr/>
        <a:lstStyle/>
        <a:p>
          <a:endParaRPr lang="en-US"/>
        </a:p>
      </dgm:t>
    </dgm:pt>
    <dgm:pt modelId="{B4B6DD2D-DF9C-4310-96A9-0564C0759794}" type="sibTrans" cxnId="{640A38B7-5741-4DA8-BC04-3D8C50094F80}">
      <dgm:prSet/>
      <dgm:spPr/>
      <dgm:t>
        <a:bodyPr/>
        <a:lstStyle/>
        <a:p>
          <a:endParaRPr lang="en-US"/>
        </a:p>
      </dgm:t>
    </dgm:pt>
    <dgm:pt modelId="{0B5A7BD7-D358-4BAB-B4EF-6848EA842B3F}" type="pres">
      <dgm:prSet presAssocID="{2DDA8F92-FF6C-4B4E-8F89-9B40A988F58D}" presName="root" presStyleCnt="0">
        <dgm:presLayoutVars>
          <dgm:dir/>
          <dgm:resizeHandles val="exact"/>
        </dgm:presLayoutVars>
      </dgm:prSet>
      <dgm:spPr/>
    </dgm:pt>
    <dgm:pt modelId="{7D13C18B-F4F5-4815-860E-CBE0C05DEF41}" type="pres">
      <dgm:prSet presAssocID="{6CC90B6B-9F31-4D35-9EC6-9718E1AB1979}" presName="compNode" presStyleCnt="0"/>
      <dgm:spPr/>
    </dgm:pt>
    <dgm:pt modelId="{95E499E6-041F-4CE7-8EAB-3D7F5DA41942}" type="pres">
      <dgm:prSet presAssocID="{6CC90B6B-9F31-4D35-9EC6-9718E1AB1979}" presName="bgRect" presStyleLbl="bgShp" presStyleIdx="0" presStyleCnt="5"/>
      <dgm:spPr/>
    </dgm:pt>
    <dgm:pt modelId="{B8C8E000-CCF8-495A-99F1-094AEAEF8068}" type="pres">
      <dgm:prSet presAssocID="{6CC90B6B-9F31-4D35-9EC6-9718E1AB197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yncing Cloud"/>
        </a:ext>
      </dgm:extLst>
    </dgm:pt>
    <dgm:pt modelId="{BA8FAEC6-38F4-4807-8329-E93ACFCD0E31}" type="pres">
      <dgm:prSet presAssocID="{6CC90B6B-9F31-4D35-9EC6-9718E1AB1979}" presName="spaceRect" presStyleCnt="0"/>
      <dgm:spPr/>
    </dgm:pt>
    <dgm:pt modelId="{92EBF359-0AE6-4610-B224-9E35BE0B2857}" type="pres">
      <dgm:prSet presAssocID="{6CC90B6B-9F31-4D35-9EC6-9718E1AB1979}" presName="parTx" presStyleLbl="revTx" presStyleIdx="0" presStyleCnt="5">
        <dgm:presLayoutVars>
          <dgm:chMax val="0"/>
          <dgm:chPref val="0"/>
        </dgm:presLayoutVars>
      </dgm:prSet>
      <dgm:spPr/>
    </dgm:pt>
    <dgm:pt modelId="{FFFF4297-A8D8-4DFD-8528-73391DC098A1}" type="pres">
      <dgm:prSet presAssocID="{D45B1C22-8CD4-4F65-B382-E1987E717B1C}" presName="sibTrans" presStyleCnt="0"/>
      <dgm:spPr/>
    </dgm:pt>
    <dgm:pt modelId="{D96C426E-9F38-4245-A447-55D9E96A1DB6}" type="pres">
      <dgm:prSet presAssocID="{0D6EF903-87A3-448A-94D3-7645CE86E5B4}" presName="compNode" presStyleCnt="0"/>
      <dgm:spPr/>
    </dgm:pt>
    <dgm:pt modelId="{5EE8061D-703A-42A9-9BCF-2C30BA914252}" type="pres">
      <dgm:prSet presAssocID="{0D6EF903-87A3-448A-94D3-7645CE86E5B4}" presName="bgRect" presStyleLbl="bgShp" presStyleIdx="1" presStyleCnt="5"/>
      <dgm:spPr/>
    </dgm:pt>
    <dgm:pt modelId="{F2A9B711-6735-4BE1-91DB-9F84F75E1194}" type="pres">
      <dgm:prSet presAssocID="{0D6EF903-87A3-448A-94D3-7645CE86E5B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 List"/>
        </a:ext>
      </dgm:extLst>
    </dgm:pt>
    <dgm:pt modelId="{B3A54F13-F212-43C1-8955-09495299D07C}" type="pres">
      <dgm:prSet presAssocID="{0D6EF903-87A3-448A-94D3-7645CE86E5B4}" presName="spaceRect" presStyleCnt="0"/>
      <dgm:spPr/>
    </dgm:pt>
    <dgm:pt modelId="{BD072075-4616-45A7-B7A4-9893DAD4C9F6}" type="pres">
      <dgm:prSet presAssocID="{0D6EF903-87A3-448A-94D3-7645CE86E5B4}" presName="parTx" presStyleLbl="revTx" presStyleIdx="1" presStyleCnt="5">
        <dgm:presLayoutVars>
          <dgm:chMax val="0"/>
          <dgm:chPref val="0"/>
        </dgm:presLayoutVars>
      </dgm:prSet>
      <dgm:spPr/>
    </dgm:pt>
    <dgm:pt modelId="{A7212388-7693-4631-BCBB-358DAFFA9599}" type="pres">
      <dgm:prSet presAssocID="{D000738B-6579-4C61-A326-D313DC24E719}" presName="sibTrans" presStyleCnt="0"/>
      <dgm:spPr/>
    </dgm:pt>
    <dgm:pt modelId="{8345D542-F23F-4C8B-ADCF-D3182E515E51}" type="pres">
      <dgm:prSet presAssocID="{0B70A4BB-9E08-49DE-8A8C-A22A96374F94}" presName="compNode" presStyleCnt="0"/>
      <dgm:spPr/>
    </dgm:pt>
    <dgm:pt modelId="{34914092-9234-4A1F-9F45-6137AA03B4FB}" type="pres">
      <dgm:prSet presAssocID="{0B70A4BB-9E08-49DE-8A8C-A22A96374F94}" presName="bgRect" presStyleLbl="bgShp" presStyleIdx="2" presStyleCnt="5"/>
      <dgm:spPr/>
    </dgm:pt>
    <dgm:pt modelId="{2F0E5F30-BA4A-4A65-BC3D-261004E59F21}" type="pres">
      <dgm:prSet presAssocID="{0B70A4BB-9E08-49DE-8A8C-A22A96374F94}"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ddress Book with solid fill"/>
        </a:ext>
      </dgm:extLst>
    </dgm:pt>
    <dgm:pt modelId="{8615D4CD-9380-4B95-87AA-7E18AD59783D}" type="pres">
      <dgm:prSet presAssocID="{0B70A4BB-9E08-49DE-8A8C-A22A96374F94}" presName="spaceRect" presStyleCnt="0"/>
      <dgm:spPr/>
    </dgm:pt>
    <dgm:pt modelId="{04C053E7-689D-4F15-B4CA-7533E3656776}" type="pres">
      <dgm:prSet presAssocID="{0B70A4BB-9E08-49DE-8A8C-A22A96374F94}" presName="parTx" presStyleLbl="revTx" presStyleIdx="2" presStyleCnt="5">
        <dgm:presLayoutVars>
          <dgm:chMax val="0"/>
          <dgm:chPref val="0"/>
        </dgm:presLayoutVars>
      </dgm:prSet>
      <dgm:spPr/>
    </dgm:pt>
    <dgm:pt modelId="{65B08679-1708-4221-9B5F-8EABC0E724B9}" type="pres">
      <dgm:prSet presAssocID="{DFA90314-5113-4A87-AD00-BDEF7346AB99}" presName="sibTrans" presStyleCnt="0"/>
      <dgm:spPr/>
    </dgm:pt>
    <dgm:pt modelId="{6D955A24-241D-4E35-AF60-526A7C4302F0}" type="pres">
      <dgm:prSet presAssocID="{26A5564D-5DF0-4F50-AB76-30A59A6467DD}" presName="compNode" presStyleCnt="0"/>
      <dgm:spPr/>
    </dgm:pt>
    <dgm:pt modelId="{2DE0EB6C-1309-45F1-8FFE-4F437BF46FD3}" type="pres">
      <dgm:prSet presAssocID="{26A5564D-5DF0-4F50-AB76-30A59A6467DD}" presName="bgRect" presStyleLbl="bgShp" presStyleIdx="3" presStyleCnt="5"/>
      <dgm:spPr/>
    </dgm:pt>
    <dgm:pt modelId="{A667AD6D-32C3-4D55-A61F-2140EDCAE53F}" type="pres">
      <dgm:prSet presAssocID="{26A5564D-5DF0-4F50-AB76-30A59A6467D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eeting"/>
        </a:ext>
      </dgm:extLst>
    </dgm:pt>
    <dgm:pt modelId="{8234CFCF-236D-448D-AA60-69C18437D5F3}" type="pres">
      <dgm:prSet presAssocID="{26A5564D-5DF0-4F50-AB76-30A59A6467DD}" presName="spaceRect" presStyleCnt="0"/>
      <dgm:spPr/>
    </dgm:pt>
    <dgm:pt modelId="{14E3B91C-28CF-467B-A8DE-F9E174D4D232}" type="pres">
      <dgm:prSet presAssocID="{26A5564D-5DF0-4F50-AB76-30A59A6467DD}" presName="parTx" presStyleLbl="revTx" presStyleIdx="3" presStyleCnt="5">
        <dgm:presLayoutVars>
          <dgm:chMax val="0"/>
          <dgm:chPref val="0"/>
        </dgm:presLayoutVars>
      </dgm:prSet>
      <dgm:spPr/>
    </dgm:pt>
    <dgm:pt modelId="{5EB056C7-98ED-482D-B46F-AC8200DFE35D}" type="pres">
      <dgm:prSet presAssocID="{94B2595F-512D-4915-A960-3807230BAE7D}" presName="sibTrans" presStyleCnt="0"/>
      <dgm:spPr/>
    </dgm:pt>
    <dgm:pt modelId="{1C220836-C243-44D1-90D5-E75D21FB534B}" type="pres">
      <dgm:prSet presAssocID="{BA8CA8AF-1EC5-48CB-A905-716100E8B329}" presName="compNode" presStyleCnt="0"/>
      <dgm:spPr/>
    </dgm:pt>
    <dgm:pt modelId="{D1C20EBE-059A-4941-BCD4-CFE95402CF55}" type="pres">
      <dgm:prSet presAssocID="{BA8CA8AF-1EC5-48CB-A905-716100E8B329}" presName="bgRect" presStyleLbl="bgShp" presStyleIdx="4" presStyleCnt="5"/>
      <dgm:spPr/>
    </dgm:pt>
    <dgm:pt modelId="{3725F396-411E-4DA7-B60B-8E9F1B6A6F72}" type="pres">
      <dgm:prSet presAssocID="{BA8CA8AF-1EC5-48CB-A905-716100E8B32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Handshake"/>
        </a:ext>
      </dgm:extLst>
    </dgm:pt>
    <dgm:pt modelId="{B94EEE2D-0540-42F8-A3AF-F5943D587E30}" type="pres">
      <dgm:prSet presAssocID="{BA8CA8AF-1EC5-48CB-A905-716100E8B329}" presName="spaceRect" presStyleCnt="0"/>
      <dgm:spPr/>
    </dgm:pt>
    <dgm:pt modelId="{DE347F0A-1DD3-4DE4-8632-BDEAF7BFD3EF}" type="pres">
      <dgm:prSet presAssocID="{BA8CA8AF-1EC5-48CB-A905-716100E8B329}" presName="parTx" presStyleLbl="revTx" presStyleIdx="4" presStyleCnt="5">
        <dgm:presLayoutVars>
          <dgm:chMax val="0"/>
          <dgm:chPref val="0"/>
        </dgm:presLayoutVars>
      </dgm:prSet>
      <dgm:spPr/>
    </dgm:pt>
  </dgm:ptLst>
  <dgm:cxnLst>
    <dgm:cxn modelId="{6734921E-6766-4D50-BA1D-9B89A1AF884F}" srcId="{2DDA8F92-FF6C-4B4E-8F89-9B40A988F58D}" destId="{6CC90B6B-9F31-4D35-9EC6-9718E1AB1979}" srcOrd="0" destOrd="0" parTransId="{514ADC70-8769-48AF-92B0-112FF12C28A3}" sibTransId="{D45B1C22-8CD4-4F65-B382-E1987E717B1C}"/>
    <dgm:cxn modelId="{5C6DEF5E-B487-4859-8467-425503A357D1}" type="presOf" srcId="{6CC90B6B-9F31-4D35-9EC6-9718E1AB1979}" destId="{92EBF359-0AE6-4610-B224-9E35BE0B2857}" srcOrd="0" destOrd="0" presId="urn:microsoft.com/office/officeart/2018/2/layout/IconVerticalSolidList"/>
    <dgm:cxn modelId="{D54FD45F-3A11-449C-92AF-308912FDEFA2}" srcId="{2DDA8F92-FF6C-4B4E-8F89-9B40A988F58D}" destId="{0B70A4BB-9E08-49DE-8A8C-A22A96374F94}" srcOrd="2" destOrd="0" parTransId="{115D241F-693D-4883-BEAB-3F27B777CA37}" sibTransId="{DFA90314-5113-4A87-AD00-BDEF7346AB99}"/>
    <dgm:cxn modelId="{62415B66-FB32-46F9-85F7-FB9E33F50FF7}" type="presOf" srcId="{BA8CA8AF-1EC5-48CB-A905-716100E8B329}" destId="{DE347F0A-1DD3-4DE4-8632-BDEAF7BFD3EF}" srcOrd="0" destOrd="0" presId="urn:microsoft.com/office/officeart/2018/2/layout/IconVerticalSolidList"/>
    <dgm:cxn modelId="{E3D10A4E-838D-4822-B42A-81235C30977A}" type="presOf" srcId="{2DDA8F92-FF6C-4B4E-8F89-9B40A988F58D}" destId="{0B5A7BD7-D358-4BAB-B4EF-6848EA842B3F}" srcOrd="0" destOrd="0" presId="urn:microsoft.com/office/officeart/2018/2/layout/IconVerticalSolidList"/>
    <dgm:cxn modelId="{AC4143A0-C50A-4CF1-9303-3763E92785CE}" srcId="{2DDA8F92-FF6C-4B4E-8F89-9B40A988F58D}" destId="{0D6EF903-87A3-448A-94D3-7645CE86E5B4}" srcOrd="1" destOrd="0" parTransId="{9E2CC28E-E195-4CC5-B650-5980388A25C3}" sibTransId="{D000738B-6579-4C61-A326-D313DC24E719}"/>
    <dgm:cxn modelId="{DB868DAC-F75E-4177-B244-099DC012554F}" type="presOf" srcId="{0B70A4BB-9E08-49DE-8A8C-A22A96374F94}" destId="{04C053E7-689D-4F15-B4CA-7533E3656776}" srcOrd="0" destOrd="0" presId="urn:microsoft.com/office/officeart/2018/2/layout/IconVerticalSolidList"/>
    <dgm:cxn modelId="{640A38B7-5741-4DA8-BC04-3D8C50094F80}" srcId="{2DDA8F92-FF6C-4B4E-8F89-9B40A988F58D}" destId="{BA8CA8AF-1EC5-48CB-A905-716100E8B329}" srcOrd="4" destOrd="0" parTransId="{04650758-DB25-4292-8B02-1C5EC6027510}" sibTransId="{B4B6DD2D-DF9C-4310-96A9-0564C0759794}"/>
    <dgm:cxn modelId="{04C227D7-516B-41B7-8336-0CAC464FF6D7}" type="presOf" srcId="{26A5564D-5DF0-4F50-AB76-30A59A6467DD}" destId="{14E3B91C-28CF-467B-A8DE-F9E174D4D232}" srcOrd="0" destOrd="0" presId="urn:microsoft.com/office/officeart/2018/2/layout/IconVerticalSolidList"/>
    <dgm:cxn modelId="{0478DFE2-34E2-48FC-B3C4-D57DD0AF0B58}" srcId="{2DDA8F92-FF6C-4B4E-8F89-9B40A988F58D}" destId="{26A5564D-5DF0-4F50-AB76-30A59A6467DD}" srcOrd="3" destOrd="0" parTransId="{1BAE0E9F-9378-452E-BF1E-FDBEE1EA90AA}" sibTransId="{94B2595F-512D-4915-A960-3807230BAE7D}"/>
    <dgm:cxn modelId="{83B9C5E5-B2B0-4224-AA3E-58EC39134D10}" type="presOf" srcId="{0D6EF903-87A3-448A-94D3-7645CE86E5B4}" destId="{BD072075-4616-45A7-B7A4-9893DAD4C9F6}" srcOrd="0" destOrd="0" presId="urn:microsoft.com/office/officeart/2018/2/layout/IconVerticalSolidList"/>
    <dgm:cxn modelId="{10404F3B-F207-44FE-B6C6-48A6CFD33465}" type="presParOf" srcId="{0B5A7BD7-D358-4BAB-B4EF-6848EA842B3F}" destId="{7D13C18B-F4F5-4815-860E-CBE0C05DEF41}" srcOrd="0" destOrd="0" presId="urn:microsoft.com/office/officeart/2018/2/layout/IconVerticalSolidList"/>
    <dgm:cxn modelId="{F28E14D6-39DB-46BA-A039-3E37FCA631C6}" type="presParOf" srcId="{7D13C18B-F4F5-4815-860E-CBE0C05DEF41}" destId="{95E499E6-041F-4CE7-8EAB-3D7F5DA41942}" srcOrd="0" destOrd="0" presId="urn:microsoft.com/office/officeart/2018/2/layout/IconVerticalSolidList"/>
    <dgm:cxn modelId="{74393951-1082-4FF9-85AF-B70D178580FE}" type="presParOf" srcId="{7D13C18B-F4F5-4815-860E-CBE0C05DEF41}" destId="{B8C8E000-CCF8-495A-99F1-094AEAEF8068}" srcOrd="1" destOrd="0" presId="urn:microsoft.com/office/officeart/2018/2/layout/IconVerticalSolidList"/>
    <dgm:cxn modelId="{F7815889-55AD-431C-8861-911E46FC6C02}" type="presParOf" srcId="{7D13C18B-F4F5-4815-860E-CBE0C05DEF41}" destId="{BA8FAEC6-38F4-4807-8329-E93ACFCD0E31}" srcOrd="2" destOrd="0" presId="urn:microsoft.com/office/officeart/2018/2/layout/IconVerticalSolidList"/>
    <dgm:cxn modelId="{7B70C7EF-ADCF-4C08-8748-B5356C086A5B}" type="presParOf" srcId="{7D13C18B-F4F5-4815-860E-CBE0C05DEF41}" destId="{92EBF359-0AE6-4610-B224-9E35BE0B2857}" srcOrd="3" destOrd="0" presId="urn:microsoft.com/office/officeart/2018/2/layout/IconVerticalSolidList"/>
    <dgm:cxn modelId="{901893D3-CAB4-456D-98A1-FC5D9B453331}" type="presParOf" srcId="{0B5A7BD7-D358-4BAB-B4EF-6848EA842B3F}" destId="{FFFF4297-A8D8-4DFD-8528-73391DC098A1}" srcOrd="1" destOrd="0" presId="urn:microsoft.com/office/officeart/2018/2/layout/IconVerticalSolidList"/>
    <dgm:cxn modelId="{09BE3204-42AE-4268-95CE-C3F918139D0F}" type="presParOf" srcId="{0B5A7BD7-D358-4BAB-B4EF-6848EA842B3F}" destId="{D96C426E-9F38-4245-A447-55D9E96A1DB6}" srcOrd="2" destOrd="0" presId="urn:microsoft.com/office/officeart/2018/2/layout/IconVerticalSolidList"/>
    <dgm:cxn modelId="{48E7CEB4-8BAD-4F01-A1BA-29523A367EF7}" type="presParOf" srcId="{D96C426E-9F38-4245-A447-55D9E96A1DB6}" destId="{5EE8061D-703A-42A9-9BCF-2C30BA914252}" srcOrd="0" destOrd="0" presId="urn:microsoft.com/office/officeart/2018/2/layout/IconVerticalSolidList"/>
    <dgm:cxn modelId="{59BBDD5E-A1F8-4356-8F59-5E0DD197A431}" type="presParOf" srcId="{D96C426E-9F38-4245-A447-55D9E96A1DB6}" destId="{F2A9B711-6735-4BE1-91DB-9F84F75E1194}" srcOrd="1" destOrd="0" presId="urn:microsoft.com/office/officeart/2018/2/layout/IconVerticalSolidList"/>
    <dgm:cxn modelId="{499DFECD-BEF3-437C-8813-3A32AE4EABB0}" type="presParOf" srcId="{D96C426E-9F38-4245-A447-55D9E96A1DB6}" destId="{B3A54F13-F212-43C1-8955-09495299D07C}" srcOrd="2" destOrd="0" presId="urn:microsoft.com/office/officeart/2018/2/layout/IconVerticalSolidList"/>
    <dgm:cxn modelId="{2AC17387-C430-4421-88E3-8BE25AC90385}" type="presParOf" srcId="{D96C426E-9F38-4245-A447-55D9E96A1DB6}" destId="{BD072075-4616-45A7-B7A4-9893DAD4C9F6}" srcOrd="3" destOrd="0" presId="urn:microsoft.com/office/officeart/2018/2/layout/IconVerticalSolidList"/>
    <dgm:cxn modelId="{DDA28CDD-295C-43A1-A330-BC27F1E07097}" type="presParOf" srcId="{0B5A7BD7-D358-4BAB-B4EF-6848EA842B3F}" destId="{A7212388-7693-4631-BCBB-358DAFFA9599}" srcOrd="3" destOrd="0" presId="urn:microsoft.com/office/officeart/2018/2/layout/IconVerticalSolidList"/>
    <dgm:cxn modelId="{277DE031-5503-475B-AB4C-C8EB956AB49B}" type="presParOf" srcId="{0B5A7BD7-D358-4BAB-B4EF-6848EA842B3F}" destId="{8345D542-F23F-4C8B-ADCF-D3182E515E51}" srcOrd="4" destOrd="0" presId="urn:microsoft.com/office/officeart/2018/2/layout/IconVerticalSolidList"/>
    <dgm:cxn modelId="{541E99FB-0FEE-4A92-B342-57AD50D3F69D}" type="presParOf" srcId="{8345D542-F23F-4C8B-ADCF-D3182E515E51}" destId="{34914092-9234-4A1F-9F45-6137AA03B4FB}" srcOrd="0" destOrd="0" presId="urn:microsoft.com/office/officeart/2018/2/layout/IconVerticalSolidList"/>
    <dgm:cxn modelId="{796F1950-56F3-4F14-9BB4-BD12815CD1B2}" type="presParOf" srcId="{8345D542-F23F-4C8B-ADCF-D3182E515E51}" destId="{2F0E5F30-BA4A-4A65-BC3D-261004E59F21}" srcOrd="1" destOrd="0" presId="urn:microsoft.com/office/officeart/2018/2/layout/IconVerticalSolidList"/>
    <dgm:cxn modelId="{635C881C-12A3-4B0C-A506-BF9D5237B160}" type="presParOf" srcId="{8345D542-F23F-4C8B-ADCF-D3182E515E51}" destId="{8615D4CD-9380-4B95-87AA-7E18AD59783D}" srcOrd="2" destOrd="0" presId="urn:microsoft.com/office/officeart/2018/2/layout/IconVerticalSolidList"/>
    <dgm:cxn modelId="{0DE90BE8-4009-42EC-BA82-8795E85C9285}" type="presParOf" srcId="{8345D542-F23F-4C8B-ADCF-D3182E515E51}" destId="{04C053E7-689D-4F15-B4CA-7533E3656776}" srcOrd="3" destOrd="0" presId="urn:microsoft.com/office/officeart/2018/2/layout/IconVerticalSolidList"/>
    <dgm:cxn modelId="{34DC39E7-1F52-4612-B329-7D602CDAF055}" type="presParOf" srcId="{0B5A7BD7-D358-4BAB-B4EF-6848EA842B3F}" destId="{65B08679-1708-4221-9B5F-8EABC0E724B9}" srcOrd="5" destOrd="0" presId="urn:microsoft.com/office/officeart/2018/2/layout/IconVerticalSolidList"/>
    <dgm:cxn modelId="{59AF1DEE-EDBE-4319-AA1C-99B7ADBDB08E}" type="presParOf" srcId="{0B5A7BD7-D358-4BAB-B4EF-6848EA842B3F}" destId="{6D955A24-241D-4E35-AF60-526A7C4302F0}" srcOrd="6" destOrd="0" presId="urn:microsoft.com/office/officeart/2018/2/layout/IconVerticalSolidList"/>
    <dgm:cxn modelId="{06C88060-662D-47FD-82F5-72BA572CF639}" type="presParOf" srcId="{6D955A24-241D-4E35-AF60-526A7C4302F0}" destId="{2DE0EB6C-1309-45F1-8FFE-4F437BF46FD3}" srcOrd="0" destOrd="0" presId="urn:microsoft.com/office/officeart/2018/2/layout/IconVerticalSolidList"/>
    <dgm:cxn modelId="{917513F5-C89A-4FA1-B3FC-A1FEAD6EF814}" type="presParOf" srcId="{6D955A24-241D-4E35-AF60-526A7C4302F0}" destId="{A667AD6D-32C3-4D55-A61F-2140EDCAE53F}" srcOrd="1" destOrd="0" presId="urn:microsoft.com/office/officeart/2018/2/layout/IconVerticalSolidList"/>
    <dgm:cxn modelId="{D0AE3F94-BA9F-47E4-9C60-F2925C1EB9DC}" type="presParOf" srcId="{6D955A24-241D-4E35-AF60-526A7C4302F0}" destId="{8234CFCF-236D-448D-AA60-69C18437D5F3}" srcOrd="2" destOrd="0" presId="urn:microsoft.com/office/officeart/2018/2/layout/IconVerticalSolidList"/>
    <dgm:cxn modelId="{81643F8E-D482-44C4-B64E-C62FCD1B3C86}" type="presParOf" srcId="{6D955A24-241D-4E35-AF60-526A7C4302F0}" destId="{14E3B91C-28CF-467B-A8DE-F9E174D4D232}" srcOrd="3" destOrd="0" presId="urn:microsoft.com/office/officeart/2018/2/layout/IconVerticalSolidList"/>
    <dgm:cxn modelId="{80877534-FA1F-4207-83A0-E4663B071A3B}" type="presParOf" srcId="{0B5A7BD7-D358-4BAB-B4EF-6848EA842B3F}" destId="{5EB056C7-98ED-482D-B46F-AC8200DFE35D}" srcOrd="7" destOrd="0" presId="urn:microsoft.com/office/officeart/2018/2/layout/IconVerticalSolidList"/>
    <dgm:cxn modelId="{69E40799-09B2-4366-BF09-62F0660DAE63}" type="presParOf" srcId="{0B5A7BD7-D358-4BAB-B4EF-6848EA842B3F}" destId="{1C220836-C243-44D1-90D5-E75D21FB534B}" srcOrd="8" destOrd="0" presId="urn:microsoft.com/office/officeart/2018/2/layout/IconVerticalSolidList"/>
    <dgm:cxn modelId="{160E1D83-8FE5-4DCA-9615-FCD13ED4F0B0}" type="presParOf" srcId="{1C220836-C243-44D1-90D5-E75D21FB534B}" destId="{D1C20EBE-059A-4941-BCD4-CFE95402CF55}" srcOrd="0" destOrd="0" presId="urn:microsoft.com/office/officeart/2018/2/layout/IconVerticalSolidList"/>
    <dgm:cxn modelId="{0BB72DC6-20E6-4DC6-9CE6-F12A7C083899}" type="presParOf" srcId="{1C220836-C243-44D1-90D5-E75D21FB534B}" destId="{3725F396-411E-4DA7-B60B-8E9F1B6A6F72}" srcOrd="1" destOrd="0" presId="urn:microsoft.com/office/officeart/2018/2/layout/IconVerticalSolidList"/>
    <dgm:cxn modelId="{62EB6A41-374D-4D60-A2D7-BB39EBE83560}" type="presParOf" srcId="{1C220836-C243-44D1-90D5-E75D21FB534B}" destId="{B94EEE2D-0540-42F8-A3AF-F5943D587E30}" srcOrd="2" destOrd="0" presId="urn:microsoft.com/office/officeart/2018/2/layout/IconVerticalSolidList"/>
    <dgm:cxn modelId="{BFC8FF35-534B-4F90-A4F3-45336113A8C0}" type="presParOf" srcId="{1C220836-C243-44D1-90D5-E75D21FB534B}" destId="{DE347F0A-1DD3-4DE4-8632-BDEAF7BFD3E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DED59C-89F2-4482-B14D-2232A649CFC1}">
      <dsp:nvSpPr>
        <dsp:cNvPr id="0" name=""/>
        <dsp:cNvSpPr/>
      </dsp:nvSpPr>
      <dsp:spPr>
        <a:xfrm>
          <a:off x="0" y="28063"/>
          <a:ext cx="9416659" cy="8456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F08657-D81D-419D-8810-F9B0BDD2A9AE}">
      <dsp:nvSpPr>
        <dsp:cNvPr id="0" name=""/>
        <dsp:cNvSpPr/>
      </dsp:nvSpPr>
      <dsp:spPr>
        <a:xfrm>
          <a:off x="255800" y="190626"/>
          <a:ext cx="465092" cy="4650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0E8B0E-0FD8-4E73-A1CE-CFDC1DA64B84}">
      <dsp:nvSpPr>
        <dsp:cNvPr id="0" name=""/>
        <dsp:cNvSpPr/>
      </dsp:nvSpPr>
      <dsp:spPr>
        <a:xfrm>
          <a:off x="976693" y="361"/>
          <a:ext cx="8439965" cy="84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495" tIns="89495" rIns="89495" bIns="89495"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Montserrat Medium" panose="00000600000000000000" pitchFamily="2" charset="0"/>
            </a:rPr>
            <a:t>NEIGHBORHOOD FRAMEWORK PLAN </a:t>
          </a:r>
        </a:p>
      </dsp:txBody>
      <dsp:txXfrm>
        <a:off x="976693" y="361"/>
        <a:ext cx="8439965" cy="845622"/>
      </dsp:txXfrm>
    </dsp:sp>
    <dsp:sp modelId="{8E58230D-7812-4B06-ACF6-F6459054CF72}">
      <dsp:nvSpPr>
        <dsp:cNvPr id="0" name=""/>
        <dsp:cNvSpPr/>
      </dsp:nvSpPr>
      <dsp:spPr>
        <a:xfrm>
          <a:off x="0" y="1057388"/>
          <a:ext cx="9416659" cy="8456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3EAF90-8AB6-405B-AA02-2575E24F8E5C}">
      <dsp:nvSpPr>
        <dsp:cNvPr id="0" name=""/>
        <dsp:cNvSpPr/>
      </dsp:nvSpPr>
      <dsp:spPr>
        <a:xfrm>
          <a:off x="255800" y="1247653"/>
          <a:ext cx="465092" cy="4650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FA4AE9-83C6-4377-9330-A15E4326FD73}">
      <dsp:nvSpPr>
        <dsp:cNvPr id="0" name=""/>
        <dsp:cNvSpPr/>
      </dsp:nvSpPr>
      <dsp:spPr>
        <a:xfrm>
          <a:off x="976693" y="1057388"/>
          <a:ext cx="8439965" cy="84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495" tIns="89495" rIns="89495" bIns="89495"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Montserrat Medium" panose="00000600000000000000" pitchFamily="2" charset="0"/>
            </a:rPr>
            <a:t>FRAMEWORK PLAN PRIORITIES</a:t>
          </a:r>
        </a:p>
      </dsp:txBody>
      <dsp:txXfrm>
        <a:off x="976693" y="1057388"/>
        <a:ext cx="8439965" cy="845622"/>
      </dsp:txXfrm>
    </dsp:sp>
    <dsp:sp modelId="{8015D428-46BD-4D23-A71E-3C1DF6949852}">
      <dsp:nvSpPr>
        <dsp:cNvPr id="0" name=""/>
        <dsp:cNvSpPr/>
      </dsp:nvSpPr>
      <dsp:spPr>
        <a:xfrm>
          <a:off x="0" y="2114777"/>
          <a:ext cx="9416659" cy="8456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B6E7C7-2C67-43B8-91F1-2420CDCE49C0}">
      <dsp:nvSpPr>
        <dsp:cNvPr id="0" name=""/>
        <dsp:cNvSpPr/>
      </dsp:nvSpPr>
      <dsp:spPr>
        <a:xfrm>
          <a:off x="255800" y="2304681"/>
          <a:ext cx="465092" cy="4650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DB1D96-3E9C-4A7F-A47D-0B4E0503B55E}">
      <dsp:nvSpPr>
        <dsp:cNvPr id="0" name=""/>
        <dsp:cNvSpPr/>
      </dsp:nvSpPr>
      <dsp:spPr>
        <a:xfrm>
          <a:off x="976693" y="2114416"/>
          <a:ext cx="8439965" cy="84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495" tIns="89495" rIns="89495" bIns="89495"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Montserrat Medium" panose="00000600000000000000" pitchFamily="2" charset="0"/>
            </a:rPr>
            <a:t>NEXT STEPS</a:t>
          </a:r>
        </a:p>
      </dsp:txBody>
      <dsp:txXfrm>
        <a:off x="976693" y="2114416"/>
        <a:ext cx="8439965" cy="8456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499E6-041F-4CE7-8EAB-3D7F5DA41942}">
      <dsp:nvSpPr>
        <dsp:cNvPr id="0" name=""/>
        <dsp:cNvSpPr/>
      </dsp:nvSpPr>
      <dsp:spPr>
        <a:xfrm>
          <a:off x="0" y="4129"/>
          <a:ext cx="10784174" cy="8795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C8E000-CCF8-495A-99F1-094AEAEF8068}">
      <dsp:nvSpPr>
        <dsp:cNvPr id="0" name=""/>
        <dsp:cNvSpPr/>
      </dsp:nvSpPr>
      <dsp:spPr>
        <a:xfrm>
          <a:off x="266076" y="202037"/>
          <a:ext cx="483774" cy="4837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EBF359-0AE6-4610-B224-9E35BE0B2857}">
      <dsp:nvSpPr>
        <dsp:cNvPr id="0" name=""/>
        <dsp:cNvSpPr/>
      </dsp:nvSpPr>
      <dsp:spPr>
        <a:xfrm>
          <a:off x="1015926" y="4129"/>
          <a:ext cx="9768248" cy="879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090" tIns="93090" rIns="93090" bIns="93090" numCol="1" spcCol="1270" anchor="ctr" anchorCtr="0">
          <a:noAutofit/>
        </a:bodyPr>
        <a:lstStyle/>
        <a:p>
          <a:pPr marL="0" lvl="0" indent="0" algn="l" defTabSz="1066800">
            <a:lnSpc>
              <a:spcPct val="100000"/>
            </a:lnSpc>
            <a:spcBef>
              <a:spcPct val="0"/>
            </a:spcBef>
            <a:spcAft>
              <a:spcPct val="35000"/>
            </a:spcAft>
            <a:buNone/>
          </a:pPr>
          <a:r>
            <a:rPr lang="en-US" sz="2400" b="0" i="0" kern="1200" dirty="0">
              <a:latin typeface="Montserrat Medium" panose="00000600000000000000" pitchFamily="2" charset="0"/>
            </a:rPr>
            <a:t>Request For Proposal </a:t>
          </a:r>
          <a:r>
            <a:rPr lang="en-US" sz="2400" kern="1200" dirty="0">
              <a:latin typeface="Montserrat Medium" panose="00000600000000000000" pitchFamily="2" charset="0"/>
            </a:rPr>
            <a:t>Released - </a:t>
          </a:r>
          <a:r>
            <a:rPr lang="en-US" sz="2400" b="0" i="0" kern="1200" dirty="0">
              <a:latin typeface="Montserrat Medium" panose="00000600000000000000" pitchFamily="2" charset="0"/>
            </a:rPr>
            <a:t>mid to late June </a:t>
          </a:r>
          <a:endParaRPr lang="en-US" sz="2400" kern="1200" dirty="0">
            <a:latin typeface="Montserrat Medium" panose="00000600000000000000" pitchFamily="2" charset="0"/>
          </a:endParaRPr>
        </a:p>
      </dsp:txBody>
      <dsp:txXfrm>
        <a:off x="1015926" y="4129"/>
        <a:ext cx="9768248" cy="879590"/>
      </dsp:txXfrm>
    </dsp:sp>
    <dsp:sp modelId="{5EE8061D-703A-42A9-9BCF-2C30BA914252}">
      <dsp:nvSpPr>
        <dsp:cNvPr id="0" name=""/>
        <dsp:cNvSpPr/>
      </dsp:nvSpPr>
      <dsp:spPr>
        <a:xfrm>
          <a:off x="0" y="1103617"/>
          <a:ext cx="10784174" cy="8795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A9B711-6735-4BE1-91DB-9F84F75E1194}">
      <dsp:nvSpPr>
        <dsp:cNvPr id="0" name=""/>
        <dsp:cNvSpPr/>
      </dsp:nvSpPr>
      <dsp:spPr>
        <a:xfrm>
          <a:off x="266076" y="1301525"/>
          <a:ext cx="483774" cy="4837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072075-4616-45A7-B7A4-9893DAD4C9F6}">
      <dsp:nvSpPr>
        <dsp:cNvPr id="0" name=""/>
        <dsp:cNvSpPr/>
      </dsp:nvSpPr>
      <dsp:spPr>
        <a:xfrm>
          <a:off x="1015926" y="1103617"/>
          <a:ext cx="9768248" cy="879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090" tIns="93090" rIns="93090" bIns="93090" numCol="1" spcCol="1270" anchor="ctr" anchorCtr="0">
          <a:noAutofit/>
        </a:bodyPr>
        <a:lstStyle/>
        <a:p>
          <a:pPr marL="0" lvl="0" indent="0" algn="l" defTabSz="1066800">
            <a:lnSpc>
              <a:spcPct val="100000"/>
            </a:lnSpc>
            <a:spcBef>
              <a:spcPct val="0"/>
            </a:spcBef>
            <a:spcAft>
              <a:spcPct val="35000"/>
            </a:spcAft>
            <a:buNone/>
          </a:pPr>
          <a:r>
            <a:rPr lang="en-US" sz="2400" b="0" i="0" kern="1200" dirty="0">
              <a:latin typeface="Montserrat Medium" panose="00000600000000000000" pitchFamily="2" charset="0"/>
            </a:rPr>
            <a:t>Request For Proposal Open - 4 weeks </a:t>
          </a:r>
          <a:endParaRPr lang="en-US" sz="2400" kern="1200" dirty="0">
            <a:latin typeface="Montserrat Medium" panose="00000600000000000000" pitchFamily="2" charset="0"/>
          </a:endParaRPr>
        </a:p>
      </dsp:txBody>
      <dsp:txXfrm>
        <a:off x="1015926" y="1103617"/>
        <a:ext cx="9768248" cy="879590"/>
      </dsp:txXfrm>
    </dsp:sp>
    <dsp:sp modelId="{34914092-9234-4A1F-9F45-6137AA03B4FB}">
      <dsp:nvSpPr>
        <dsp:cNvPr id="0" name=""/>
        <dsp:cNvSpPr/>
      </dsp:nvSpPr>
      <dsp:spPr>
        <a:xfrm>
          <a:off x="0" y="2203104"/>
          <a:ext cx="10784174" cy="8795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0E5F30-BA4A-4A65-BC3D-261004E59F21}">
      <dsp:nvSpPr>
        <dsp:cNvPr id="0" name=""/>
        <dsp:cNvSpPr/>
      </dsp:nvSpPr>
      <dsp:spPr>
        <a:xfrm>
          <a:off x="266076" y="2401012"/>
          <a:ext cx="483774" cy="48377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C053E7-689D-4F15-B4CA-7533E3656776}">
      <dsp:nvSpPr>
        <dsp:cNvPr id="0" name=""/>
        <dsp:cNvSpPr/>
      </dsp:nvSpPr>
      <dsp:spPr>
        <a:xfrm>
          <a:off x="1015926" y="2203104"/>
          <a:ext cx="9768248" cy="879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090" tIns="93090" rIns="93090" bIns="93090" numCol="1" spcCol="1270" anchor="ctr" anchorCtr="0">
          <a:noAutofit/>
        </a:bodyPr>
        <a:lstStyle/>
        <a:p>
          <a:pPr marL="0" lvl="0" indent="0" algn="l" defTabSz="1066800">
            <a:lnSpc>
              <a:spcPct val="100000"/>
            </a:lnSpc>
            <a:spcBef>
              <a:spcPct val="0"/>
            </a:spcBef>
            <a:spcAft>
              <a:spcPct val="35000"/>
            </a:spcAft>
            <a:buNone/>
          </a:pPr>
          <a:r>
            <a:rPr lang="en-US" sz="2400" b="0" i="0" kern="1200" dirty="0">
              <a:latin typeface="Montserrat Medium" panose="00000600000000000000" pitchFamily="2" charset="0"/>
            </a:rPr>
            <a:t>Consultant </a:t>
          </a:r>
          <a:r>
            <a:rPr lang="en-US" sz="2400" kern="1200" dirty="0">
              <a:latin typeface="Montserrat Medium" panose="00000600000000000000" pitchFamily="2" charset="0"/>
            </a:rPr>
            <a:t>Chosen </a:t>
          </a:r>
          <a:r>
            <a:rPr lang="en-US" sz="2400" b="0" i="0" kern="1200" dirty="0">
              <a:latin typeface="Montserrat Medium" panose="00000600000000000000" pitchFamily="2" charset="0"/>
            </a:rPr>
            <a:t>– Early September 2022 </a:t>
          </a:r>
          <a:endParaRPr lang="en-US" sz="2400" kern="1200" dirty="0">
            <a:latin typeface="Montserrat Medium" panose="00000600000000000000" pitchFamily="2" charset="0"/>
          </a:endParaRPr>
        </a:p>
      </dsp:txBody>
      <dsp:txXfrm>
        <a:off x="1015926" y="2203104"/>
        <a:ext cx="9768248" cy="879590"/>
      </dsp:txXfrm>
    </dsp:sp>
    <dsp:sp modelId="{2DE0EB6C-1309-45F1-8FFE-4F437BF46FD3}">
      <dsp:nvSpPr>
        <dsp:cNvPr id="0" name=""/>
        <dsp:cNvSpPr/>
      </dsp:nvSpPr>
      <dsp:spPr>
        <a:xfrm>
          <a:off x="0" y="3302592"/>
          <a:ext cx="10784174" cy="8795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67AD6D-32C3-4D55-A61F-2140EDCAE53F}">
      <dsp:nvSpPr>
        <dsp:cNvPr id="0" name=""/>
        <dsp:cNvSpPr/>
      </dsp:nvSpPr>
      <dsp:spPr>
        <a:xfrm>
          <a:off x="266076" y="3500500"/>
          <a:ext cx="483774" cy="48377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E3B91C-28CF-467B-A8DE-F9E174D4D232}">
      <dsp:nvSpPr>
        <dsp:cNvPr id="0" name=""/>
        <dsp:cNvSpPr/>
      </dsp:nvSpPr>
      <dsp:spPr>
        <a:xfrm>
          <a:off x="1015926" y="3302592"/>
          <a:ext cx="9768248" cy="879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090" tIns="93090" rIns="93090" bIns="93090" numCol="1" spcCol="1270" anchor="ctr" anchorCtr="0">
          <a:noAutofit/>
        </a:bodyPr>
        <a:lstStyle/>
        <a:p>
          <a:pPr marL="0" lvl="0" indent="0" algn="l" defTabSz="1066800">
            <a:lnSpc>
              <a:spcPct val="100000"/>
            </a:lnSpc>
            <a:spcBef>
              <a:spcPct val="0"/>
            </a:spcBef>
            <a:spcAft>
              <a:spcPct val="35000"/>
            </a:spcAft>
            <a:buNone/>
          </a:pPr>
          <a:r>
            <a:rPr lang="en-US" sz="2400" b="0" i="0" kern="1200" dirty="0">
              <a:latin typeface="Montserrat Medium" panose="00000600000000000000" pitchFamily="2" charset="0"/>
            </a:rPr>
            <a:t>City Council Decision – Quarter 4 2022 </a:t>
          </a:r>
          <a:endParaRPr lang="en-US" sz="2400" kern="1200" dirty="0">
            <a:latin typeface="Montserrat Medium" panose="00000600000000000000" pitchFamily="2" charset="0"/>
          </a:endParaRPr>
        </a:p>
      </dsp:txBody>
      <dsp:txXfrm>
        <a:off x="1015926" y="3302592"/>
        <a:ext cx="9768248" cy="879590"/>
      </dsp:txXfrm>
    </dsp:sp>
    <dsp:sp modelId="{D1C20EBE-059A-4941-BCD4-CFE95402CF55}">
      <dsp:nvSpPr>
        <dsp:cNvPr id="0" name=""/>
        <dsp:cNvSpPr/>
      </dsp:nvSpPr>
      <dsp:spPr>
        <a:xfrm>
          <a:off x="0" y="4402080"/>
          <a:ext cx="10784174" cy="8795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25F396-411E-4DA7-B60B-8E9F1B6A6F72}">
      <dsp:nvSpPr>
        <dsp:cNvPr id="0" name=""/>
        <dsp:cNvSpPr/>
      </dsp:nvSpPr>
      <dsp:spPr>
        <a:xfrm>
          <a:off x="266076" y="4599988"/>
          <a:ext cx="483774" cy="48377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347F0A-1DD3-4DE4-8632-BDEAF7BFD3EF}">
      <dsp:nvSpPr>
        <dsp:cNvPr id="0" name=""/>
        <dsp:cNvSpPr/>
      </dsp:nvSpPr>
      <dsp:spPr>
        <a:xfrm>
          <a:off x="1015926" y="4402080"/>
          <a:ext cx="9768248" cy="879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090" tIns="93090" rIns="93090" bIns="93090" numCol="1" spcCol="1270" anchor="ctr" anchorCtr="0">
          <a:noAutofit/>
        </a:bodyPr>
        <a:lstStyle/>
        <a:p>
          <a:pPr marL="0" lvl="0" indent="0" algn="l" defTabSz="1066800">
            <a:lnSpc>
              <a:spcPct val="100000"/>
            </a:lnSpc>
            <a:spcBef>
              <a:spcPct val="0"/>
            </a:spcBef>
            <a:spcAft>
              <a:spcPct val="35000"/>
            </a:spcAft>
            <a:buNone/>
          </a:pPr>
          <a:r>
            <a:rPr lang="en-US" sz="2400" b="0" i="0" kern="1200" dirty="0">
              <a:latin typeface="Montserrat Medium" panose="00000600000000000000" pitchFamily="2" charset="0"/>
            </a:rPr>
            <a:t>Framework Study Begins – Quarter 4 2022</a:t>
          </a:r>
          <a:endParaRPr lang="en-US" sz="2400" kern="1200" dirty="0">
            <a:latin typeface="Montserrat Medium" panose="00000600000000000000" pitchFamily="2" charset="0"/>
          </a:endParaRPr>
        </a:p>
      </dsp:txBody>
      <dsp:txXfrm>
        <a:off x="1015926" y="4402080"/>
        <a:ext cx="9768248" cy="87959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00:54:04.452"/>
    </inkml:context>
    <inkml:brush xml:id="br0">
      <inkml:brushProperty name="width" value="0.05" units="cm"/>
      <inkml:brushProperty name="height" value="0.05" units="cm"/>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A3C513-5B69-48BC-BED1-3E8E3379FC77}" type="datetimeFigureOut">
              <a:rPr lang="en-US" smtClean="0"/>
              <a:t>1/24/2023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4CD79B-08AB-413A-B1EB-D04CF1734286}" type="slidenum">
              <a:rPr lang="en-US" smtClean="0"/>
              <a:t>‹#›</a:t>
            </a:fld>
            <a:endParaRPr lang="en-US" dirty="0"/>
          </a:p>
        </p:txBody>
      </p:sp>
    </p:spTree>
    <p:extLst>
      <p:ext uri="{BB962C8B-B14F-4D97-AF65-F5344CB8AC3E}">
        <p14:creationId xmlns:p14="http://schemas.microsoft.com/office/powerpoint/2010/main" val="3445914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65183140ca_0_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65183140ca_0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27846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`Closeness to residents (walking distance)</a:t>
            </a:r>
          </a:p>
        </p:txBody>
      </p:sp>
      <p:sp>
        <p:nvSpPr>
          <p:cNvPr id="4" name="Slide Number Placeholder 3"/>
          <p:cNvSpPr>
            <a:spLocks noGrp="1"/>
          </p:cNvSpPr>
          <p:nvPr>
            <p:ph type="sldNum" sz="quarter" idx="5"/>
          </p:nvPr>
        </p:nvSpPr>
        <p:spPr/>
        <p:txBody>
          <a:bodyPr/>
          <a:lstStyle/>
          <a:p>
            <a:fld id="{004CD79B-08AB-413A-B1EB-D04CF1734286}" type="slidenum">
              <a:rPr lang="en-US" smtClean="0"/>
              <a:t>17</a:t>
            </a:fld>
            <a:endParaRPr lang="en-US" dirty="0"/>
          </a:p>
        </p:txBody>
      </p:sp>
    </p:spTree>
    <p:extLst>
      <p:ext uri="{BB962C8B-B14F-4D97-AF65-F5344CB8AC3E}">
        <p14:creationId xmlns:p14="http://schemas.microsoft.com/office/powerpoint/2010/main" val="2554924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65183140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65183140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Each powerpoint should start off with a title slide, which includes an outline of your mapped region. This can be found in the J: Drive under PDD\2.Library\D. Graphics\ 2. Templates\ Map Outline. If you need to recreate this simply drag a png of the map behind the colored background and turn the opacity down to 60%-85% (whatever looks best).</a:t>
            </a:r>
            <a:endParaRPr dirty="0"/>
          </a:p>
        </p:txBody>
      </p:sp>
    </p:spTree>
    <p:extLst>
      <p:ext uri="{BB962C8B-B14F-4D97-AF65-F5344CB8AC3E}">
        <p14:creationId xmlns:p14="http://schemas.microsoft.com/office/powerpoint/2010/main" val="594640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`Closeness to residents (walking distance)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4CD79B-08AB-413A-B1EB-D04CF17342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837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65183140ca_0_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65183140ca_0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59918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65183140ca_0_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65183140ca_0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06952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65183140ca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65183140ca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65183140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65183140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Each powerpoint should start off with a title slide, which includes an outline of your mapped region. This can be found in the J: Drive under PDD\2.Library\D. Graphics\ 2. Templates\ Map Outline. If you need to recreate this simply drag a png of the map behind the colored background and turn the opacity down to 60%-85% (whatever looks best).</a:t>
            </a:r>
            <a:endParaRPr dirty="0"/>
          </a:p>
        </p:txBody>
      </p:sp>
    </p:spTree>
    <p:extLst>
      <p:ext uri="{BB962C8B-B14F-4D97-AF65-F5344CB8AC3E}">
        <p14:creationId xmlns:p14="http://schemas.microsoft.com/office/powerpoint/2010/main" val="1521330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65183140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65183140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Each powerpoint should start off with a title slide, which includes an outline of your mapped region. This can be found in the J: Drive under PDD\2.Library\D. Graphics\ 2. Templates\ Map Outline. If you need to recreate this simply drag a png of the map behind the colored background and turn the opacity down to 60%-85% (whatever looks best).</a:t>
            </a:r>
            <a:endParaRPr dirty="0"/>
          </a:p>
        </p:txBody>
      </p:sp>
    </p:spTree>
    <p:extLst>
      <p:ext uri="{BB962C8B-B14F-4D97-AF65-F5344CB8AC3E}">
        <p14:creationId xmlns:p14="http://schemas.microsoft.com/office/powerpoint/2010/main" val="727982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65183140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65183140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Each powerpoint should start off with a title slide, which includes an outline of your mapped region. This can be found in the J: Drive under PDD\2.Library\D. Graphics\ 2. Templates\ Map Outline. If you need to recreate this simply drag a png of the map behind the colored background and turn the opacity down to 60%-85% (whatever looks best).</a:t>
            </a:r>
            <a:endParaRPr dirty="0"/>
          </a:p>
        </p:txBody>
      </p:sp>
    </p:spTree>
    <p:extLst>
      <p:ext uri="{BB962C8B-B14F-4D97-AF65-F5344CB8AC3E}">
        <p14:creationId xmlns:p14="http://schemas.microsoft.com/office/powerpoint/2010/main" val="539828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`Closeness to residents (walking distance)</a:t>
            </a:r>
          </a:p>
        </p:txBody>
      </p:sp>
      <p:sp>
        <p:nvSpPr>
          <p:cNvPr id="4" name="Slide Number Placeholder 3"/>
          <p:cNvSpPr>
            <a:spLocks noGrp="1"/>
          </p:cNvSpPr>
          <p:nvPr>
            <p:ph type="sldNum" sz="quarter" idx="5"/>
          </p:nvPr>
        </p:nvSpPr>
        <p:spPr/>
        <p:txBody>
          <a:bodyPr/>
          <a:lstStyle/>
          <a:p>
            <a:fld id="{004CD79B-08AB-413A-B1EB-D04CF1734286}" type="slidenum">
              <a:rPr lang="en-US" smtClean="0"/>
              <a:t>15</a:t>
            </a:fld>
            <a:endParaRPr lang="en-US" dirty="0"/>
          </a:p>
        </p:txBody>
      </p:sp>
    </p:spTree>
    <p:extLst>
      <p:ext uri="{BB962C8B-B14F-4D97-AF65-F5344CB8AC3E}">
        <p14:creationId xmlns:p14="http://schemas.microsoft.com/office/powerpoint/2010/main" val="967554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65183140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65183140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Each powerpoint should start off with a title slide, which includes an outline of your mapped region. This can be found in the J: Drive under PDD\2.Library\D. Graphics\ 2. Templates\ Map Outline. If you need to recreate this simply drag a png of the map behind the colored background and turn the opacity down to 60%-85% (whatever looks best).</a:t>
            </a:r>
            <a:endParaRPr dirty="0"/>
          </a:p>
        </p:txBody>
      </p:sp>
    </p:spTree>
    <p:extLst>
      <p:ext uri="{BB962C8B-B14F-4D97-AF65-F5344CB8AC3E}">
        <p14:creationId xmlns:p14="http://schemas.microsoft.com/office/powerpoint/2010/main" val="758251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1148F-E24C-47D3-AD54-7432E86040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D7F38D-1826-441D-A20D-30F62F9253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C32E16-F358-447B-8F20-C4DD3E31FCAC}"/>
              </a:ext>
            </a:extLst>
          </p:cNvPr>
          <p:cNvSpPr>
            <a:spLocks noGrp="1"/>
          </p:cNvSpPr>
          <p:nvPr>
            <p:ph type="dt" sz="half" idx="10"/>
          </p:nvPr>
        </p:nvSpPr>
        <p:spPr/>
        <p:txBody>
          <a:bodyPr/>
          <a:lstStyle/>
          <a:p>
            <a:fld id="{CABA1DA8-6580-4875-8248-5885DC708476}" type="datetimeFigureOut">
              <a:rPr lang="en-US" smtClean="0"/>
              <a:t>1/24/2023</a:t>
            </a:fld>
            <a:endParaRPr lang="en-US" dirty="0"/>
          </a:p>
        </p:txBody>
      </p:sp>
      <p:sp>
        <p:nvSpPr>
          <p:cNvPr id="5" name="Footer Placeholder 4">
            <a:extLst>
              <a:ext uri="{FF2B5EF4-FFF2-40B4-BE49-F238E27FC236}">
                <a16:creationId xmlns:a16="http://schemas.microsoft.com/office/drawing/2014/main" id="{335D8F27-04C5-4C75-9502-2CC21F2BC78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3958C8-6A9C-4E8F-B9F7-C41EA2404160}"/>
              </a:ext>
            </a:extLst>
          </p:cNvPr>
          <p:cNvSpPr>
            <a:spLocks noGrp="1"/>
          </p:cNvSpPr>
          <p:nvPr>
            <p:ph type="sldNum" sz="quarter" idx="12"/>
          </p:nvPr>
        </p:nvSpPr>
        <p:spPr/>
        <p:txBody>
          <a:bodyPr/>
          <a:lstStyle/>
          <a:p>
            <a:fld id="{6068D7EC-2945-410E-B918-76238B18A6CF}" type="slidenum">
              <a:rPr lang="en-US" smtClean="0"/>
              <a:t>‹#›</a:t>
            </a:fld>
            <a:endParaRPr lang="en-US" dirty="0"/>
          </a:p>
        </p:txBody>
      </p:sp>
    </p:spTree>
    <p:extLst>
      <p:ext uri="{BB962C8B-B14F-4D97-AF65-F5344CB8AC3E}">
        <p14:creationId xmlns:p14="http://schemas.microsoft.com/office/powerpoint/2010/main" val="2144377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97F7A-18A7-427E-98F0-2BC7236E6E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A8FC8B-4579-4E26-AFA1-CC30FE7EA3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BE26EA-10B0-4A9B-B96B-E6E3A2C74E78}"/>
              </a:ext>
            </a:extLst>
          </p:cNvPr>
          <p:cNvSpPr>
            <a:spLocks noGrp="1"/>
          </p:cNvSpPr>
          <p:nvPr>
            <p:ph type="dt" sz="half" idx="10"/>
          </p:nvPr>
        </p:nvSpPr>
        <p:spPr/>
        <p:txBody>
          <a:bodyPr/>
          <a:lstStyle/>
          <a:p>
            <a:fld id="{CABA1DA8-6580-4875-8248-5885DC708476}" type="datetimeFigureOut">
              <a:rPr lang="en-US" smtClean="0"/>
              <a:t>1/24/2023</a:t>
            </a:fld>
            <a:endParaRPr lang="en-US" dirty="0"/>
          </a:p>
        </p:txBody>
      </p:sp>
      <p:sp>
        <p:nvSpPr>
          <p:cNvPr id="5" name="Footer Placeholder 4">
            <a:extLst>
              <a:ext uri="{FF2B5EF4-FFF2-40B4-BE49-F238E27FC236}">
                <a16:creationId xmlns:a16="http://schemas.microsoft.com/office/drawing/2014/main" id="{343C6FDF-1646-47A4-AE83-AEF108651E1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691BE14-40FC-4516-A90E-6CD36E4D3FB9}"/>
              </a:ext>
            </a:extLst>
          </p:cNvPr>
          <p:cNvSpPr>
            <a:spLocks noGrp="1"/>
          </p:cNvSpPr>
          <p:nvPr>
            <p:ph type="sldNum" sz="quarter" idx="12"/>
          </p:nvPr>
        </p:nvSpPr>
        <p:spPr/>
        <p:txBody>
          <a:bodyPr/>
          <a:lstStyle/>
          <a:p>
            <a:fld id="{6068D7EC-2945-410E-B918-76238B18A6CF}" type="slidenum">
              <a:rPr lang="en-US" smtClean="0"/>
              <a:t>‹#›</a:t>
            </a:fld>
            <a:endParaRPr lang="en-US" dirty="0"/>
          </a:p>
        </p:txBody>
      </p:sp>
    </p:spTree>
    <p:extLst>
      <p:ext uri="{BB962C8B-B14F-4D97-AF65-F5344CB8AC3E}">
        <p14:creationId xmlns:p14="http://schemas.microsoft.com/office/powerpoint/2010/main" val="1873274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42B0CE-5B41-47FE-9D21-56DDA51B3F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FDA7CB-4152-41BF-A5E5-B572D360C6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8A2D5B-3855-40B9-99EC-193D730368E9}"/>
              </a:ext>
            </a:extLst>
          </p:cNvPr>
          <p:cNvSpPr>
            <a:spLocks noGrp="1"/>
          </p:cNvSpPr>
          <p:nvPr>
            <p:ph type="dt" sz="half" idx="10"/>
          </p:nvPr>
        </p:nvSpPr>
        <p:spPr/>
        <p:txBody>
          <a:bodyPr/>
          <a:lstStyle/>
          <a:p>
            <a:fld id="{CABA1DA8-6580-4875-8248-5885DC708476}" type="datetimeFigureOut">
              <a:rPr lang="en-US" smtClean="0"/>
              <a:t>1/24/2023</a:t>
            </a:fld>
            <a:endParaRPr lang="en-US" dirty="0"/>
          </a:p>
        </p:txBody>
      </p:sp>
      <p:sp>
        <p:nvSpPr>
          <p:cNvPr id="5" name="Footer Placeholder 4">
            <a:extLst>
              <a:ext uri="{FF2B5EF4-FFF2-40B4-BE49-F238E27FC236}">
                <a16:creationId xmlns:a16="http://schemas.microsoft.com/office/drawing/2014/main" id="{1B40708E-A098-4446-8E77-0EE1E489413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246F8B-A847-438A-842F-03271FC8043E}"/>
              </a:ext>
            </a:extLst>
          </p:cNvPr>
          <p:cNvSpPr>
            <a:spLocks noGrp="1"/>
          </p:cNvSpPr>
          <p:nvPr>
            <p:ph type="sldNum" sz="quarter" idx="12"/>
          </p:nvPr>
        </p:nvSpPr>
        <p:spPr/>
        <p:txBody>
          <a:bodyPr/>
          <a:lstStyle/>
          <a:p>
            <a:fld id="{6068D7EC-2945-410E-B918-76238B18A6CF}" type="slidenum">
              <a:rPr lang="en-US" smtClean="0"/>
              <a:t>‹#›</a:t>
            </a:fld>
            <a:endParaRPr lang="en-US" dirty="0"/>
          </a:p>
        </p:txBody>
      </p:sp>
    </p:spTree>
    <p:extLst>
      <p:ext uri="{BB962C8B-B14F-4D97-AF65-F5344CB8AC3E}">
        <p14:creationId xmlns:p14="http://schemas.microsoft.com/office/powerpoint/2010/main" val="2019014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9"/>
        <p:cNvGrpSpPr/>
        <p:nvPr/>
      </p:nvGrpSpPr>
      <p:grpSpPr>
        <a:xfrm>
          <a:off x="0" y="0"/>
          <a:ext cx="0" cy="0"/>
          <a:chOff x="0" y="0"/>
          <a:chExt cx="0" cy="0"/>
        </a:xfrm>
      </p:grpSpPr>
      <p:sp>
        <p:nvSpPr>
          <p:cNvPr id="110" name="Google Shape;110;p27"/>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5200"/>
              <a:buFont typeface="Montserrat Black"/>
              <a:buNone/>
              <a:defRPr sz="6933">
                <a:solidFill>
                  <a:srgbClr val="FFFFFF"/>
                </a:solidFill>
                <a:latin typeface="Montserrat Black"/>
                <a:ea typeface="Montserrat Black"/>
                <a:cs typeface="Montserrat Black"/>
                <a:sym typeface="Montserrat Black"/>
              </a:defRPr>
            </a:lvl1pPr>
            <a:lvl2pPr lvl="1" algn="ctr" rtl="0">
              <a:spcBef>
                <a:spcPts val="0"/>
              </a:spcBef>
              <a:spcAft>
                <a:spcPts val="0"/>
              </a:spcAft>
              <a:buClr>
                <a:srgbClr val="FFFFFF"/>
              </a:buClr>
              <a:buSzPts val="5200"/>
              <a:buFont typeface="Montserrat Black"/>
              <a:buNone/>
              <a:defRPr sz="6933">
                <a:solidFill>
                  <a:srgbClr val="FFFFFF"/>
                </a:solidFill>
                <a:latin typeface="Montserrat Black"/>
                <a:ea typeface="Montserrat Black"/>
                <a:cs typeface="Montserrat Black"/>
                <a:sym typeface="Montserrat Black"/>
              </a:defRPr>
            </a:lvl2pPr>
            <a:lvl3pPr lvl="2" algn="ctr" rtl="0">
              <a:spcBef>
                <a:spcPts val="0"/>
              </a:spcBef>
              <a:spcAft>
                <a:spcPts val="0"/>
              </a:spcAft>
              <a:buClr>
                <a:srgbClr val="FFFFFF"/>
              </a:buClr>
              <a:buSzPts val="5200"/>
              <a:buFont typeface="Montserrat Black"/>
              <a:buNone/>
              <a:defRPr sz="6933">
                <a:solidFill>
                  <a:srgbClr val="FFFFFF"/>
                </a:solidFill>
                <a:latin typeface="Montserrat Black"/>
                <a:ea typeface="Montserrat Black"/>
                <a:cs typeface="Montserrat Black"/>
                <a:sym typeface="Montserrat Black"/>
              </a:defRPr>
            </a:lvl3pPr>
            <a:lvl4pPr lvl="3" algn="ctr" rtl="0">
              <a:spcBef>
                <a:spcPts val="0"/>
              </a:spcBef>
              <a:spcAft>
                <a:spcPts val="0"/>
              </a:spcAft>
              <a:buClr>
                <a:srgbClr val="FFFFFF"/>
              </a:buClr>
              <a:buSzPts val="5200"/>
              <a:buFont typeface="Montserrat Black"/>
              <a:buNone/>
              <a:defRPr sz="6933">
                <a:solidFill>
                  <a:srgbClr val="FFFFFF"/>
                </a:solidFill>
                <a:latin typeface="Montserrat Black"/>
                <a:ea typeface="Montserrat Black"/>
                <a:cs typeface="Montserrat Black"/>
                <a:sym typeface="Montserrat Black"/>
              </a:defRPr>
            </a:lvl4pPr>
            <a:lvl5pPr lvl="4" algn="ctr" rtl="0">
              <a:spcBef>
                <a:spcPts val="0"/>
              </a:spcBef>
              <a:spcAft>
                <a:spcPts val="0"/>
              </a:spcAft>
              <a:buClr>
                <a:srgbClr val="FFFFFF"/>
              </a:buClr>
              <a:buSzPts val="5200"/>
              <a:buFont typeface="Montserrat Black"/>
              <a:buNone/>
              <a:defRPr sz="6933">
                <a:solidFill>
                  <a:srgbClr val="FFFFFF"/>
                </a:solidFill>
                <a:latin typeface="Montserrat Black"/>
                <a:ea typeface="Montserrat Black"/>
                <a:cs typeface="Montserrat Black"/>
                <a:sym typeface="Montserrat Black"/>
              </a:defRPr>
            </a:lvl5pPr>
            <a:lvl6pPr lvl="5" algn="ctr" rtl="0">
              <a:spcBef>
                <a:spcPts val="0"/>
              </a:spcBef>
              <a:spcAft>
                <a:spcPts val="0"/>
              </a:spcAft>
              <a:buClr>
                <a:srgbClr val="FFFFFF"/>
              </a:buClr>
              <a:buSzPts val="5200"/>
              <a:buFont typeface="Montserrat Black"/>
              <a:buNone/>
              <a:defRPr sz="6933">
                <a:solidFill>
                  <a:srgbClr val="FFFFFF"/>
                </a:solidFill>
                <a:latin typeface="Montserrat Black"/>
                <a:ea typeface="Montserrat Black"/>
                <a:cs typeface="Montserrat Black"/>
                <a:sym typeface="Montserrat Black"/>
              </a:defRPr>
            </a:lvl6pPr>
            <a:lvl7pPr lvl="6" algn="ctr" rtl="0">
              <a:spcBef>
                <a:spcPts val="0"/>
              </a:spcBef>
              <a:spcAft>
                <a:spcPts val="0"/>
              </a:spcAft>
              <a:buClr>
                <a:srgbClr val="FFFFFF"/>
              </a:buClr>
              <a:buSzPts val="5200"/>
              <a:buFont typeface="Montserrat Black"/>
              <a:buNone/>
              <a:defRPr sz="6933">
                <a:solidFill>
                  <a:srgbClr val="FFFFFF"/>
                </a:solidFill>
                <a:latin typeface="Montserrat Black"/>
                <a:ea typeface="Montserrat Black"/>
                <a:cs typeface="Montserrat Black"/>
                <a:sym typeface="Montserrat Black"/>
              </a:defRPr>
            </a:lvl7pPr>
            <a:lvl8pPr lvl="7" algn="ctr" rtl="0">
              <a:spcBef>
                <a:spcPts val="0"/>
              </a:spcBef>
              <a:spcAft>
                <a:spcPts val="0"/>
              </a:spcAft>
              <a:buClr>
                <a:srgbClr val="FFFFFF"/>
              </a:buClr>
              <a:buSzPts val="5200"/>
              <a:buFont typeface="Montserrat Black"/>
              <a:buNone/>
              <a:defRPr sz="6933">
                <a:solidFill>
                  <a:srgbClr val="FFFFFF"/>
                </a:solidFill>
                <a:latin typeface="Montserrat Black"/>
                <a:ea typeface="Montserrat Black"/>
                <a:cs typeface="Montserrat Black"/>
                <a:sym typeface="Montserrat Black"/>
              </a:defRPr>
            </a:lvl8pPr>
            <a:lvl9pPr lvl="8" algn="ctr" rtl="0">
              <a:spcBef>
                <a:spcPts val="0"/>
              </a:spcBef>
              <a:spcAft>
                <a:spcPts val="0"/>
              </a:spcAft>
              <a:buClr>
                <a:srgbClr val="FFFFFF"/>
              </a:buClr>
              <a:buSzPts val="5200"/>
              <a:buFont typeface="Montserrat Black"/>
              <a:buNone/>
              <a:defRPr sz="6933">
                <a:solidFill>
                  <a:srgbClr val="FFFFFF"/>
                </a:solidFill>
                <a:latin typeface="Montserrat Black"/>
                <a:ea typeface="Montserrat Black"/>
                <a:cs typeface="Montserrat Black"/>
                <a:sym typeface="Montserrat Black"/>
              </a:defRPr>
            </a:lvl9pPr>
          </a:lstStyle>
          <a:p>
            <a:endParaRPr/>
          </a:p>
        </p:txBody>
      </p:sp>
      <p:sp>
        <p:nvSpPr>
          <p:cNvPr id="111" name="Google Shape;111;p27"/>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Font typeface="Montserrat"/>
              <a:buNone/>
              <a:defRPr sz="3733">
                <a:latin typeface="Montserrat"/>
                <a:ea typeface="Montserrat"/>
                <a:cs typeface="Montserrat"/>
                <a:sym typeface="Montserra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2" name="Google Shape;112;p2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979984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3"/>
        <p:cNvGrpSpPr/>
        <p:nvPr/>
      </p:nvGrpSpPr>
      <p:grpSpPr>
        <a:xfrm>
          <a:off x="0" y="0"/>
          <a:ext cx="0" cy="0"/>
          <a:chOff x="0" y="0"/>
          <a:chExt cx="0" cy="0"/>
        </a:xfrm>
      </p:grpSpPr>
      <p:sp>
        <p:nvSpPr>
          <p:cNvPr id="114" name="Google Shape;114;p28"/>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3600"/>
              <a:buFont typeface="Montserrat Black"/>
              <a:buNone/>
              <a:defRPr sz="4800">
                <a:solidFill>
                  <a:srgbClr val="FFFFFF"/>
                </a:solidFill>
                <a:latin typeface="Montserrat Black"/>
                <a:ea typeface="Montserrat Black"/>
                <a:cs typeface="Montserrat Black"/>
                <a:sym typeface="Montserrat Black"/>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5" name="Google Shape;115;p2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347733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6"/>
        <p:cNvGrpSpPr/>
        <p:nvPr/>
      </p:nvGrpSpPr>
      <p:grpSpPr>
        <a:xfrm>
          <a:off x="0" y="0"/>
          <a:ext cx="0" cy="0"/>
          <a:chOff x="0" y="0"/>
          <a:chExt cx="0" cy="0"/>
        </a:xfrm>
      </p:grpSpPr>
      <p:sp>
        <p:nvSpPr>
          <p:cNvPr id="117" name="Google Shape;117;p29"/>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800"/>
              <a:buFont typeface="Montserrat Black"/>
              <a:buNone/>
              <a:defRPr>
                <a:solidFill>
                  <a:srgbClr val="FFFFFF"/>
                </a:solidFill>
                <a:latin typeface="Montserrat Black"/>
                <a:ea typeface="Montserrat Black"/>
                <a:cs typeface="Montserrat Black"/>
                <a:sym typeface="Montserrat Black"/>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8" name="Google Shape;118;p29"/>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Clr>
                <a:srgbClr val="FFFFFF"/>
              </a:buClr>
              <a:buSzPts val="1800"/>
              <a:buFont typeface="Lora"/>
              <a:buChar char="●"/>
              <a:defRPr>
                <a:solidFill>
                  <a:srgbClr val="FFFFFF"/>
                </a:solidFill>
                <a:latin typeface="Lora"/>
                <a:ea typeface="Lora"/>
                <a:cs typeface="Lora"/>
                <a:sym typeface="Lora"/>
              </a:defRPr>
            </a:lvl1pPr>
            <a:lvl2pPr marL="1219170" lvl="1" indent="-423323" rtl="0">
              <a:spcBef>
                <a:spcPts val="2133"/>
              </a:spcBef>
              <a:spcAft>
                <a:spcPts val="0"/>
              </a:spcAft>
              <a:buClr>
                <a:srgbClr val="FFFFFF"/>
              </a:buClr>
              <a:buSzPts val="1400"/>
              <a:buFont typeface="Lora"/>
              <a:buChar char="○"/>
              <a:defRPr>
                <a:solidFill>
                  <a:srgbClr val="FFFFFF"/>
                </a:solidFill>
                <a:latin typeface="Lora"/>
                <a:ea typeface="Lora"/>
                <a:cs typeface="Lora"/>
                <a:sym typeface="Lora"/>
              </a:defRPr>
            </a:lvl2pPr>
            <a:lvl3pPr marL="1828754" lvl="2" indent="-423323" rtl="0">
              <a:spcBef>
                <a:spcPts val="2133"/>
              </a:spcBef>
              <a:spcAft>
                <a:spcPts val="0"/>
              </a:spcAft>
              <a:buClr>
                <a:srgbClr val="FFFFFF"/>
              </a:buClr>
              <a:buSzPts val="1400"/>
              <a:buFont typeface="Lora"/>
              <a:buChar char="■"/>
              <a:defRPr>
                <a:solidFill>
                  <a:srgbClr val="FFFFFF"/>
                </a:solidFill>
                <a:latin typeface="Lora"/>
                <a:ea typeface="Lora"/>
                <a:cs typeface="Lora"/>
                <a:sym typeface="Lora"/>
              </a:defRPr>
            </a:lvl3pPr>
            <a:lvl4pPr marL="2438339" lvl="3" indent="-423323" rtl="0">
              <a:spcBef>
                <a:spcPts val="2133"/>
              </a:spcBef>
              <a:spcAft>
                <a:spcPts val="0"/>
              </a:spcAft>
              <a:buClr>
                <a:srgbClr val="FFFFFF"/>
              </a:buClr>
              <a:buSzPts val="1400"/>
              <a:buFont typeface="Lora"/>
              <a:buChar char="●"/>
              <a:defRPr>
                <a:solidFill>
                  <a:srgbClr val="FFFFFF"/>
                </a:solidFill>
                <a:latin typeface="Lora"/>
                <a:ea typeface="Lora"/>
                <a:cs typeface="Lora"/>
                <a:sym typeface="Lora"/>
              </a:defRPr>
            </a:lvl4pPr>
            <a:lvl5pPr marL="3047924" lvl="4" indent="-423323" rtl="0">
              <a:spcBef>
                <a:spcPts val="2133"/>
              </a:spcBef>
              <a:spcAft>
                <a:spcPts val="0"/>
              </a:spcAft>
              <a:buClr>
                <a:srgbClr val="FFFFFF"/>
              </a:buClr>
              <a:buSzPts val="1400"/>
              <a:buFont typeface="Lora"/>
              <a:buChar char="○"/>
              <a:defRPr>
                <a:solidFill>
                  <a:srgbClr val="FFFFFF"/>
                </a:solidFill>
                <a:latin typeface="Lora"/>
                <a:ea typeface="Lora"/>
                <a:cs typeface="Lora"/>
                <a:sym typeface="Lora"/>
              </a:defRPr>
            </a:lvl5pPr>
            <a:lvl6pPr marL="3657509" lvl="5" indent="-423323" rtl="0">
              <a:spcBef>
                <a:spcPts val="2133"/>
              </a:spcBef>
              <a:spcAft>
                <a:spcPts val="0"/>
              </a:spcAft>
              <a:buClr>
                <a:srgbClr val="FFFFFF"/>
              </a:buClr>
              <a:buSzPts val="1400"/>
              <a:buFont typeface="Lora"/>
              <a:buChar char="■"/>
              <a:defRPr>
                <a:solidFill>
                  <a:srgbClr val="FFFFFF"/>
                </a:solidFill>
                <a:latin typeface="Lora"/>
                <a:ea typeface="Lora"/>
                <a:cs typeface="Lora"/>
                <a:sym typeface="Lora"/>
              </a:defRPr>
            </a:lvl6pPr>
            <a:lvl7pPr marL="4267093" lvl="6" indent="-423323" rtl="0">
              <a:spcBef>
                <a:spcPts val="2133"/>
              </a:spcBef>
              <a:spcAft>
                <a:spcPts val="0"/>
              </a:spcAft>
              <a:buClr>
                <a:srgbClr val="FFFFFF"/>
              </a:buClr>
              <a:buSzPts val="1400"/>
              <a:buFont typeface="Lora"/>
              <a:buChar char="●"/>
              <a:defRPr>
                <a:solidFill>
                  <a:srgbClr val="FFFFFF"/>
                </a:solidFill>
                <a:latin typeface="Lora"/>
                <a:ea typeface="Lora"/>
                <a:cs typeface="Lora"/>
                <a:sym typeface="Lora"/>
              </a:defRPr>
            </a:lvl7pPr>
            <a:lvl8pPr marL="4876678" lvl="7" indent="-423323" rtl="0">
              <a:spcBef>
                <a:spcPts val="2133"/>
              </a:spcBef>
              <a:spcAft>
                <a:spcPts val="0"/>
              </a:spcAft>
              <a:buClr>
                <a:srgbClr val="FFFFFF"/>
              </a:buClr>
              <a:buSzPts val="1400"/>
              <a:buFont typeface="Lora"/>
              <a:buChar char="○"/>
              <a:defRPr>
                <a:solidFill>
                  <a:srgbClr val="FFFFFF"/>
                </a:solidFill>
                <a:latin typeface="Lora"/>
                <a:ea typeface="Lora"/>
                <a:cs typeface="Lora"/>
                <a:sym typeface="Lora"/>
              </a:defRPr>
            </a:lvl8pPr>
            <a:lvl9pPr marL="5486263" lvl="8" indent="-423323" rtl="0">
              <a:spcBef>
                <a:spcPts val="2133"/>
              </a:spcBef>
              <a:spcAft>
                <a:spcPts val="2133"/>
              </a:spcAft>
              <a:buClr>
                <a:srgbClr val="FFFFFF"/>
              </a:buClr>
              <a:buSzPts val="1400"/>
              <a:buFont typeface="Lora"/>
              <a:buChar char="■"/>
              <a:defRPr>
                <a:solidFill>
                  <a:srgbClr val="FFFFFF"/>
                </a:solidFill>
                <a:latin typeface="Lora"/>
                <a:ea typeface="Lora"/>
                <a:cs typeface="Lora"/>
                <a:sym typeface="Lora"/>
              </a:defRPr>
            </a:lvl9pPr>
          </a:lstStyle>
          <a:p>
            <a:endParaRPr/>
          </a:p>
        </p:txBody>
      </p:sp>
      <p:sp>
        <p:nvSpPr>
          <p:cNvPr id="119" name="Google Shape;119;p2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8634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0"/>
        <p:cNvGrpSpPr/>
        <p:nvPr/>
      </p:nvGrpSpPr>
      <p:grpSpPr>
        <a:xfrm>
          <a:off x="0" y="0"/>
          <a:ext cx="0" cy="0"/>
          <a:chOff x="0" y="0"/>
          <a:chExt cx="0" cy="0"/>
        </a:xfrm>
      </p:grpSpPr>
      <p:sp>
        <p:nvSpPr>
          <p:cNvPr id="121" name="Google Shape;121;p30"/>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800"/>
              <a:buFont typeface="Montserrat Black"/>
              <a:buNone/>
              <a:defRPr>
                <a:solidFill>
                  <a:srgbClr val="FFFFFF"/>
                </a:solidFill>
                <a:latin typeface="Montserrat Black"/>
                <a:ea typeface="Montserrat Black"/>
                <a:cs typeface="Montserrat Black"/>
                <a:sym typeface="Montserrat Black"/>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 name="Google Shape;122;p30"/>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FFFFFF"/>
              </a:buClr>
              <a:buSzPts val="1400"/>
              <a:buFont typeface="Lora"/>
              <a:buChar char="●"/>
              <a:defRPr sz="1867">
                <a:solidFill>
                  <a:srgbClr val="FFFFFF"/>
                </a:solidFill>
                <a:latin typeface="Lora"/>
                <a:ea typeface="Lora"/>
                <a:cs typeface="Lora"/>
                <a:sym typeface="Lora"/>
              </a:defRPr>
            </a:lvl1pPr>
            <a:lvl2pPr marL="1219170" lvl="1"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2pPr>
            <a:lvl3pPr marL="1828754" lvl="2"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3pPr>
            <a:lvl4pPr marL="2438339" lvl="3"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4pPr>
            <a:lvl5pPr marL="3047924" lvl="4"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5pPr>
            <a:lvl6pPr marL="3657509" lvl="5"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6pPr>
            <a:lvl7pPr marL="4267093" lvl="6"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7pPr>
            <a:lvl8pPr marL="4876678" lvl="7"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8pPr>
            <a:lvl9pPr marL="5486263" lvl="8" indent="-406390" rtl="0">
              <a:spcBef>
                <a:spcPts val="2133"/>
              </a:spcBef>
              <a:spcAft>
                <a:spcPts val="2133"/>
              </a:spcAft>
              <a:buClr>
                <a:srgbClr val="FFFFFF"/>
              </a:buClr>
              <a:buSzPts val="1200"/>
              <a:buFont typeface="Lora"/>
              <a:buChar char="■"/>
              <a:defRPr sz="1600">
                <a:solidFill>
                  <a:srgbClr val="FFFFFF"/>
                </a:solidFill>
                <a:latin typeface="Lora"/>
                <a:ea typeface="Lora"/>
                <a:cs typeface="Lora"/>
                <a:sym typeface="Lora"/>
              </a:defRPr>
            </a:lvl9pPr>
          </a:lstStyle>
          <a:p>
            <a:endParaRPr/>
          </a:p>
        </p:txBody>
      </p:sp>
      <p:sp>
        <p:nvSpPr>
          <p:cNvPr id="123" name="Google Shape;123;p30"/>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FFFFFF"/>
              </a:buClr>
              <a:buSzPts val="1400"/>
              <a:buFont typeface="Lora"/>
              <a:buChar char="●"/>
              <a:defRPr sz="1867">
                <a:solidFill>
                  <a:srgbClr val="FFFFFF"/>
                </a:solidFill>
                <a:latin typeface="Lora"/>
                <a:ea typeface="Lora"/>
                <a:cs typeface="Lora"/>
                <a:sym typeface="Lora"/>
              </a:defRPr>
            </a:lvl1pPr>
            <a:lvl2pPr marL="1219170" lvl="1"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2pPr>
            <a:lvl3pPr marL="1828754" lvl="2"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3pPr>
            <a:lvl4pPr marL="2438339" lvl="3"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4pPr>
            <a:lvl5pPr marL="3047924" lvl="4"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5pPr>
            <a:lvl6pPr marL="3657509" lvl="5"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6pPr>
            <a:lvl7pPr marL="4267093" lvl="6"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7pPr>
            <a:lvl8pPr marL="4876678" lvl="7"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8pPr>
            <a:lvl9pPr marL="5486263" lvl="8" indent="-406390" rtl="0">
              <a:spcBef>
                <a:spcPts val="2133"/>
              </a:spcBef>
              <a:spcAft>
                <a:spcPts val="2133"/>
              </a:spcAft>
              <a:buClr>
                <a:srgbClr val="FFFFFF"/>
              </a:buClr>
              <a:buSzPts val="1200"/>
              <a:buFont typeface="Lora"/>
              <a:buChar char="■"/>
              <a:defRPr sz="1600">
                <a:solidFill>
                  <a:srgbClr val="FFFFFF"/>
                </a:solidFill>
                <a:latin typeface="Lora"/>
                <a:ea typeface="Lora"/>
                <a:cs typeface="Lora"/>
                <a:sym typeface="Lora"/>
              </a:defRPr>
            </a:lvl9pPr>
          </a:lstStyle>
          <a:p>
            <a:endParaRPr/>
          </a:p>
        </p:txBody>
      </p:sp>
      <p:sp>
        <p:nvSpPr>
          <p:cNvPr id="124" name="Google Shape;124;p3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42322534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5"/>
        <p:cNvGrpSpPr/>
        <p:nvPr/>
      </p:nvGrpSpPr>
      <p:grpSpPr>
        <a:xfrm>
          <a:off x="0" y="0"/>
          <a:ext cx="0" cy="0"/>
          <a:chOff x="0" y="0"/>
          <a:chExt cx="0" cy="0"/>
        </a:xfrm>
      </p:grpSpPr>
      <p:sp>
        <p:nvSpPr>
          <p:cNvPr id="126" name="Google Shape;126;p31"/>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800"/>
              <a:buFont typeface="Montserrat Black"/>
              <a:buNone/>
              <a:defRPr>
                <a:solidFill>
                  <a:srgbClr val="FFFFFF"/>
                </a:solidFill>
                <a:latin typeface="Montserrat Black"/>
                <a:ea typeface="Montserrat Black"/>
                <a:cs typeface="Montserrat Black"/>
                <a:sym typeface="Montserrat Black"/>
              </a:defRPr>
            </a:lvl1pPr>
            <a:lvl2pPr lvl="1" rtl="0">
              <a:spcBef>
                <a:spcPts val="0"/>
              </a:spcBef>
              <a:spcAft>
                <a:spcPts val="0"/>
              </a:spcAft>
              <a:buClr>
                <a:srgbClr val="FFFFFF"/>
              </a:buClr>
              <a:buSzPts val="2800"/>
              <a:buFont typeface="Montserrat Black"/>
              <a:buNone/>
              <a:defRPr>
                <a:solidFill>
                  <a:srgbClr val="FFFFFF"/>
                </a:solidFill>
                <a:latin typeface="Montserrat Black"/>
                <a:ea typeface="Montserrat Black"/>
                <a:cs typeface="Montserrat Black"/>
                <a:sym typeface="Montserrat Black"/>
              </a:defRPr>
            </a:lvl2pPr>
            <a:lvl3pPr lvl="2" rtl="0">
              <a:spcBef>
                <a:spcPts val="0"/>
              </a:spcBef>
              <a:spcAft>
                <a:spcPts val="0"/>
              </a:spcAft>
              <a:buClr>
                <a:srgbClr val="FFFFFF"/>
              </a:buClr>
              <a:buSzPts val="2800"/>
              <a:buFont typeface="Montserrat Black"/>
              <a:buNone/>
              <a:defRPr>
                <a:solidFill>
                  <a:srgbClr val="FFFFFF"/>
                </a:solidFill>
                <a:latin typeface="Montserrat Black"/>
                <a:ea typeface="Montserrat Black"/>
                <a:cs typeface="Montserrat Black"/>
                <a:sym typeface="Montserrat Black"/>
              </a:defRPr>
            </a:lvl3pPr>
            <a:lvl4pPr lvl="3" rtl="0">
              <a:spcBef>
                <a:spcPts val="0"/>
              </a:spcBef>
              <a:spcAft>
                <a:spcPts val="0"/>
              </a:spcAft>
              <a:buClr>
                <a:srgbClr val="FFFFFF"/>
              </a:buClr>
              <a:buSzPts val="2800"/>
              <a:buFont typeface="Montserrat Black"/>
              <a:buNone/>
              <a:defRPr>
                <a:solidFill>
                  <a:srgbClr val="FFFFFF"/>
                </a:solidFill>
                <a:latin typeface="Montserrat Black"/>
                <a:ea typeface="Montserrat Black"/>
                <a:cs typeface="Montserrat Black"/>
                <a:sym typeface="Montserrat Black"/>
              </a:defRPr>
            </a:lvl4pPr>
            <a:lvl5pPr lvl="4" rtl="0">
              <a:spcBef>
                <a:spcPts val="0"/>
              </a:spcBef>
              <a:spcAft>
                <a:spcPts val="0"/>
              </a:spcAft>
              <a:buClr>
                <a:srgbClr val="FFFFFF"/>
              </a:buClr>
              <a:buSzPts val="2800"/>
              <a:buFont typeface="Montserrat Black"/>
              <a:buNone/>
              <a:defRPr>
                <a:solidFill>
                  <a:srgbClr val="FFFFFF"/>
                </a:solidFill>
                <a:latin typeface="Montserrat Black"/>
                <a:ea typeface="Montserrat Black"/>
                <a:cs typeface="Montserrat Black"/>
                <a:sym typeface="Montserrat Black"/>
              </a:defRPr>
            </a:lvl5pPr>
            <a:lvl6pPr lvl="5" rtl="0">
              <a:spcBef>
                <a:spcPts val="0"/>
              </a:spcBef>
              <a:spcAft>
                <a:spcPts val="0"/>
              </a:spcAft>
              <a:buClr>
                <a:srgbClr val="FFFFFF"/>
              </a:buClr>
              <a:buSzPts val="2800"/>
              <a:buFont typeface="Montserrat Black"/>
              <a:buNone/>
              <a:defRPr>
                <a:solidFill>
                  <a:srgbClr val="FFFFFF"/>
                </a:solidFill>
                <a:latin typeface="Montserrat Black"/>
                <a:ea typeface="Montserrat Black"/>
                <a:cs typeface="Montserrat Black"/>
                <a:sym typeface="Montserrat Black"/>
              </a:defRPr>
            </a:lvl6pPr>
            <a:lvl7pPr lvl="6" rtl="0">
              <a:spcBef>
                <a:spcPts val="0"/>
              </a:spcBef>
              <a:spcAft>
                <a:spcPts val="0"/>
              </a:spcAft>
              <a:buClr>
                <a:srgbClr val="FFFFFF"/>
              </a:buClr>
              <a:buSzPts val="2800"/>
              <a:buFont typeface="Montserrat Black"/>
              <a:buNone/>
              <a:defRPr>
                <a:solidFill>
                  <a:srgbClr val="FFFFFF"/>
                </a:solidFill>
                <a:latin typeface="Montserrat Black"/>
                <a:ea typeface="Montserrat Black"/>
                <a:cs typeface="Montserrat Black"/>
                <a:sym typeface="Montserrat Black"/>
              </a:defRPr>
            </a:lvl7pPr>
            <a:lvl8pPr lvl="7" rtl="0">
              <a:spcBef>
                <a:spcPts val="0"/>
              </a:spcBef>
              <a:spcAft>
                <a:spcPts val="0"/>
              </a:spcAft>
              <a:buClr>
                <a:srgbClr val="FFFFFF"/>
              </a:buClr>
              <a:buSzPts val="2800"/>
              <a:buFont typeface="Montserrat Black"/>
              <a:buNone/>
              <a:defRPr>
                <a:solidFill>
                  <a:srgbClr val="FFFFFF"/>
                </a:solidFill>
                <a:latin typeface="Montserrat Black"/>
                <a:ea typeface="Montserrat Black"/>
                <a:cs typeface="Montserrat Black"/>
                <a:sym typeface="Montserrat Black"/>
              </a:defRPr>
            </a:lvl8pPr>
            <a:lvl9pPr lvl="8" rtl="0">
              <a:spcBef>
                <a:spcPts val="0"/>
              </a:spcBef>
              <a:spcAft>
                <a:spcPts val="0"/>
              </a:spcAft>
              <a:buClr>
                <a:srgbClr val="FFFFFF"/>
              </a:buClr>
              <a:buSzPts val="2800"/>
              <a:buFont typeface="Montserrat Black"/>
              <a:buNone/>
              <a:defRPr>
                <a:solidFill>
                  <a:srgbClr val="FFFFFF"/>
                </a:solidFill>
                <a:latin typeface="Montserrat Black"/>
                <a:ea typeface="Montserrat Black"/>
                <a:cs typeface="Montserrat Black"/>
                <a:sym typeface="Montserrat Black"/>
              </a:defRPr>
            </a:lvl9pPr>
          </a:lstStyle>
          <a:p>
            <a:endParaRPr/>
          </a:p>
        </p:txBody>
      </p:sp>
      <p:sp>
        <p:nvSpPr>
          <p:cNvPr id="127" name="Google Shape;127;p3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18791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8"/>
        <p:cNvGrpSpPr/>
        <p:nvPr/>
      </p:nvGrpSpPr>
      <p:grpSpPr>
        <a:xfrm>
          <a:off x="0" y="0"/>
          <a:ext cx="0" cy="0"/>
          <a:chOff x="0" y="0"/>
          <a:chExt cx="0" cy="0"/>
        </a:xfrm>
      </p:grpSpPr>
      <p:sp>
        <p:nvSpPr>
          <p:cNvPr id="129" name="Google Shape;129;p32"/>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2400"/>
              <a:buFont typeface="Montserrat Black"/>
              <a:buNone/>
              <a:defRPr sz="3200">
                <a:solidFill>
                  <a:srgbClr val="FFFFFF"/>
                </a:solidFill>
                <a:latin typeface="Montserrat Black"/>
                <a:ea typeface="Montserrat Black"/>
                <a:cs typeface="Montserrat Black"/>
                <a:sym typeface="Montserrat Black"/>
              </a:defRPr>
            </a:lvl1pPr>
            <a:lvl2pPr lvl="1" rtl="0">
              <a:spcBef>
                <a:spcPts val="0"/>
              </a:spcBef>
              <a:spcAft>
                <a:spcPts val="0"/>
              </a:spcAft>
              <a:buClr>
                <a:srgbClr val="FFFFFF"/>
              </a:buClr>
              <a:buSzPts val="2400"/>
              <a:buFont typeface="Montserrat Black"/>
              <a:buNone/>
              <a:defRPr sz="3200">
                <a:solidFill>
                  <a:srgbClr val="FFFFFF"/>
                </a:solidFill>
                <a:latin typeface="Montserrat Black"/>
                <a:ea typeface="Montserrat Black"/>
                <a:cs typeface="Montserrat Black"/>
                <a:sym typeface="Montserrat Black"/>
              </a:defRPr>
            </a:lvl2pPr>
            <a:lvl3pPr lvl="2" rtl="0">
              <a:spcBef>
                <a:spcPts val="0"/>
              </a:spcBef>
              <a:spcAft>
                <a:spcPts val="0"/>
              </a:spcAft>
              <a:buClr>
                <a:srgbClr val="FFFFFF"/>
              </a:buClr>
              <a:buSzPts val="2400"/>
              <a:buFont typeface="Montserrat Black"/>
              <a:buNone/>
              <a:defRPr sz="3200">
                <a:solidFill>
                  <a:srgbClr val="FFFFFF"/>
                </a:solidFill>
                <a:latin typeface="Montserrat Black"/>
                <a:ea typeface="Montserrat Black"/>
                <a:cs typeface="Montserrat Black"/>
                <a:sym typeface="Montserrat Black"/>
              </a:defRPr>
            </a:lvl3pPr>
            <a:lvl4pPr lvl="3" rtl="0">
              <a:spcBef>
                <a:spcPts val="0"/>
              </a:spcBef>
              <a:spcAft>
                <a:spcPts val="0"/>
              </a:spcAft>
              <a:buClr>
                <a:srgbClr val="FFFFFF"/>
              </a:buClr>
              <a:buSzPts val="2400"/>
              <a:buFont typeface="Montserrat Black"/>
              <a:buNone/>
              <a:defRPr sz="3200">
                <a:solidFill>
                  <a:srgbClr val="FFFFFF"/>
                </a:solidFill>
                <a:latin typeface="Montserrat Black"/>
                <a:ea typeface="Montserrat Black"/>
                <a:cs typeface="Montserrat Black"/>
                <a:sym typeface="Montserrat Black"/>
              </a:defRPr>
            </a:lvl4pPr>
            <a:lvl5pPr lvl="4" rtl="0">
              <a:spcBef>
                <a:spcPts val="0"/>
              </a:spcBef>
              <a:spcAft>
                <a:spcPts val="0"/>
              </a:spcAft>
              <a:buClr>
                <a:srgbClr val="FFFFFF"/>
              </a:buClr>
              <a:buSzPts val="2400"/>
              <a:buFont typeface="Montserrat Black"/>
              <a:buNone/>
              <a:defRPr sz="3200">
                <a:solidFill>
                  <a:srgbClr val="FFFFFF"/>
                </a:solidFill>
                <a:latin typeface="Montserrat Black"/>
                <a:ea typeface="Montserrat Black"/>
                <a:cs typeface="Montserrat Black"/>
                <a:sym typeface="Montserrat Black"/>
              </a:defRPr>
            </a:lvl5pPr>
            <a:lvl6pPr lvl="5" rtl="0">
              <a:spcBef>
                <a:spcPts val="0"/>
              </a:spcBef>
              <a:spcAft>
                <a:spcPts val="0"/>
              </a:spcAft>
              <a:buClr>
                <a:srgbClr val="FFFFFF"/>
              </a:buClr>
              <a:buSzPts val="2400"/>
              <a:buFont typeface="Montserrat Black"/>
              <a:buNone/>
              <a:defRPr sz="3200">
                <a:solidFill>
                  <a:srgbClr val="FFFFFF"/>
                </a:solidFill>
                <a:latin typeface="Montserrat Black"/>
                <a:ea typeface="Montserrat Black"/>
                <a:cs typeface="Montserrat Black"/>
                <a:sym typeface="Montserrat Black"/>
              </a:defRPr>
            </a:lvl6pPr>
            <a:lvl7pPr lvl="6" rtl="0">
              <a:spcBef>
                <a:spcPts val="0"/>
              </a:spcBef>
              <a:spcAft>
                <a:spcPts val="0"/>
              </a:spcAft>
              <a:buClr>
                <a:srgbClr val="FFFFFF"/>
              </a:buClr>
              <a:buSzPts val="2400"/>
              <a:buFont typeface="Montserrat Black"/>
              <a:buNone/>
              <a:defRPr sz="3200">
                <a:solidFill>
                  <a:srgbClr val="FFFFFF"/>
                </a:solidFill>
                <a:latin typeface="Montserrat Black"/>
                <a:ea typeface="Montserrat Black"/>
                <a:cs typeface="Montserrat Black"/>
                <a:sym typeface="Montserrat Black"/>
              </a:defRPr>
            </a:lvl7pPr>
            <a:lvl8pPr lvl="7" rtl="0">
              <a:spcBef>
                <a:spcPts val="0"/>
              </a:spcBef>
              <a:spcAft>
                <a:spcPts val="0"/>
              </a:spcAft>
              <a:buClr>
                <a:srgbClr val="FFFFFF"/>
              </a:buClr>
              <a:buSzPts val="2400"/>
              <a:buFont typeface="Montserrat Black"/>
              <a:buNone/>
              <a:defRPr sz="3200">
                <a:solidFill>
                  <a:srgbClr val="FFFFFF"/>
                </a:solidFill>
                <a:latin typeface="Montserrat Black"/>
                <a:ea typeface="Montserrat Black"/>
                <a:cs typeface="Montserrat Black"/>
                <a:sym typeface="Montserrat Black"/>
              </a:defRPr>
            </a:lvl8pPr>
            <a:lvl9pPr lvl="8" rtl="0">
              <a:spcBef>
                <a:spcPts val="0"/>
              </a:spcBef>
              <a:spcAft>
                <a:spcPts val="0"/>
              </a:spcAft>
              <a:buClr>
                <a:srgbClr val="FFFFFF"/>
              </a:buClr>
              <a:buSzPts val="2400"/>
              <a:buFont typeface="Montserrat Black"/>
              <a:buNone/>
              <a:defRPr sz="3200">
                <a:solidFill>
                  <a:srgbClr val="FFFFFF"/>
                </a:solidFill>
                <a:latin typeface="Montserrat Black"/>
                <a:ea typeface="Montserrat Black"/>
                <a:cs typeface="Montserrat Black"/>
                <a:sym typeface="Montserrat Black"/>
              </a:defRPr>
            </a:lvl9pPr>
          </a:lstStyle>
          <a:p>
            <a:endParaRPr/>
          </a:p>
        </p:txBody>
      </p:sp>
      <p:sp>
        <p:nvSpPr>
          <p:cNvPr id="130" name="Google Shape;130;p32"/>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FFFFFF"/>
              </a:buClr>
              <a:buSzPts val="1200"/>
              <a:buFont typeface="Lora"/>
              <a:buChar char="●"/>
              <a:defRPr sz="1600">
                <a:solidFill>
                  <a:srgbClr val="FFFFFF"/>
                </a:solidFill>
                <a:latin typeface="Lora"/>
                <a:ea typeface="Lora"/>
                <a:cs typeface="Lora"/>
                <a:sym typeface="Lora"/>
              </a:defRPr>
            </a:lvl1pPr>
            <a:lvl2pPr marL="1219170" lvl="1"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2pPr>
            <a:lvl3pPr marL="1828754" lvl="2"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3pPr>
            <a:lvl4pPr marL="2438339" lvl="3"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4pPr>
            <a:lvl5pPr marL="3047924" lvl="4"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5pPr>
            <a:lvl6pPr marL="3657509" lvl="5"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6pPr>
            <a:lvl7pPr marL="4267093" lvl="6"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7pPr>
            <a:lvl8pPr marL="4876678" lvl="7"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8pPr>
            <a:lvl9pPr marL="5486263" lvl="8" indent="-406390" rtl="0">
              <a:spcBef>
                <a:spcPts val="2133"/>
              </a:spcBef>
              <a:spcAft>
                <a:spcPts val="2133"/>
              </a:spcAft>
              <a:buClr>
                <a:srgbClr val="FFFFFF"/>
              </a:buClr>
              <a:buSzPts val="1200"/>
              <a:buFont typeface="Lora"/>
              <a:buChar char="■"/>
              <a:defRPr sz="1600">
                <a:solidFill>
                  <a:srgbClr val="FFFFFF"/>
                </a:solidFill>
                <a:latin typeface="Lora"/>
                <a:ea typeface="Lora"/>
                <a:cs typeface="Lora"/>
                <a:sym typeface="Lora"/>
              </a:defRPr>
            </a:lvl9pPr>
          </a:lstStyle>
          <a:p>
            <a:endParaRPr/>
          </a:p>
        </p:txBody>
      </p:sp>
      <p:sp>
        <p:nvSpPr>
          <p:cNvPr id="131" name="Google Shape;131;p3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4584078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2"/>
        <p:cNvGrpSpPr/>
        <p:nvPr/>
      </p:nvGrpSpPr>
      <p:grpSpPr>
        <a:xfrm>
          <a:off x="0" y="0"/>
          <a:ext cx="0" cy="0"/>
          <a:chOff x="0" y="0"/>
          <a:chExt cx="0" cy="0"/>
        </a:xfrm>
      </p:grpSpPr>
      <p:sp>
        <p:nvSpPr>
          <p:cNvPr id="133" name="Google Shape;133;p33"/>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800"/>
              <a:buFont typeface="Montserrat Black"/>
              <a:buNone/>
              <a:defRPr sz="6400">
                <a:solidFill>
                  <a:srgbClr val="FFFFFF"/>
                </a:solidFill>
                <a:latin typeface="Montserrat Black"/>
                <a:ea typeface="Montserrat Black"/>
                <a:cs typeface="Montserrat Black"/>
                <a:sym typeface="Montserrat Black"/>
              </a:defRPr>
            </a:lvl1pPr>
            <a:lvl2pPr lvl="1" rtl="0">
              <a:spcBef>
                <a:spcPts val="0"/>
              </a:spcBef>
              <a:spcAft>
                <a:spcPts val="0"/>
              </a:spcAft>
              <a:buClr>
                <a:srgbClr val="FFFFFF"/>
              </a:buClr>
              <a:buSzPts val="4800"/>
              <a:buFont typeface="Montserrat Black"/>
              <a:buNone/>
              <a:defRPr sz="6400">
                <a:solidFill>
                  <a:srgbClr val="FFFFFF"/>
                </a:solidFill>
                <a:latin typeface="Montserrat Black"/>
                <a:ea typeface="Montserrat Black"/>
                <a:cs typeface="Montserrat Black"/>
                <a:sym typeface="Montserrat Black"/>
              </a:defRPr>
            </a:lvl2pPr>
            <a:lvl3pPr lvl="2" rtl="0">
              <a:spcBef>
                <a:spcPts val="0"/>
              </a:spcBef>
              <a:spcAft>
                <a:spcPts val="0"/>
              </a:spcAft>
              <a:buClr>
                <a:srgbClr val="FFFFFF"/>
              </a:buClr>
              <a:buSzPts val="4800"/>
              <a:buFont typeface="Montserrat Black"/>
              <a:buNone/>
              <a:defRPr sz="6400">
                <a:solidFill>
                  <a:srgbClr val="FFFFFF"/>
                </a:solidFill>
                <a:latin typeface="Montserrat Black"/>
                <a:ea typeface="Montserrat Black"/>
                <a:cs typeface="Montserrat Black"/>
                <a:sym typeface="Montserrat Black"/>
              </a:defRPr>
            </a:lvl3pPr>
            <a:lvl4pPr lvl="3" rtl="0">
              <a:spcBef>
                <a:spcPts val="0"/>
              </a:spcBef>
              <a:spcAft>
                <a:spcPts val="0"/>
              </a:spcAft>
              <a:buClr>
                <a:srgbClr val="FFFFFF"/>
              </a:buClr>
              <a:buSzPts val="4800"/>
              <a:buFont typeface="Montserrat Black"/>
              <a:buNone/>
              <a:defRPr sz="6400">
                <a:solidFill>
                  <a:srgbClr val="FFFFFF"/>
                </a:solidFill>
                <a:latin typeface="Montserrat Black"/>
                <a:ea typeface="Montserrat Black"/>
                <a:cs typeface="Montserrat Black"/>
                <a:sym typeface="Montserrat Black"/>
              </a:defRPr>
            </a:lvl4pPr>
            <a:lvl5pPr lvl="4" rtl="0">
              <a:spcBef>
                <a:spcPts val="0"/>
              </a:spcBef>
              <a:spcAft>
                <a:spcPts val="0"/>
              </a:spcAft>
              <a:buClr>
                <a:srgbClr val="FFFFFF"/>
              </a:buClr>
              <a:buSzPts val="4800"/>
              <a:buFont typeface="Montserrat Black"/>
              <a:buNone/>
              <a:defRPr sz="6400">
                <a:solidFill>
                  <a:srgbClr val="FFFFFF"/>
                </a:solidFill>
                <a:latin typeface="Montserrat Black"/>
                <a:ea typeface="Montserrat Black"/>
                <a:cs typeface="Montserrat Black"/>
                <a:sym typeface="Montserrat Black"/>
              </a:defRPr>
            </a:lvl5pPr>
            <a:lvl6pPr lvl="5" rtl="0">
              <a:spcBef>
                <a:spcPts val="0"/>
              </a:spcBef>
              <a:spcAft>
                <a:spcPts val="0"/>
              </a:spcAft>
              <a:buClr>
                <a:srgbClr val="FFFFFF"/>
              </a:buClr>
              <a:buSzPts val="4800"/>
              <a:buFont typeface="Montserrat Black"/>
              <a:buNone/>
              <a:defRPr sz="6400">
                <a:solidFill>
                  <a:srgbClr val="FFFFFF"/>
                </a:solidFill>
                <a:latin typeface="Montserrat Black"/>
                <a:ea typeface="Montserrat Black"/>
                <a:cs typeface="Montserrat Black"/>
                <a:sym typeface="Montserrat Black"/>
              </a:defRPr>
            </a:lvl6pPr>
            <a:lvl7pPr lvl="6" rtl="0">
              <a:spcBef>
                <a:spcPts val="0"/>
              </a:spcBef>
              <a:spcAft>
                <a:spcPts val="0"/>
              </a:spcAft>
              <a:buClr>
                <a:srgbClr val="FFFFFF"/>
              </a:buClr>
              <a:buSzPts val="4800"/>
              <a:buFont typeface="Montserrat Black"/>
              <a:buNone/>
              <a:defRPr sz="6400">
                <a:solidFill>
                  <a:srgbClr val="FFFFFF"/>
                </a:solidFill>
                <a:latin typeface="Montserrat Black"/>
                <a:ea typeface="Montserrat Black"/>
                <a:cs typeface="Montserrat Black"/>
                <a:sym typeface="Montserrat Black"/>
              </a:defRPr>
            </a:lvl7pPr>
            <a:lvl8pPr lvl="7" rtl="0">
              <a:spcBef>
                <a:spcPts val="0"/>
              </a:spcBef>
              <a:spcAft>
                <a:spcPts val="0"/>
              </a:spcAft>
              <a:buClr>
                <a:srgbClr val="FFFFFF"/>
              </a:buClr>
              <a:buSzPts val="4800"/>
              <a:buFont typeface="Montserrat Black"/>
              <a:buNone/>
              <a:defRPr sz="6400">
                <a:solidFill>
                  <a:srgbClr val="FFFFFF"/>
                </a:solidFill>
                <a:latin typeface="Montserrat Black"/>
                <a:ea typeface="Montserrat Black"/>
                <a:cs typeface="Montserrat Black"/>
                <a:sym typeface="Montserrat Black"/>
              </a:defRPr>
            </a:lvl8pPr>
            <a:lvl9pPr lvl="8" rtl="0">
              <a:spcBef>
                <a:spcPts val="0"/>
              </a:spcBef>
              <a:spcAft>
                <a:spcPts val="0"/>
              </a:spcAft>
              <a:buClr>
                <a:srgbClr val="FFFFFF"/>
              </a:buClr>
              <a:buSzPts val="4800"/>
              <a:buFont typeface="Montserrat Black"/>
              <a:buNone/>
              <a:defRPr sz="6400">
                <a:solidFill>
                  <a:srgbClr val="FFFFFF"/>
                </a:solidFill>
                <a:latin typeface="Montserrat Black"/>
                <a:ea typeface="Montserrat Black"/>
                <a:cs typeface="Montserrat Black"/>
                <a:sym typeface="Montserrat Black"/>
              </a:defRPr>
            </a:lvl9pPr>
          </a:lstStyle>
          <a:p>
            <a:endParaRPr/>
          </a:p>
        </p:txBody>
      </p:sp>
      <p:sp>
        <p:nvSpPr>
          <p:cNvPr id="134" name="Google Shape;134;p3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
        <p:nvSpPr>
          <p:cNvPr id="135" name="Google Shape;135;p33"/>
          <p:cNvSpPr/>
          <p:nvPr/>
        </p:nvSpPr>
        <p:spPr>
          <a:xfrm>
            <a:off x="653667" y="0"/>
            <a:ext cx="4629200" cy="4752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solidFill>
                <a:srgbClr val="FFFFFF"/>
              </a:solidFill>
            </a:endParaRPr>
          </a:p>
        </p:txBody>
      </p:sp>
      <p:sp>
        <p:nvSpPr>
          <p:cNvPr id="136" name="Google Shape;136;p33"/>
          <p:cNvSpPr txBox="1">
            <a:spLocks noGrp="1"/>
          </p:cNvSpPr>
          <p:nvPr>
            <p:ph type="subTitle" idx="1"/>
          </p:nvPr>
        </p:nvSpPr>
        <p:spPr>
          <a:xfrm>
            <a:off x="716267" y="205200"/>
            <a:ext cx="4504000" cy="270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867">
                <a:solidFill>
                  <a:srgbClr val="003B49"/>
                </a:solidFill>
                <a:latin typeface="Montserrat ExtraBold"/>
                <a:ea typeface="Montserrat ExtraBold"/>
                <a:cs typeface="Montserrat ExtraBold"/>
                <a:sym typeface="Montserrat ExtraBold"/>
              </a:defRPr>
            </a:lvl1pPr>
            <a:lvl2pPr lvl="1" rtl="0">
              <a:spcBef>
                <a:spcPts val="2133"/>
              </a:spcBef>
              <a:spcAft>
                <a:spcPts val="0"/>
              </a:spcAft>
              <a:buNone/>
              <a:defRPr sz="1867">
                <a:latin typeface="Montserrat ExtraBold"/>
                <a:ea typeface="Montserrat ExtraBold"/>
                <a:cs typeface="Montserrat ExtraBold"/>
                <a:sym typeface="Montserrat ExtraBold"/>
              </a:defRPr>
            </a:lvl2pPr>
            <a:lvl3pPr lvl="2" rtl="0">
              <a:spcBef>
                <a:spcPts val="2133"/>
              </a:spcBef>
              <a:spcAft>
                <a:spcPts val="0"/>
              </a:spcAft>
              <a:buNone/>
              <a:defRPr sz="1867">
                <a:latin typeface="Montserrat ExtraBold"/>
                <a:ea typeface="Montserrat ExtraBold"/>
                <a:cs typeface="Montserrat ExtraBold"/>
                <a:sym typeface="Montserrat ExtraBold"/>
              </a:defRPr>
            </a:lvl3pPr>
            <a:lvl4pPr lvl="3" rtl="0">
              <a:spcBef>
                <a:spcPts val="2133"/>
              </a:spcBef>
              <a:spcAft>
                <a:spcPts val="0"/>
              </a:spcAft>
              <a:buNone/>
              <a:defRPr sz="1867">
                <a:latin typeface="Montserrat ExtraBold"/>
                <a:ea typeface="Montserrat ExtraBold"/>
                <a:cs typeface="Montserrat ExtraBold"/>
                <a:sym typeface="Montserrat ExtraBold"/>
              </a:defRPr>
            </a:lvl4pPr>
            <a:lvl5pPr lvl="4" rtl="0">
              <a:spcBef>
                <a:spcPts val="2133"/>
              </a:spcBef>
              <a:spcAft>
                <a:spcPts val="0"/>
              </a:spcAft>
              <a:buNone/>
              <a:defRPr sz="1867">
                <a:latin typeface="Montserrat ExtraBold"/>
                <a:ea typeface="Montserrat ExtraBold"/>
                <a:cs typeface="Montserrat ExtraBold"/>
                <a:sym typeface="Montserrat ExtraBold"/>
              </a:defRPr>
            </a:lvl5pPr>
            <a:lvl6pPr lvl="5" rtl="0">
              <a:spcBef>
                <a:spcPts val="2133"/>
              </a:spcBef>
              <a:spcAft>
                <a:spcPts val="0"/>
              </a:spcAft>
              <a:buNone/>
              <a:defRPr sz="1867">
                <a:latin typeface="Montserrat ExtraBold"/>
                <a:ea typeface="Montserrat ExtraBold"/>
                <a:cs typeface="Montserrat ExtraBold"/>
                <a:sym typeface="Montserrat ExtraBold"/>
              </a:defRPr>
            </a:lvl6pPr>
            <a:lvl7pPr lvl="6" rtl="0">
              <a:spcBef>
                <a:spcPts val="2133"/>
              </a:spcBef>
              <a:spcAft>
                <a:spcPts val="0"/>
              </a:spcAft>
              <a:buNone/>
              <a:defRPr sz="1867">
                <a:latin typeface="Montserrat ExtraBold"/>
                <a:ea typeface="Montserrat ExtraBold"/>
                <a:cs typeface="Montserrat ExtraBold"/>
                <a:sym typeface="Montserrat ExtraBold"/>
              </a:defRPr>
            </a:lvl7pPr>
            <a:lvl8pPr lvl="7" rtl="0">
              <a:spcBef>
                <a:spcPts val="2133"/>
              </a:spcBef>
              <a:spcAft>
                <a:spcPts val="0"/>
              </a:spcAft>
              <a:buNone/>
              <a:defRPr sz="1867">
                <a:latin typeface="Montserrat ExtraBold"/>
                <a:ea typeface="Montserrat ExtraBold"/>
                <a:cs typeface="Montserrat ExtraBold"/>
                <a:sym typeface="Montserrat ExtraBold"/>
              </a:defRPr>
            </a:lvl8pPr>
            <a:lvl9pPr lvl="8" rtl="0">
              <a:spcBef>
                <a:spcPts val="2133"/>
              </a:spcBef>
              <a:spcAft>
                <a:spcPts val="2133"/>
              </a:spcAft>
              <a:buNone/>
              <a:defRPr sz="1867">
                <a:latin typeface="Montserrat ExtraBold"/>
                <a:ea typeface="Montserrat ExtraBold"/>
                <a:cs typeface="Montserrat ExtraBold"/>
                <a:sym typeface="Montserrat ExtraBold"/>
              </a:defRPr>
            </a:lvl9pPr>
          </a:lstStyle>
          <a:p>
            <a:endParaRPr/>
          </a:p>
        </p:txBody>
      </p:sp>
    </p:spTree>
    <p:extLst>
      <p:ext uri="{BB962C8B-B14F-4D97-AF65-F5344CB8AC3E}">
        <p14:creationId xmlns:p14="http://schemas.microsoft.com/office/powerpoint/2010/main" val="2323192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143"/>
        <p:cNvGrpSpPr/>
        <p:nvPr/>
      </p:nvGrpSpPr>
      <p:grpSpPr>
        <a:xfrm>
          <a:off x="0" y="0"/>
          <a:ext cx="0" cy="0"/>
          <a:chOff x="0" y="0"/>
          <a:chExt cx="0" cy="0"/>
        </a:xfrm>
      </p:grpSpPr>
      <p:pic>
        <p:nvPicPr>
          <p:cNvPr id="144" name="Google Shape;144;p35"/>
          <p:cNvPicPr preferRelativeResize="0"/>
          <p:nvPr/>
        </p:nvPicPr>
        <p:blipFill rotWithShape="1">
          <a:blip r:embed="rId2">
            <a:alphaModFix/>
          </a:blip>
          <a:srcRect t="19671" b="19671"/>
          <a:stretch/>
        </p:blipFill>
        <p:spPr>
          <a:xfrm>
            <a:off x="0" y="-11134"/>
            <a:ext cx="6019597" cy="3326499"/>
          </a:xfrm>
          <a:prstGeom prst="rect">
            <a:avLst/>
          </a:prstGeom>
          <a:noFill/>
          <a:ln>
            <a:noFill/>
          </a:ln>
        </p:spPr>
      </p:pic>
      <p:pic>
        <p:nvPicPr>
          <p:cNvPr id="145" name="Google Shape;145;p35"/>
          <p:cNvPicPr preferRelativeResize="0"/>
          <p:nvPr/>
        </p:nvPicPr>
        <p:blipFill rotWithShape="1">
          <a:blip r:embed="rId2">
            <a:alphaModFix/>
          </a:blip>
          <a:srcRect t="19671" b="19671"/>
          <a:stretch/>
        </p:blipFill>
        <p:spPr>
          <a:xfrm>
            <a:off x="6172400" y="-11134"/>
            <a:ext cx="6019597" cy="3326499"/>
          </a:xfrm>
          <a:prstGeom prst="rect">
            <a:avLst/>
          </a:prstGeom>
          <a:noFill/>
          <a:ln>
            <a:noFill/>
          </a:ln>
        </p:spPr>
      </p:pic>
      <p:pic>
        <p:nvPicPr>
          <p:cNvPr id="146" name="Google Shape;146;p35"/>
          <p:cNvPicPr preferRelativeResize="0"/>
          <p:nvPr/>
        </p:nvPicPr>
        <p:blipFill rotWithShape="1">
          <a:blip r:embed="rId2">
            <a:alphaModFix/>
          </a:blip>
          <a:srcRect t="19671" b="19671"/>
          <a:stretch/>
        </p:blipFill>
        <p:spPr>
          <a:xfrm>
            <a:off x="0" y="3531500"/>
            <a:ext cx="6019597" cy="3326499"/>
          </a:xfrm>
          <a:prstGeom prst="rect">
            <a:avLst/>
          </a:prstGeom>
          <a:noFill/>
          <a:ln>
            <a:noFill/>
          </a:ln>
        </p:spPr>
      </p:pic>
      <p:pic>
        <p:nvPicPr>
          <p:cNvPr id="147" name="Google Shape;147;p35"/>
          <p:cNvPicPr preferRelativeResize="0"/>
          <p:nvPr/>
        </p:nvPicPr>
        <p:blipFill rotWithShape="1">
          <a:blip r:embed="rId2">
            <a:alphaModFix/>
          </a:blip>
          <a:srcRect t="19671" b="19671"/>
          <a:stretch/>
        </p:blipFill>
        <p:spPr>
          <a:xfrm>
            <a:off x="6172400" y="3531500"/>
            <a:ext cx="6019597" cy="3326499"/>
          </a:xfrm>
          <a:prstGeom prst="rect">
            <a:avLst/>
          </a:prstGeom>
          <a:noFill/>
          <a:ln>
            <a:noFill/>
          </a:ln>
        </p:spPr>
      </p:pic>
      <p:sp>
        <p:nvSpPr>
          <p:cNvPr id="148" name="Google Shape;148;p3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rgbClr val="003B49"/>
                </a:solidFill>
                <a:latin typeface="Lora"/>
                <a:ea typeface="Lora"/>
                <a:cs typeface="Lora"/>
                <a:sym typeface="Lora"/>
              </a:defRPr>
            </a:lvl1pPr>
            <a:lvl2pPr lvl="1" rtl="0">
              <a:buNone/>
              <a:defRPr>
                <a:solidFill>
                  <a:srgbClr val="003B49"/>
                </a:solidFill>
                <a:latin typeface="Lora"/>
                <a:ea typeface="Lora"/>
                <a:cs typeface="Lora"/>
                <a:sym typeface="Lora"/>
              </a:defRPr>
            </a:lvl2pPr>
            <a:lvl3pPr lvl="2" rtl="0">
              <a:buNone/>
              <a:defRPr>
                <a:solidFill>
                  <a:srgbClr val="003B49"/>
                </a:solidFill>
                <a:latin typeface="Lora"/>
                <a:ea typeface="Lora"/>
                <a:cs typeface="Lora"/>
                <a:sym typeface="Lora"/>
              </a:defRPr>
            </a:lvl3pPr>
            <a:lvl4pPr lvl="3" rtl="0">
              <a:buNone/>
              <a:defRPr>
                <a:solidFill>
                  <a:srgbClr val="003B49"/>
                </a:solidFill>
                <a:latin typeface="Lora"/>
                <a:ea typeface="Lora"/>
                <a:cs typeface="Lora"/>
                <a:sym typeface="Lora"/>
              </a:defRPr>
            </a:lvl4pPr>
            <a:lvl5pPr lvl="4" rtl="0">
              <a:buNone/>
              <a:defRPr>
                <a:solidFill>
                  <a:srgbClr val="003B49"/>
                </a:solidFill>
                <a:latin typeface="Lora"/>
                <a:ea typeface="Lora"/>
                <a:cs typeface="Lora"/>
                <a:sym typeface="Lora"/>
              </a:defRPr>
            </a:lvl5pPr>
            <a:lvl6pPr lvl="5" rtl="0">
              <a:buNone/>
              <a:defRPr>
                <a:solidFill>
                  <a:srgbClr val="003B49"/>
                </a:solidFill>
                <a:latin typeface="Lora"/>
                <a:ea typeface="Lora"/>
                <a:cs typeface="Lora"/>
                <a:sym typeface="Lora"/>
              </a:defRPr>
            </a:lvl6pPr>
            <a:lvl7pPr lvl="6" rtl="0">
              <a:buNone/>
              <a:defRPr>
                <a:solidFill>
                  <a:srgbClr val="003B49"/>
                </a:solidFill>
                <a:latin typeface="Lora"/>
                <a:ea typeface="Lora"/>
                <a:cs typeface="Lora"/>
                <a:sym typeface="Lora"/>
              </a:defRPr>
            </a:lvl7pPr>
            <a:lvl8pPr lvl="7" rtl="0">
              <a:buNone/>
              <a:defRPr>
                <a:solidFill>
                  <a:srgbClr val="003B49"/>
                </a:solidFill>
                <a:latin typeface="Lora"/>
                <a:ea typeface="Lora"/>
                <a:cs typeface="Lora"/>
                <a:sym typeface="Lora"/>
              </a:defRPr>
            </a:lvl8pPr>
            <a:lvl9pPr lvl="8" rtl="0">
              <a:buNone/>
              <a:defRPr>
                <a:solidFill>
                  <a:srgbClr val="003B49"/>
                </a:solidFill>
                <a:latin typeface="Lora"/>
                <a:ea typeface="Lora"/>
                <a:cs typeface="Lora"/>
                <a:sym typeface="Lora"/>
              </a:defRPr>
            </a:lvl9pPr>
          </a:lstStyle>
          <a:p>
            <a:fld id="{00000000-1234-1234-1234-123412341234}" type="slidenum">
              <a:rPr lang="en" smtClean="0"/>
              <a:pPr/>
              <a:t>‹#›</a:t>
            </a:fld>
            <a:endParaRPr lang="en" dirty="0"/>
          </a:p>
        </p:txBody>
      </p:sp>
      <p:sp>
        <p:nvSpPr>
          <p:cNvPr id="149" name="Google Shape;149;p35"/>
          <p:cNvSpPr/>
          <p:nvPr/>
        </p:nvSpPr>
        <p:spPr>
          <a:xfrm>
            <a:off x="3366600" y="2659667"/>
            <a:ext cx="5458800" cy="1538800"/>
          </a:xfrm>
          <a:prstGeom prst="roundRect">
            <a:avLst>
              <a:gd name="adj" fmla="val 16667"/>
            </a:avLst>
          </a:prstGeom>
          <a:solidFill>
            <a:srgbClr val="003B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50" name="Google Shape;150;p35"/>
          <p:cNvSpPr txBox="1"/>
          <p:nvPr/>
        </p:nvSpPr>
        <p:spPr>
          <a:xfrm>
            <a:off x="3366600" y="2780800"/>
            <a:ext cx="5458800" cy="11408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200">
                <a:solidFill>
                  <a:schemeClr val="lt1"/>
                </a:solidFill>
                <a:latin typeface="Montserrat Black"/>
                <a:ea typeface="Montserrat Black"/>
                <a:cs typeface="Montserrat Black"/>
                <a:sym typeface="Montserrat Black"/>
              </a:rPr>
              <a:t>TITLE CAPS : </a:t>
            </a:r>
            <a:r>
              <a:rPr lang="en" sz="3200">
                <a:solidFill>
                  <a:schemeClr val="lt1"/>
                </a:solidFill>
                <a:latin typeface="Montserrat SemiBold"/>
                <a:ea typeface="Montserrat SemiBold"/>
                <a:cs typeface="Montserrat SemiBold"/>
                <a:sym typeface="Montserrat SemiBold"/>
              </a:rPr>
              <a:t>SUBHEAD 4 IMAGE SLIDE</a:t>
            </a:r>
            <a:endParaRPr sz="3200" dirty="0">
              <a:solidFill>
                <a:schemeClr val="lt1"/>
              </a:solidFill>
              <a:latin typeface="Montserrat SemiBold"/>
              <a:ea typeface="Montserrat SemiBold"/>
              <a:cs typeface="Montserrat SemiBold"/>
              <a:sym typeface="Montserrat SemiBold"/>
            </a:endParaRPr>
          </a:p>
        </p:txBody>
      </p:sp>
    </p:spTree>
    <p:extLst>
      <p:ext uri="{BB962C8B-B14F-4D97-AF65-F5344CB8AC3E}">
        <p14:creationId xmlns:p14="http://schemas.microsoft.com/office/powerpoint/2010/main" val="61165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D9F1D-E764-461B-9446-B7F8AB3383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BDBFA9-30D6-4229-920F-FE812E7B80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6214C0-B03D-468C-A45B-28C5E98CE4B7}"/>
              </a:ext>
            </a:extLst>
          </p:cNvPr>
          <p:cNvSpPr>
            <a:spLocks noGrp="1"/>
          </p:cNvSpPr>
          <p:nvPr>
            <p:ph type="dt" sz="half" idx="10"/>
          </p:nvPr>
        </p:nvSpPr>
        <p:spPr/>
        <p:txBody>
          <a:bodyPr/>
          <a:lstStyle/>
          <a:p>
            <a:fld id="{CABA1DA8-6580-4875-8248-5885DC708476}" type="datetimeFigureOut">
              <a:rPr lang="en-US" smtClean="0"/>
              <a:t>1/24/2023</a:t>
            </a:fld>
            <a:endParaRPr lang="en-US" dirty="0"/>
          </a:p>
        </p:txBody>
      </p:sp>
      <p:sp>
        <p:nvSpPr>
          <p:cNvPr id="5" name="Footer Placeholder 4">
            <a:extLst>
              <a:ext uri="{FF2B5EF4-FFF2-40B4-BE49-F238E27FC236}">
                <a16:creationId xmlns:a16="http://schemas.microsoft.com/office/drawing/2014/main" id="{40634B02-7029-4D62-93E7-1BC8A21E66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FC3083-8E03-4432-9E8B-33A2AA7D9CC3}"/>
              </a:ext>
            </a:extLst>
          </p:cNvPr>
          <p:cNvSpPr>
            <a:spLocks noGrp="1"/>
          </p:cNvSpPr>
          <p:nvPr>
            <p:ph type="sldNum" sz="quarter" idx="12"/>
          </p:nvPr>
        </p:nvSpPr>
        <p:spPr/>
        <p:txBody>
          <a:bodyPr/>
          <a:lstStyle/>
          <a:p>
            <a:fld id="{6068D7EC-2945-410E-B918-76238B18A6CF}" type="slidenum">
              <a:rPr lang="en-US" smtClean="0"/>
              <a:t>‹#›</a:t>
            </a:fld>
            <a:endParaRPr lang="en-US" dirty="0"/>
          </a:p>
        </p:txBody>
      </p:sp>
    </p:spTree>
    <p:extLst>
      <p:ext uri="{BB962C8B-B14F-4D97-AF65-F5344CB8AC3E}">
        <p14:creationId xmlns:p14="http://schemas.microsoft.com/office/powerpoint/2010/main" val="4089485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14201752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52"/>
        <p:cNvGrpSpPr/>
        <p:nvPr/>
      </p:nvGrpSpPr>
      <p:grpSpPr>
        <a:xfrm>
          <a:off x="0" y="0"/>
          <a:ext cx="0" cy="0"/>
          <a:chOff x="0" y="0"/>
          <a:chExt cx="0" cy="0"/>
        </a:xfrm>
      </p:grpSpPr>
      <p:sp>
        <p:nvSpPr>
          <p:cNvPr id="153" name="Google Shape;153;p37"/>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12000"/>
              <a:buFont typeface="Montserrat Black"/>
              <a:buNone/>
              <a:defRPr sz="16000">
                <a:solidFill>
                  <a:srgbClr val="FFFFFF"/>
                </a:solidFill>
                <a:latin typeface="Montserrat Black"/>
                <a:ea typeface="Montserrat Black"/>
                <a:cs typeface="Montserrat Black"/>
                <a:sym typeface="Montserrat Black"/>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54" name="Google Shape;154;p37"/>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rtl="0">
              <a:spcBef>
                <a:spcPts val="0"/>
              </a:spcBef>
              <a:spcAft>
                <a:spcPts val="0"/>
              </a:spcAft>
              <a:buClr>
                <a:srgbClr val="FFFFFF"/>
              </a:buClr>
              <a:buSzPts val="1800"/>
              <a:buFont typeface="Lora"/>
              <a:buChar char="●"/>
              <a:defRPr>
                <a:solidFill>
                  <a:srgbClr val="FFFFFF"/>
                </a:solidFill>
                <a:latin typeface="Lora"/>
                <a:ea typeface="Lora"/>
                <a:cs typeface="Lora"/>
                <a:sym typeface="Lora"/>
              </a:defRPr>
            </a:lvl1pPr>
            <a:lvl2pPr marL="1219170" lvl="1" indent="-423323" algn="ctr" rtl="0">
              <a:spcBef>
                <a:spcPts val="2133"/>
              </a:spcBef>
              <a:spcAft>
                <a:spcPts val="0"/>
              </a:spcAft>
              <a:buClr>
                <a:srgbClr val="FFFFFF"/>
              </a:buClr>
              <a:buSzPts val="1400"/>
              <a:buFont typeface="Lora"/>
              <a:buChar char="○"/>
              <a:defRPr>
                <a:solidFill>
                  <a:srgbClr val="FFFFFF"/>
                </a:solidFill>
                <a:latin typeface="Lora"/>
                <a:ea typeface="Lora"/>
                <a:cs typeface="Lora"/>
                <a:sym typeface="Lora"/>
              </a:defRPr>
            </a:lvl2pPr>
            <a:lvl3pPr marL="1828754" lvl="2" indent="-423323" algn="ctr" rtl="0">
              <a:spcBef>
                <a:spcPts val="2133"/>
              </a:spcBef>
              <a:spcAft>
                <a:spcPts val="0"/>
              </a:spcAft>
              <a:buClr>
                <a:srgbClr val="FFFFFF"/>
              </a:buClr>
              <a:buSzPts val="1400"/>
              <a:buFont typeface="Lora"/>
              <a:buChar char="■"/>
              <a:defRPr>
                <a:solidFill>
                  <a:srgbClr val="FFFFFF"/>
                </a:solidFill>
                <a:latin typeface="Lora"/>
                <a:ea typeface="Lora"/>
                <a:cs typeface="Lora"/>
                <a:sym typeface="Lora"/>
              </a:defRPr>
            </a:lvl3pPr>
            <a:lvl4pPr marL="2438339" lvl="3" indent="-423323" algn="ctr" rtl="0">
              <a:spcBef>
                <a:spcPts val="2133"/>
              </a:spcBef>
              <a:spcAft>
                <a:spcPts val="0"/>
              </a:spcAft>
              <a:buClr>
                <a:srgbClr val="FFFFFF"/>
              </a:buClr>
              <a:buSzPts val="1400"/>
              <a:buFont typeface="Lora"/>
              <a:buChar char="●"/>
              <a:defRPr>
                <a:solidFill>
                  <a:srgbClr val="FFFFFF"/>
                </a:solidFill>
                <a:latin typeface="Lora"/>
                <a:ea typeface="Lora"/>
                <a:cs typeface="Lora"/>
                <a:sym typeface="Lora"/>
              </a:defRPr>
            </a:lvl4pPr>
            <a:lvl5pPr marL="3047924" lvl="4" indent="-423323" algn="ctr" rtl="0">
              <a:spcBef>
                <a:spcPts val="2133"/>
              </a:spcBef>
              <a:spcAft>
                <a:spcPts val="0"/>
              </a:spcAft>
              <a:buClr>
                <a:srgbClr val="FFFFFF"/>
              </a:buClr>
              <a:buSzPts val="1400"/>
              <a:buFont typeface="Lora"/>
              <a:buChar char="○"/>
              <a:defRPr>
                <a:solidFill>
                  <a:srgbClr val="FFFFFF"/>
                </a:solidFill>
                <a:latin typeface="Lora"/>
                <a:ea typeface="Lora"/>
                <a:cs typeface="Lora"/>
                <a:sym typeface="Lora"/>
              </a:defRPr>
            </a:lvl5pPr>
            <a:lvl6pPr marL="3657509" lvl="5" indent="-423323" algn="ctr" rtl="0">
              <a:spcBef>
                <a:spcPts val="2133"/>
              </a:spcBef>
              <a:spcAft>
                <a:spcPts val="0"/>
              </a:spcAft>
              <a:buClr>
                <a:srgbClr val="FFFFFF"/>
              </a:buClr>
              <a:buSzPts val="1400"/>
              <a:buFont typeface="Lora"/>
              <a:buChar char="■"/>
              <a:defRPr>
                <a:solidFill>
                  <a:srgbClr val="FFFFFF"/>
                </a:solidFill>
                <a:latin typeface="Lora"/>
                <a:ea typeface="Lora"/>
                <a:cs typeface="Lora"/>
                <a:sym typeface="Lora"/>
              </a:defRPr>
            </a:lvl6pPr>
            <a:lvl7pPr marL="4267093" lvl="6" indent="-423323" algn="ctr" rtl="0">
              <a:spcBef>
                <a:spcPts val="2133"/>
              </a:spcBef>
              <a:spcAft>
                <a:spcPts val="0"/>
              </a:spcAft>
              <a:buClr>
                <a:srgbClr val="FFFFFF"/>
              </a:buClr>
              <a:buSzPts val="1400"/>
              <a:buFont typeface="Lora"/>
              <a:buChar char="●"/>
              <a:defRPr>
                <a:solidFill>
                  <a:srgbClr val="FFFFFF"/>
                </a:solidFill>
                <a:latin typeface="Lora"/>
                <a:ea typeface="Lora"/>
                <a:cs typeface="Lora"/>
                <a:sym typeface="Lora"/>
              </a:defRPr>
            </a:lvl7pPr>
            <a:lvl8pPr marL="4876678" lvl="7" indent="-423323" algn="ctr" rtl="0">
              <a:spcBef>
                <a:spcPts val="2133"/>
              </a:spcBef>
              <a:spcAft>
                <a:spcPts val="0"/>
              </a:spcAft>
              <a:buClr>
                <a:srgbClr val="FFFFFF"/>
              </a:buClr>
              <a:buSzPts val="1400"/>
              <a:buFont typeface="Lora"/>
              <a:buChar char="○"/>
              <a:defRPr>
                <a:solidFill>
                  <a:srgbClr val="FFFFFF"/>
                </a:solidFill>
                <a:latin typeface="Lora"/>
                <a:ea typeface="Lora"/>
                <a:cs typeface="Lora"/>
                <a:sym typeface="Lora"/>
              </a:defRPr>
            </a:lvl8pPr>
            <a:lvl9pPr marL="5486263" lvl="8" indent="-423323" algn="ctr" rtl="0">
              <a:spcBef>
                <a:spcPts val="2133"/>
              </a:spcBef>
              <a:spcAft>
                <a:spcPts val="2133"/>
              </a:spcAft>
              <a:buClr>
                <a:srgbClr val="FFFFFF"/>
              </a:buClr>
              <a:buSzPts val="1400"/>
              <a:buFont typeface="Lora"/>
              <a:buChar char="■"/>
              <a:defRPr>
                <a:solidFill>
                  <a:srgbClr val="FFFFFF"/>
                </a:solidFill>
                <a:latin typeface="Lora"/>
                <a:ea typeface="Lora"/>
                <a:cs typeface="Lora"/>
                <a:sym typeface="Lora"/>
              </a:defRPr>
            </a:lvl9pPr>
          </a:lstStyle>
          <a:p>
            <a:endParaRPr/>
          </a:p>
        </p:txBody>
      </p:sp>
      <p:sp>
        <p:nvSpPr>
          <p:cNvPr id="155" name="Google Shape;155;p3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221576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56"/>
        <p:cNvGrpSpPr/>
        <p:nvPr/>
      </p:nvGrpSpPr>
      <p:grpSpPr>
        <a:xfrm>
          <a:off x="0" y="0"/>
          <a:ext cx="0" cy="0"/>
          <a:chOff x="0" y="0"/>
          <a:chExt cx="0" cy="0"/>
        </a:xfrm>
      </p:grpSpPr>
      <p:sp>
        <p:nvSpPr>
          <p:cNvPr id="157" name="Google Shape;157;p3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1855436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CD3DE-E164-C242-937E-B02927476C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499DC8-FFAC-BB46-8AB3-AF0E2F1F5C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5E25FC-F9ED-5E4E-B356-AF4C4E0EA17E}"/>
              </a:ext>
            </a:extLst>
          </p:cNvPr>
          <p:cNvSpPr>
            <a:spLocks noGrp="1"/>
          </p:cNvSpPr>
          <p:nvPr>
            <p:ph type="dt" sz="half" idx="10"/>
          </p:nvPr>
        </p:nvSpPr>
        <p:spPr/>
        <p:txBody>
          <a:bodyPr/>
          <a:lstStyle/>
          <a:p>
            <a:fld id="{2D823979-813C-0042-9869-D2087A5BC54B}" type="datetimeFigureOut">
              <a:rPr lang="en-US" smtClean="0"/>
              <a:t>1/24/2023</a:t>
            </a:fld>
            <a:endParaRPr lang="en-US" dirty="0"/>
          </a:p>
        </p:txBody>
      </p:sp>
      <p:sp>
        <p:nvSpPr>
          <p:cNvPr id="5" name="Footer Placeholder 4">
            <a:extLst>
              <a:ext uri="{FF2B5EF4-FFF2-40B4-BE49-F238E27FC236}">
                <a16:creationId xmlns:a16="http://schemas.microsoft.com/office/drawing/2014/main" id="{2FA40A0F-889F-BE44-A7A2-ECF9CE1CC5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3A119A6-4B45-6F43-B4EC-5348319687AB}"/>
              </a:ext>
            </a:extLst>
          </p:cNvPr>
          <p:cNvSpPr>
            <a:spLocks noGrp="1"/>
          </p:cNvSpPr>
          <p:nvPr>
            <p:ph type="sldNum" sz="quarter" idx="12"/>
          </p:nvPr>
        </p:nvSpPr>
        <p:spPr/>
        <p:txBody>
          <a:bodyPr/>
          <a:lstStyle/>
          <a:p>
            <a:fld id="{204B7066-FF97-2046-B3C8-EBF79F049340}" type="slidenum">
              <a:rPr lang="en-US" smtClean="0"/>
              <a:t>‹#›</a:t>
            </a:fld>
            <a:endParaRPr lang="en-US" dirty="0"/>
          </a:p>
        </p:txBody>
      </p:sp>
    </p:spTree>
    <p:extLst>
      <p:ext uri="{BB962C8B-B14F-4D97-AF65-F5344CB8AC3E}">
        <p14:creationId xmlns:p14="http://schemas.microsoft.com/office/powerpoint/2010/main" val="21149508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FFFFFF"/>
              </a:buClr>
              <a:buSzPts val="5200"/>
              <a:buFont typeface="Montserrat Black"/>
              <a:buNone/>
              <a:defRPr sz="6933">
                <a:solidFill>
                  <a:srgbClr val="FFFFFF"/>
                </a:solidFill>
                <a:latin typeface="Montserrat Black"/>
                <a:ea typeface="Montserrat Black"/>
                <a:cs typeface="Montserrat Black"/>
                <a:sym typeface="Montserrat Black"/>
              </a:defRPr>
            </a:lvl1pPr>
            <a:lvl2pPr lvl="1" algn="ctr">
              <a:spcBef>
                <a:spcPts val="0"/>
              </a:spcBef>
              <a:spcAft>
                <a:spcPts val="0"/>
              </a:spcAft>
              <a:buClr>
                <a:srgbClr val="FFFFFF"/>
              </a:buClr>
              <a:buSzPts val="5200"/>
              <a:buFont typeface="Montserrat Black"/>
              <a:buNone/>
              <a:defRPr sz="6933">
                <a:solidFill>
                  <a:srgbClr val="FFFFFF"/>
                </a:solidFill>
                <a:latin typeface="Montserrat Black"/>
                <a:ea typeface="Montserrat Black"/>
                <a:cs typeface="Montserrat Black"/>
                <a:sym typeface="Montserrat Black"/>
              </a:defRPr>
            </a:lvl2pPr>
            <a:lvl3pPr lvl="2" algn="ctr">
              <a:spcBef>
                <a:spcPts val="0"/>
              </a:spcBef>
              <a:spcAft>
                <a:spcPts val="0"/>
              </a:spcAft>
              <a:buClr>
                <a:srgbClr val="FFFFFF"/>
              </a:buClr>
              <a:buSzPts val="5200"/>
              <a:buFont typeface="Montserrat Black"/>
              <a:buNone/>
              <a:defRPr sz="6933">
                <a:solidFill>
                  <a:srgbClr val="FFFFFF"/>
                </a:solidFill>
                <a:latin typeface="Montserrat Black"/>
                <a:ea typeface="Montserrat Black"/>
                <a:cs typeface="Montserrat Black"/>
                <a:sym typeface="Montserrat Black"/>
              </a:defRPr>
            </a:lvl3pPr>
            <a:lvl4pPr lvl="3" algn="ctr">
              <a:spcBef>
                <a:spcPts val="0"/>
              </a:spcBef>
              <a:spcAft>
                <a:spcPts val="0"/>
              </a:spcAft>
              <a:buClr>
                <a:srgbClr val="FFFFFF"/>
              </a:buClr>
              <a:buSzPts val="5200"/>
              <a:buFont typeface="Montserrat Black"/>
              <a:buNone/>
              <a:defRPr sz="6933">
                <a:solidFill>
                  <a:srgbClr val="FFFFFF"/>
                </a:solidFill>
                <a:latin typeface="Montserrat Black"/>
                <a:ea typeface="Montserrat Black"/>
                <a:cs typeface="Montserrat Black"/>
                <a:sym typeface="Montserrat Black"/>
              </a:defRPr>
            </a:lvl4pPr>
            <a:lvl5pPr lvl="4" algn="ctr">
              <a:spcBef>
                <a:spcPts val="0"/>
              </a:spcBef>
              <a:spcAft>
                <a:spcPts val="0"/>
              </a:spcAft>
              <a:buClr>
                <a:srgbClr val="FFFFFF"/>
              </a:buClr>
              <a:buSzPts val="5200"/>
              <a:buFont typeface="Montserrat Black"/>
              <a:buNone/>
              <a:defRPr sz="6933">
                <a:solidFill>
                  <a:srgbClr val="FFFFFF"/>
                </a:solidFill>
                <a:latin typeface="Montserrat Black"/>
                <a:ea typeface="Montserrat Black"/>
                <a:cs typeface="Montserrat Black"/>
                <a:sym typeface="Montserrat Black"/>
              </a:defRPr>
            </a:lvl5pPr>
            <a:lvl6pPr lvl="5" algn="ctr">
              <a:spcBef>
                <a:spcPts val="0"/>
              </a:spcBef>
              <a:spcAft>
                <a:spcPts val="0"/>
              </a:spcAft>
              <a:buClr>
                <a:srgbClr val="FFFFFF"/>
              </a:buClr>
              <a:buSzPts val="5200"/>
              <a:buFont typeface="Montserrat Black"/>
              <a:buNone/>
              <a:defRPr sz="6933">
                <a:solidFill>
                  <a:srgbClr val="FFFFFF"/>
                </a:solidFill>
                <a:latin typeface="Montserrat Black"/>
                <a:ea typeface="Montserrat Black"/>
                <a:cs typeface="Montserrat Black"/>
                <a:sym typeface="Montserrat Black"/>
              </a:defRPr>
            </a:lvl6pPr>
            <a:lvl7pPr lvl="6" algn="ctr">
              <a:spcBef>
                <a:spcPts val="0"/>
              </a:spcBef>
              <a:spcAft>
                <a:spcPts val="0"/>
              </a:spcAft>
              <a:buClr>
                <a:srgbClr val="FFFFFF"/>
              </a:buClr>
              <a:buSzPts val="5200"/>
              <a:buFont typeface="Montserrat Black"/>
              <a:buNone/>
              <a:defRPr sz="6933">
                <a:solidFill>
                  <a:srgbClr val="FFFFFF"/>
                </a:solidFill>
                <a:latin typeface="Montserrat Black"/>
                <a:ea typeface="Montserrat Black"/>
                <a:cs typeface="Montserrat Black"/>
                <a:sym typeface="Montserrat Black"/>
              </a:defRPr>
            </a:lvl7pPr>
            <a:lvl8pPr lvl="7" algn="ctr">
              <a:spcBef>
                <a:spcPts val="0"/>
              </a:spcBef>
              <a:spcAft>
                <a:spcPts val="0"/>
              </a:spcAft>
              <a:buClr>
                <a:srgbClr val="FFFFFF"/>
              </a:buClr>
              <a:buSzPts val="5200"/>
              <a:buFont typeface="Montserrat Black"/>
              <a:buNone/>
              <a:defRPr sz="6933">
                <a:solidFill>
                  <a:srgbClr val="FFFFFF"/>
                </a:solidFill>
                <a:latin typeface="Montserrat Black"/>
                <a:ea typeface="Montserrat Black"/>
                <a:cs typeface="Montserrat Black"/>
                <a:sym typeface="Montserrat Black"/>
              </a:defRPr>
            </a:lvl8pPr>
            <a:lvl9pPr lvl="8" algn="ctr">
              <a:spcBef>
                <a:spcPts val="0"/>
              </a:spcBef>
              <a:spcAft>
                <a:spcPts val="0"/>
              </a:spcAft>
              <a:buClr>
                <a:srgbClr val="FFFFFF"/>
              </a:buClr>
              <a:buSzPts val="5200"/>
              <a:buFont typeface="Montserrat Black"/>
              <a:buNone/>
              <a:defRPr sz="6933">
                <a:solidFill>
                  <a:srgbClr val="FFFFFF"/>
                </a:solidFill>
                <a:latin typeface="Montserrat Black"/>
                <a:ea typeface="Montserrat Black"/>
                <a:cs typeface="Montserrat Black"/>
                <a:sym typeface="Montserrat Black"/>
              </a:defRPr>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Montserrat"/>
              <a:buNone/>
              <a:defRPr sz="3733">
                <a:latin typeface="Montserrat"/>
                <a:ea typeface="Montserrat"/>
                <a:cs typeface="Montserrat"/>
                <a:sym typeface="Montserra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381401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FFFFFF"/>
              </a:buClr>
              <a:buSzPts val="3600"/>
              <a:buFont typeface="Montserrat Black"/>
              <a:buNone/>
              <a:defRPr sz="4800">
                <a:solidFill>
                  <a:srgbClr val="FFFFFF"/>
                </a:solidFill>
                <a:latin typeface="Montserrat Black"/>
                <a:ea typeface="Montserrat Black"/>
                <a:cs typeface="Montserrat Black"/>
                <a:sym typeface="Montserrat Black"/>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3687035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Clr>
                <a:srgbClr val="FFFFFF"/>
              </a:buClr>
              <a:buSzPts val="2800"/>
              <a:buFont typeface="Montserrat Black"/>
              <a:buNone/>
              <a:defRPr>
                <a:solidFill>
                  <a:srgbClr val="FFFFFF"/>
                </a:solidFill>
                <a:latin typeface="Montserrat Black"/>
                <a:ea typeface="Montserrat Black"/>
                <a:cs typeface="Montserrat Black"/>
                <a:sym typeface="Montserrat Black"/>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Clr>
                <a:srgbClr val="FFFFFF"/>
              </a:buClr>
              <a:buSzPts val="1800"/>
              <a:buFont typeface="Lora"/>
              <a:buChar char="●"/>
              <a:defRPr>
                <a:solidFill>
                  <a:srgbClr val="FFFFFF"/>
                </a:solidFill>
                <a:latin typeface="Lora"/>
                <a:ea typeface="Lora"/>
                <a:cs typeface="Lora"/>
                <a:sym typeface="Lora"/>
              </a:defRPr>
            </a:lvl1pPr>
            <a:lvl2pPr marL="1219170" lvl="1" indent="-423323">
              <a:spcBef>
                <a:spcPts val="2133"/>
              </a:spcBef>
              <a:spcAft>
                <a:spcPts val="0"/>
              </a:spcAft>
              <a:buClr>
                <a:srgbClr val="FFFFFF"/>
              </a:buClr>
              <a:buSzPts val="1400"/>
              <a:buFont typeface="Lora"/>
              <a:buChar char="○"/>
              <a:defRPr>
                <a:solidFill>
                  <a:srgbClr val="FFFFFF"/>
                </a:solidFill>
                <a:latin typeface="Lora"/>
                <a:ea typeface="Lora"/>
                <a:cs typeface="Lora"/>
                <a:sym typeface="Lora"/>
              </a:defRPr>
            </a:lvl2pPr>
            <a:lvl3pPr marL="1828754" lvl="2" indent="-423323">
              <a:spcBef>
                <a:spcPts val="2133"/>
              </a:spcBef>
              <a:spcAft>
                <a:spcPts val="0"/>
              </a:spcAft>
              <a:buClr>
                <a:srgbClr val="FFFFFF"/>
              </a:buClr>
              <a:buSzPts val="1400"/>
              <a:buFont typeface="Lora"/>
              <a:buChar char="■"/>
              <a:defRPr>
                <a:solidFill>
                  <a:srgbClr val="FFFFFF"/>
                </a:solidFill>
                <a:latin typeface="Lora"/>
                <a:ea typeface="Lora"/>
                <a:cs typeface="Lora"/>
                <a:sym typeface="Lora"/>
              </a:defRPr>
            </a:lvl3pPr>
            <a:lvl4pPr marL="2438339" lvl="3" indent="-423323">
              <a:spcBef>
                <a:spcPts val="2133"/>
              </a:spcBef>
              <a:spcAft>
                <a:spcPts val="0"/>
              </a:spcAft>
              <a:buClr>
                <a:srgbClr val="FFFFFF"/>
              </a:buClr>
              <a:buSzPts val="1400"/>
              <a:buFont typeface="Lora"/>
              <a:buChar char="●"/>
              <a:defRPr>
                <a:solidFill>
                  <a:srgbClr val="FFFFFF"/>
                </a:solidFill>
                <a:latin typeface="Lora"/>
                <a:ea typeface="Lora"/>
                <a:cs typeface="Lora"/>
                <a:sym typeface="Lora"/>
              </a:defRPr>
            </a:lvl4pPr>
            <a:lvl5pPr marL="3047924" lvl="4" indent="-423323">
              <a:spcBef>
                <a:spcPts val="2133"/>
              </a:spcBef>
              <a:spcAft>
                <a:spcPts val="0"/>
              </a:spcAft>
              <a:buClr>
                <a:srgbClr val="FFFFFF"/>
              </a:buClr>
              <a:buSzPts val="1400"/>
              <a:buFont typeface="Lora"/>
              <a:buChar char="○"/>
              <a:defRPr>
                <a:solidFill>
                  <a:srgbClr val="FFFFFF"/>
                </a:solidFill>
                <a:latin typeface="Lora"/>
                <a:ea typeface="Lora"/>
                <a:cs typeface="Lora"/>
                <a:sym typeface="Lora"/>
              </a:defRPr>
            </a:lvl5pPr>
            <a:lvl6pPr marL="3657509" lvl="5" indent="-423323">
              <a:spcBef>
                <a:spcPts val="2133"/>
              </a:spcBef>
              <a:spcAft>
                <a:spcPts val="0"/>
              </a:spcAft>
              <a:buClr>
                <a:srgbClr val="FFFFFF"/>
              </a:buClr>
              <a:buSzPts val="1400"/>
              <a:buFont typeface="Lora"/>
              <a:buChar char="■"/>
              <a:defRPr>
                <a:solidFill>
                  <a:srgbClr val="FFFFFF"/>
                </a:solidFill>
                <a:latin typeface="Lora"/>
                <a:ea typeface="Lora"/>
                <a:cs typeface="Lora"/>
                <a:sym typeface="Lora"/>
              </a:defRPr>
            </a:lvl6pPr>
            <a:lvl7pPr marL="4267093" lvl="6" indent="-423323">
              <a:spcBef>
                <a:spcPts val="2133"/>
              </a:spcBef>
              <a:spcAft>
                <a:spcPts val="0"/>
              </a:spcAft>
              <a:buClr>
                <a:srgbClr val="FFFFFF"/>
              </a:buClr>
              <a:buSzPts val="1400"/>
              <a:buFont typeface="Lora"/>
              <a:buChar char="●"/>
              <a:defRPr>
                <a:solidFill>
                  <a:srgbClr val="FFFFFF"/>
                </a:solidFill>
                <a:latin typeface="Lora"/>
                <a:ea typeface="Lora"/>
                <a:cs typeface="Lora"/>
                <a:sym typeface="Lora"/>
              </a:defRPr>
            </a:lvl7pPr>
            <a:lvl8pPr marL="4876678" lvl="7" indent="-423323">
              <a:spcBef>
                <a:spcPts val="2133"/>
              </a:spcBef>
              <a:spcAft>
                <a:spcPts val="0"/>
              </a:spcAft>
              <a:buClr>
                <a:srgbClr val="FFFFFF"/>
              </a:buClr>
              <a:buSzPts val="1400"/>
              <a:buFont typeface="Lora"/>
              <a:buChar char="○"/>
              <a:defRPr>
                <a:solidFill>
                  <a:srgbClr val="FFFFFF"/>
                </a:solidFill>
                <a:latin typeface="Lora"/>
                <a:ea typeface="Lora"/>
                <a:cs typeface="Lora"/>
                <a:sym typeface="Lora"/>
              </a:defRPr>
            </a:lvl8pPr>
            <a:lvl9pPr marL="5486263" lvl="8" indent="-423323">
              <a:spcBef>
                <a:spcPts val="2133"/>
              </a:spcBef>
              <a:spcAft>
                <a:spcPts val="2133"/>
              </a:spcAft>
              <a:buClr>
                <a:srgbClr val="FFFFFF"/>
              </a:buClr>
              <a:buSzPts val="1400"/>
              <a:buFont typeface="Lora"/>
              <a:buChar char="■"/>
              <a:defRPr>
                <a:solidFill>
                  <a:srgbClr val="FFFFFF"/>
                </a:solidFill>
                <a:latin typeface="Lora"/>
                <a:ea typeface="Lora"/>
                <a:cs typeface="Lora"/>
                <a:sym typeface="Lora"/>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7977213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Clr>
                <a:srgbClr val="FFFFFF"/>
              </a:buClr>
              <a:buSzPts val="2800"/>
              <a:buFont typeface="Montserrat Black"/>
              <a:buNone/>
              <a:defRPr>
                <a:solidFill>
                  <a:srgbClr val="FFFFFF"/>
                </a:solidFill>
                <a:latin typeface="Montserrat Black"/>
                <a:ea typeface="Montserrat Black"/>
                <a:cs typeface="Montserrat Black"/>
                <a:sym typeface="Montserrat Black"/>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rgbClr val="FFFFFF"/>
              </a:buClr>
              <a:buSzPts val="1400"/>
              <a:buFont typeface="Lora"/>
              <a:buChar char="●"/>
              <a:defRPr sz="1867">
                <a:solidFill>
                  <a:srgbClr val="FFFFFF"/>
                </a:solidFill>
                <a:latin typeface="Lora"/>
                <a:ea typeface="Lora"/>
                <a:cs typeface="Lora"/>
                <a:sym typeface="Lora"/>
              </a:defRPr>
            </a:lvl1pPr>
            <a:lvl2pPr marL="1219170" lvl="1" indent="-40639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2pPr>
            <a:lvl3pPr marL="1828754" lvl="2" indent="-40639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3pPr>
            <a:lvl4pPr marL="2438339" lvl="3" indent="-40639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4pPr>
            <a:lvl5pPr marL="3047924" lvl="4" indent="-40639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5pPr>
            <a:lvl6pPr marL="3657509" lvl="5" indent="-40639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6pPr>
            <a:lvl7pPr marL="4267093" lvl="6" indent="-40639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7pPr>
            <a:lvl8pPr marL="4876678" lvl="7" indent="-40639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8pPr>
            <a:lvl9pPr marL="5486263" lvl="8" indent="-406390">
              <a:spcBef>
                <a:spcPts val="2133"/>
              </a:spcBef>
              <a:spcAft>
                <a:spcPts val="2133"/>
              </a:spcAft>
              <a:buClr>
                <a:srgbClr val="FFFFFF"/>
              </a:buClr>
              <a:buSzPts val="1200"/>
              <a:buFont typeface="Lora"/>
              <a:buChar char="■"/>
              <a:defRPr sz="1600">
                <a:solidFill>
                  <a:srgbClr val="FFFFFF"/>
                </a:solidFill>
                <a:latin typeface="Lora"/>
                <a:ea typeface="Lora"/>
                <a:cs typeface="Lora"/>
                <a:sym typeface="Lora"/>
              </a:defRPr>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rgbClr val="FFFFFF"/>
              </a:buClr>
              <a:buSzPts val="1400"/>
              <a:buFont typeface="Lora"/>
              <a:buChar char="●"/>
              <a:defRPr sz="1867">
                <a:solidFill>
                  <a:srgbClr val="FFFFFF"/>
                </a:solidFill>
                <a:latin typeface="Lora"/>
                <a:ea typeface="Lora"/>
                <a:cs typeface="Lora"/>
                <a:sym typeface="Lora"/>
              </a:defRPr>
            </a:lvl1pPr>
            <a:lvl2pPr marL="1219170" lvl="1" indent="-40639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2pPr>
            <a:lvl3pPr marL="1828754" lvl="2" indent="-40639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3pPr>
            <a:lvl4pPr marL="2438339" lvl="3" indent="-40639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4pPr>
            <a:lvl5pPr marL="3047924" lvl="4" indent="-40639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5pPr>
            <a:lvl6pPr marL="3657509" lvl="5" indent="-40639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6pPr>
            <a:lvl7pPr marL="4267093" lvl="6" indent="-40639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7pPr>
            <a:lvl8pPr marL="4876678" lvl="7" indent="-40639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8pPr>
            <a:lvl9pPr marL="5486263" lvl="8" indent="-406390">
              <a:spcBef>
                <a:spcPts val="2133"/>
              </a:spcBef>
              <a:spcAft>
                <a:spcPts val="2133"/>
              </a:spcAft>
              <a:buClr>
                <a:srgbClr val="FFFFFF"/>
              </a:buClr>
              <a:buSzPts val="1200"/>
              <a:buFont typeface="Lora"/>
              <a:buChar char="■"/>
              <a:defRPr sz="1600">
                <a:solidFill>
                  <a:srgbClr val="FFFFFF"/>
                </a:solidFill>
                <a:latin typeface="Lora"/>
                <a:ea typeface="Lora"/>
                <a:cs typeface="Lora"/>
                <a:sym typeface="Lora"/>
              </a:defRPr>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1990735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Clr>
                <a:srgbClr val="FFFFFF"/>
              </a:buClr>
              <a:buSzPts val="2400"/>
              <a:buFont typeface="Montserrat Black"/>
              <a:buNone/>
              <a:defRPr sz="3200">
                <a:solidFill>
                  <a:srgbClr val="FFFFFF"/>
                </a:solidFill>
                <a:latin typeface="Montserrat Black"/>
                <a:ea typeface="Montserrat Black"/>
                <a:cs typeface="Montserrat Black"/>
                <a:sym typeface="Montserrat Black"/>
              </a:defRPr>
            </a:lvl1pPr>
            <a:lvl2pPr lvl="1">
              <a:spcBef>
                <a:spcPts val="0"/>
              </a:spcBef>
              <a:spcAft>
                <a:spcPts val="0"/>
              </a:spcAft>
              <a:buClr>
                <a:srgbClr val="FFFFFF"/>
              </a:buClr>
              <a:buSzPts val="2400"/>
              <a:buFont typeface="Montserrat Black"/>
              <a:buNone/>
              <a:defRPr sz="3200">
                <a:solidFill>
                  <a:srgbClr val="FFFFFF"/>
                </a:solidFill>
                <a:latin typeface="Montserrat Black"/>
                <a:ea typeface="Montserrat Black"/>
                <a:cs typeface="Montserrat Black"/>
                <a:sym typeface="Montserrat Black"/>
              </a:defRPr>
            </a:lvl2pPr>
            <a:lvl3pPr lvl="2">
              <a:spcBef>
                <a:spcPts val="0"/>
              </a:spcBef>
              <a:spcAft>
                <a:spcPts val="0"/>
              </a:spcAft>
              <a:buClr>
                <a:srgbClr val="FFFFFF"/>
              </a:buClr>
              <a:buSzPts val="2400"/>
              <a:buFont typeface="Montserrat Black"/>
              <a:buNone/>
              <a:defRPr sz="3200">
                <a:solidFill>
                  <a:srgbClr val="FFFFFF"/>
                </a:solidFill>
                <a:latin typeface="Montserrat Black"/>
                <a:ea typeface="Montserrat Black"/>
                <a:cs typeface="Montserrat Black"/>
                <a:sym typeface="Montserrat Black"/>
              </a:defRPr>
            </a:lvl3pPr>
            <a:lvl4pPr lvl="3">
              <a:spcBef>
                <a:spcPts val="0"/>
              </a:spcBef>
              <a:spcAft>
                <a:spcPts val="0"/>
              </a:spcAft>
              <a:buClr>
                <a:srgbClr val="FFFFFF"/>
              </a:buClr>
              <a:buSzPts val="2400"/>
              <a:buFont typeface="Montserrat Black"/>
              <a:buNone/>
              <a:defRPr sz="3200">
                <a:solidFill>
                  <a:srgbClr val="FFFFFF"/>
                </a:solidFill>
                <a:latin typeface="Montserrat Black"/>
                <a:ea typeface="Montserrat Black"/>
                <a:cs typeface="Montserrat Black"/>
                <a:sym typeface="Montserrat Black"/>
              </a:defRPr>
            </a:lvl4pPr>
            <a:lvl5pPr lvl="4">
              <a:spcBef>
                <a:spcPts val="0"/>
              </a:spcBef>
              <a:spcAft>
                <a:spcPts val="0"/>
              </a:spcAft>
              <a:buClr>
                <a:srgbClr val="FFFFFF"/>
              </a:buClr>
              <a:buSzPts val="2400"/>
              <a:buFont typeface="Montserrat Black"/>
              <a:buNone/>
              <a:defRPr sz="3200">
                <a:solidFill>
                  <a:srgbClr val="FFFFFF"/>
                </a:solidFill>
                <a:latin typeface="Montserrat Black"/>
                <a:ea typeface="Montserrat Black"/>
                <a:cs typeface="Montserrat Black"/>
                <a:sym typeface="Montserrat Black"/>
              </a:defRPr>
            </a:lvl5pPr>
            <a:lvl6pPr lvl="5">
              <a:spcBef>
                <a:spcPts val="0"/>
              </a:spcBef>
              <a:spcAft>
                <a:spcPts val="0"/>
              </a:spcAft>
              <a:buClr>
                <a:srgbClr val="FFFFFF"/>
              </a:buClr>
              <a:buSzPts val="2400"/>
              <a:buFont typeface="Montserrat Black"/>
              <a:buNone/>
              <a:defRPr sz="3200">
                <a:solidFill>
                  <a:srgbClr val="FFFFFF"/>
                </a:solidFill>
                <a:latin typeface="Montserrat Black"/>
                <a:ea typeface="Montserrat Black"/>
                <a:cs typeface="Montserrat Black"/>
                <a:sym typeface="Montserrat Black"/>
              </a:defRPr>
            </a:lvl6pPr>
            <a:lvl7pPr lvl="6">
              <a:spcBef>
                <a:spcPts val="0"/>
              </a:spcBef>
              <a:spcAft>
                <a:spcPts val="0"/>
              </a:spcAft>
              <a:buClr>
                <a:srgbClr val="FFFFFF"/>
              </a:buClr>
              <a:buSzPts val="2400"/>
              <a:buFont typeface="Montserrat Black"/>
              <a:buNone/>
              <a:defRPr sz="3200">
                <a:solidFill>
                  <a:srgbClr val="FFFFFF"/>
                </a:solidFill>
                <a:latin typeface="Montserrat Black"/>
                <a:ea typeface="Montserrat Black"/>
                <a:cs typeface="Montserrat Black"/>
                <a:sym typeface="Montserrat Black"/>
              </a:defRPr>
            </a:lvl7pPr>
            <a:lvl8pPr lvl="7">
              <a:spcBef>
                <a:spcPts val="0"/>
              </a:spcBef>
              <a:spcAft>
                <a:spcPts val="0"/>
              </a:spcAft>
              <a:buClr>
                <a:srgbClr val="FFFFFF"/>
              </a:buClr>
              <a:buSzPts val="2400"/>
              <a:buFont typeface="Montserrat Black"/>
              <a:buNone/>
              <a:defRPr sz="3200">
                <a:solidFill>
                  <a:srgbClr val="FFFFFF"/>
                </a:solidFill>
                <a:latin typeface="Montserrat Black"/>
                <a:ea typeface="Montserrat Black"/>
                <a:cs typeface="Montserrat Black"/>
                <a:sym typeface="Montserrat Black"/>
              </a:defRPr>
            </a:lvl8pPr>
            <a:lvl9pPr lvl="8">
              <a:spcBef>
                <a:spcPts val="0"/>
              </a:spcBef>
              <a:spcAft>
                <a:spcPts val="0"/>
              </a:spcAft>
              <a:buClr>
                <a:srgbClr val="FFFFFF"/>
              </a:buClr>
              <a:buSzPts val="2400"/>
              <a:buFont typeface="Montserrat Black"/>
              <a:buNone/>
              <a:defRPr sz="3200">
                <a:solidFill>
                  <a:srgbClr val="FFFFFF"/>
                </a:solidFill>
                <a:latin typeface="Montserrat Black"/>
                <a:ea typeface="Montserrat Black"/>
                <a:cs typeface="Montserrat Black"/>
                <a:sym typeface="Montserrat Black"/>
              </a:defRPr>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FFFFFF"/>
              </a:buClr>
              <a:buSzPts val="1200"/>
              <a:buFont typeface="Lora"/>
              <a:buChar char="●"/>
              <a:defRPr sz="1600">
                <a:solidFill>
                  <a:srgbClr val="FFFFFF"/>
                </a:solidFill>
                <a:latin typeface="Lora"/>
                <a:ea typeface="Lora"/>
                <a:cs typeface="Lora"/>
                <a:sym typeface="Lora"/>
              </a:defRPr>
            </a:lvl1pPr>
            <a:lvl2pPr marL="1219170" lvl="1" indent="-40639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2pPr>
            <a:lvl3pPr marL="1828754" lvl="2" indent="-40639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3pPr>
            <a:lvl4pPr marL="2438339" lvl="3" indent="-40639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4pPr>
            <a:lvl5pPr marL="3047924" lvl="4" indent="-40639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5pPr>
            <a:lvl6pPr marL="3657509" lvl="5" indent="-40639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6pPr>
            <a:lvl7pPr marL="4267093" lvl="6" indent="-40639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7pPr>
            <a:lvl8pPr marL="4876678" lvl="7" indent="-40639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8pPr>
            <a:lvl9pPr marL="5486263" lvl="8" indent="-406390">
              <a:spcBef>
                <a:spcPts val="2133"/>
              </a:spcBef>
              <a:spcAft>
                <a:spcPts val="2133"/>
              </a:spcAft>
              <a:buClr>
                <a:srgbClr val="FFFFFF"/>
              </a:buClr>
              <a:buSzPts val="1200"/>
              <a:buFont typeface="Lora"/>
              <a:buChar char="■"/>
              <a:defRPr sz="1600">
                <a:solidFill>
                  <a:srgbClr val="FFFFFF"/>
                </a:solidFill>
                <a:latin typeface="Lora"/>
                <a:ea typeface="Lora"/>
                <a:cs typeface="Lora"/>
                <a:sym typeface="Lora"/>
              </a:defRPr>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7333589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Clr>
                <a:srgbClr val="FFFFFF"/>
              </a:buClr>
              <a:buSzPts val="4800"/>
              <a:buFont typeface="Montserrat Black"/>
              <a:buNone/>
              <a:defRPr sz="6400">
                <a:solidFill>
                  <a:srgbClr val="FFFFFF"/>
                </a:solidFill>
                <a:latin typeface="Montserrat Black"/>
                <a:ea typeface="Montserrat Black"/>
                <a:cs typeface="Montserrat Black"/>
                <a:sym typeface="Montserrat Black"/>
              </a:defRPr>
            </a:lvl1pPr>
            <a:lvl2pPr lvl="1">
              <a:spcBef>
                <a:spcPts val="0"/>
              </a:spcBef>
              <a:spcAft>
                <a:spcPts val="0"/>
              </a:spcAft>
              <a:buClr>
                <a:srgbClr val="FFFFFF"/>
              </a:buClr>
              <a:buSzPts val="4800"/>
              <a:buFont typeface="Montserrat Black"/>
              <a:buNone/>
              <a:defRPr sz="6400">
                <a:solidFill>
                  <a:srgbClr val="FFFFFF"/>
                </a:solidFill>
                <a:latin typeface="Montserrat Black"/>
                <a:ea typeface="Montserrat Black"/>
                <a:cs typeface="Montserrat Black"/>
                <a:sym typeface="Montserrat Black"/>
              </a:defRPr>
            </a:lvl2pPr>
            <a:lvl3pPr lvl="2">
              <a:spcBef>
                <a:spcPts val="0"/>
              </a:spcBef>
              <a:spcAft>
                <a:spcPts val="0"/>
              </a:spcAft>
              <a:buClr>
                <a:srgbClr val="FFFFFF"/>
              </a:buClr>
              <a:buSzPts val="4800"/>
              <a:buFont typeface="Montserrat Black"/>
              <a:buNone/>
              <a:defRPr sz="6400">
                <a:solidFill>
                  <a:srgbClr val="FFFFFF"/>
                </a:solidFill>
                <a:latin typeface="Montserrat Black"/>
                <a:ea typeface="Montserrat Black"/>
                <a:cs typeface="Montserrat Black"/>
                <a:sym typeface="Montserrat Black"/>
              </a:defRPr>
            </a:lvl3pPr>
            <a:lvl4pPr lvl="3">
              <a:spcBef>
                <a:spcPts val="0"/>
              </a:spcBef>
              <a:spcAft>
                <a:spcPts val="0"/>
              </a:spcAft>
              <a:buClr>
                <a:srgbClr val="FFFFFF"/>
              </a:buClr>
              <a:buSzPts val="4800"/>
              <a:buFont typeface="Montserrat Black"/>
              <a:buNone/>
              <a:defRPr sz="6400">
                <a:solidFill>
                  <a:srgbClr val="FFFFFF"/>
                </a:solidFill>
                <a:latin typeface="Montserrat Black"/>
                <a:ea typeface="Montserrat Black"/>
                <a:cs typeface="Montserrat Black"/>
                <a:sym typeface="Montserrat Black"/>
              </a:defRPr>
            </a:lvl4pPr>
            <a:lvl5pPr lvl="4">
              <a:spcBef>
                <a:spcPts val="0"/>
              </a:spcBef>
              <a:spcAft>
                <a:spcPts val="0"/>
              </a:spcAft>
              <a:buClr>
                <a:srgbClr val="FFFFFF"/>
              </a:buClr>
              <a:buSzPts val="4800"/>
              <a:buFont typeface="Montserrat Black"/>
              <a:buNone/>
              <a:defRPr sz="6400">
                <a:solidFill>
                  <a:srgbClr val="FFFFFF"/>
                </a:solidFill>
                <a:latin typeface="Montserrat Black"/>
                <a:ea typeface="Montserrat Black"/>
                <a:cs typeface="Montserrat Black"/>
                <a:sym typeface="Montserrat Black"/>
              </a:defRPr>
            </a:lvl5pPr>
            <a:lvl6pPr lvl="5">
              <a:spcBef>
                <a:spcPts val="0"/>
              </a:spcBef>
              <a:spcAft>
                <a:spcPts val="0"/>
              </a:spcAft>
              <a:buClr>
                <a:srgbClr val="FFFFFF"/>
              </a:buClr>
              <a:buSzPts val="4800"/>
              <a:buFont typeface="Montserrat Black"/>
              <a:buNone/>
              <a:defRPr sz="6400">
                <a:solidFill>
                  <a:srgbClr val="FFFFFF"/>
                </a:solidFill>
                <a:latin typeface="Montserrat Black"/>
                <a:ea typeface="Montserrat Black"/>
                <a:cs typeface="Montserrat Black"/>
                <a:sym typeface="Montserrat Black"/>
              </a:defRPr>
            </a:lvl6pPr>
            <a:lvl7pPr lvl="6">
              <a:spcBef>
                <a:spcPts val="0"/>
              </a:spcBef>
              <a:spcAft>
                <a:spcPts val="0"/>
              </a:spcAft>
              <a:buClr>
                <a:srgbClr val="FFFFFF"/>
              </a:buClr>
              <a:buSzPts val="4800"/>
              <a:buFont typeface="Montserrat Black"/>
              <a:buNone/>
              <a:defRPr sz="6400">
                <a:solidFill>
                  <a:srgbClr val="FFFFFF"/>
                </a:solidFill>
                <a:latin typeface="Montserrat Black"/>
                <a:ea typeface="Montserrat Black"/>
                <a:cs typeface="Montserrat Black"/>
                <a:sym typeface="Montserrat Black"/>
              </a:defRPr>
            </a:lvl7pPr>
            <a:lvl8pPr lvl="7">
              <a:spcBef>
                <a:spcPts val="0"/>
              </a:spcBef>
              <a:spcAft>
                <a:spcPts val="0"/>
              </a:spcAft>
              <a:buClr>
                <a:srgbClr val="FFFFFF"/>
              </a:buClr>
              <a:buSzPts val="4800"/>
              <a:buFont typeface="Montserrat Black"/>
              <a:buNone/>
              <a:defRPr sz="6400">
                <a:solidFill>
                  <a:srgbClr val="FFFFFF"/>
                </a:solidFill>
                <a:latin typeface="Montserrat Black"/>
                <a:ea typeface="Montserrat Black"/>
                <a:cs typeface="Montserrat Black"/>
                <a:sym typeface="Montserrat Black"/>
              </a:defRPr>
            </a:lvl8pPr>
            <a:lvl9pPr lvl="8">
              <a:spcBef>
                <a:spcPts val="0"/>
              </a:spcBef>
              <a:spcAft>
                <a:spcPts val="0"/>
              </a:spcAft>
              <a:buClr>
                <a:srgbClr val="FFFFFF"/>
              </a:buClr>
              <a:buSzPts val="4800"/>
              <a:buFont typeface="Montserrat Black"/>
              <a:buNone/>
              <a:defRPr sz="6400">
                <a:solidFill>
                  <a:srgbClr val="FFFFFF"/>
                </a:solidFill>
                <a:latin typeface="Montserrat Black"/>
                <a:ea typeface="Montserrat Black"/>
                <a:cs typeface="Montserrat Black"/>
                <a:sym typeface="Montserrat Black"/>
              </a:defRPr>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
        <p:nvSpPr>
          <p:cNvPr id="35" name="Google Shape;35;p8"/>
          <p:cNvSpPr/>
          <p:nvPr/>
        </p:nvSpPr>
        <p:spPr>
          <a:xfrm>
            <a:off x="653667" y="0"/>
            <a:ext cx="4032400" cy="8536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6" name="Google Shape;36;p8"/>
          <p:cNvSpPr txBox="1">
            <a:spLocks noGrp="1"/>
          </p:cNvSpPr>
          <p:nvPr>
            <p:ph type="subTitle" idx="1"/>
          </p:nvPr>
        </p:nvSpPr>
        <p:spPr>
          <a:xfrm>
            <a:off x="778800" y="410567"/>
            <a:ext cx="3907200" cy="270000"/>
          </a:xfrm>
          <a:prstGeom prst="rect">
            <a:avLst/>
          </a:prstGeom>
        </p:spPr>
        <p:txBody>
          <a:bodyPr spcFirstLastPara="1" wrap="square" lIns="91425" tIns="91425" rIns="91425" bIns="91425" anchor="ctr" anchorCtr="0">
            <a:noAutofit/>
          </a:bodyPr>
          <a:lstStyle>
            <a:lvl1pPr lvl="0">
              <a:spcBef>
                <a:spcPts val="0"/>
              </a:spcBef>
              <a:spcAft>
                <a:spcPts val="0"/>
              </a:spcAft>
              <a:buNone/>
              <a:defRPr sz="1867">
                <a:solidFill>
                  <a:srgbClr val="003B49"/>
                </a:solidFill>
                <a:latin typeface="Montserrat ExtraBold"/>
                <a:ea typeface="Montserrat ExtraBold"/>
                <a:cs typeface="Montserrat ExtraBold"/>
                <a:sym typeface="Montserrat ExtraBold"/>
              </a:defRPr>
            </a:lvl1pPr>
            <a:lvl2pPr lvl="1">
              <a:spcBef>
                <a:spcPts val="2133"/>
              </a:spcBef>
              <a:spcAft>
                <a:spcPts val="0"/>
              </a:spcAft>
              <a:buNone/>
              <a:defRPr sz="1867">
                <a:latin typeface="Montserrat ExtraBold"/>
                <a:ea typeface="Montserrat ExtraBold"/>
                <a:cs typeface="Montserrat ExtraBold"/>
                <a:sym typeface="Montserrat ExtraBold"/>
              </a:defRPr>
            </a:lvl2pPr>
            <a:lvl3pPr lvl="2">
              <a:spcBef>
                <a:spcPts val="2133"/>
              </a:spcBef>
              <a:spcAft>
                <a:spcPts val="0"/>
              </a:spcAft>
              <a:buNone/>
              <a:defRPr sz="1867">
                <a:latin typeface="Montserrat ExtraBold"/>
                <a:ea typeface="Montserrat ExtraBold"/>
                <a:cs typeface="Montserrat ExtraBold"/>
                <a:sym typeface="Montserrat ExtraBold"/>
              </a:defRPr>
            </a:lvl3pPr>
            <a:lvl4pPr lvl="3">
              <a:spcBef>
                <a:spcPts val="2133"/>
              </a:spcBef>
              <a:spcAft>
                <a:spcPts val="0"/>
              </a:spcAft>
              <a:buNone/>
              <a:defRPr sz="1867">
                <a:latin typeface="Montserrat ExtraBold"/>
                <a:ea typeface="Montserrat ExtraBold"/>
                <a:cs typeface="Montserrat ExtraBold"/>
                <a:sym typeface="Montserrat ExtraBold"/>
              </a:defRPr>
            </a:lvl4pPr>
            <a:lvl5pPr lvl="4">
              <a:spcBef>
                <a:spcPts val="2133"/>
              </a:spcBef>
              <a:spcAft>
                <a:spcPts val="0"/>
              </a:spcAft>
              <a:buNone/>
              <a:defRPr sz="1867">
                <a:latin typeface="Montserrat ExtraBold"/>
                <a:ea typeface="Montserrat ExtraBold"/>
                <a:cs typeface="Montserrat ExtraBold"/>
                <a:sym typeface="Montserrat ExtraBold"/>
              </a:defRPr>
            </a:lvl5pPr>
            <a:lvl6pPr lvl="5">
              <a:spcBef>
                <a:spcPts val="2133"/>
              </a:spcBef>
              <a:spcAft>
                <a:spcPts val="0"/>
              </a:spcAft>
              <a:buNone/>
              <a:defRPr sz="1867">
                <a:latin typeface="Montserrat ExtraBold"/>
                <a:ea typeface="Montserrat ExtraBold"/>
                <a:cs typeface="Montserrat ExtraBold"/>
                <a:sym typeface="Montserrat ExtraBold"/>
              </a:defRPr>
            </a:lvl6pPr>
            <a:lvl7pPr lvl="6">
              <a:spcBef>
                <a:spcPts val="2133"/>
              </a:spcBef>
              <a:spcAft>
                <a:spcPts val="0"/>
              </a:spcAft>
              <a:buNone/>
              <a:defRPr sz="1867">
                <a:latin typeface="Montserrat ExtraBold"/>
                <a:ea typeface="Montserrat ExtraBold"/>
                <a:cs typeface="Montserrat ExtraBold"/>
                <a:sym typeface="Montserrat ExtraBold"/>
              </a:defRPr>
            </a:lvl7pPr>
            <a:lvl8pPr lvl="7">
              <a:spcBef>
                <a:spcPts val="2133"/>
              </a:spcBef>
              <a:spcAft>
                <a:spcPts val="0"/>
              </a:spcAft>
              <a:buNone/>
              <a:defRPr sz="1867">
                <a:latin typeface="Montserrat ExtraBold"/>
                <a:ea typeface="Montserrat ExtraBold"/>
                <a:cs typeface="Montserrat ExtraBold"/>
                <a:sym typeface="Montserrat ExtraBold"/>
              </a:defRPr>
            </a:lvl8pPr>
            <a:lvl9pPr lvl="8">
              <a:spcBef>
                <a:spcPts val="2133"/>
              </a:spcBef>
              <a:spcAft>
                <a:spcPts val="2133"/>
              </a:spcAft>
              <a:buNone/>
              <a:defRPr sz="1867">
                <a:latin typeface="Montserrat ExtraBold"/>
                <a:ea typeface="Montserrat ExtraBold"/>
                <a:cs typeface="Montserrat ExtraBold"/>
                <a:sym typeface="Montserrat ExtraBold"/>
              </a:defRPr>
            </a:lvl9pPr>
          </a:lstStyle>
          <a:p>
            <a:endParaRPr/>
          </a:p>
        </p:txBody>
      </p:sp>
    </p:spTree>
    <p:extLst>
      <p:ext uri="{BB962C8B-B14F-4D97-AF65-F5344CB8AC3E}">
        <p14:creationId xmlns:p14="http://schemas.microsoft.com/office/powerpoint/2010/main" val="2133556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FB19A-D398-4470-8F79-F529AECAB4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B98454-712D-40D1-B278-20D3894C4B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B65D23-0B67-4943-8EF1-25B1ACEDA8A5}"/>
              </a:ext>
            </a:extLst>
          </p:cNvPr>
          <p:cNvSpPr>
            <a:spLocks noGrp="1"/>
          </p:cNvSpPr>
          <p:nvPr>
            <p:ph type="dt" sz="half" idx="10"/>
          </p:nvPr>
        </p:nvSpPr>
        <p:spPr/>
        <p:txBody>
          <a:bodyPr/>
          <a:lstStyle/>
          <a:p>
            <a:fld id="{CABA1DA8-6580-4875-8248-5885DC708476}" type="datetimeFigureOut">
              <a:rPr lang="en-US" smtClean="0"/>
              <a:t>1/24/2023</a:t>
            </a:fld>
            <a:endParaRPr lang="en-US" dirty="0"/>
          </a:p>
        </p:txBody>
      </p:sp>
      <p:sp>
        <p:nvSpPr>
          <p:cNvPr id="5" name="Footer Placeholder 4">
            <a:extLst>
              <a:ext uri="{FF2B5EF4-FFF2-40B4-BE49-F238E27FC236}">
                <a16:creationId xmlns:a16="http://schemas.microsoft.com/office/drawing/2014/main" id="{63678CCE-5C3E-4932-986E-F382AEFB63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DE6EB2C-84D9-4A7D-AE86-63E8DF8CE5B4}"/>
              </a:ext>
            </a:extLst>
          </p:cNvPr>
          <p:cNvSpPr>
            <a:spLocks noGrp="1"/>
          </p:cNvSpPr>
          <p:nvPr>
            <p:ph type="sldNum" sz="quarter" idx="12"/>
          </p:nvPr>
        </p:nvSpPr>
        <p:spPr/>
        <p:txBody>
          <a:bodyPr/>
          <a:lstStyle/>
          <a:p>
            <a:fld id="{6068D7EC-2945-410E-B918-76238B18A6CF}" type="slidenum">
              <a:rPr lang="en-US" smtClean="0"/>
              <a:t>‹#›</a:t>
            </a:fld>
            <a:endParaRPr lang="en-US" dirty="0"/>
          </a:p>
        </p:txBody>
      </p:sp>
    </p:spTree>
    <p:extLst>
      <p:ext uri="{BB962C8B-B14F-4D97-AF65-F5344CB8AC3E}">
        <p14:creationId xmlns:p14="http://schemas.microsoft.com/office/powerpoint/2010/main" val="11695984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
        <p:cNvGrpSpPr/>
        <p:nvPr/>
      </p:nvGrpSpPr>
      <p:grpSpPr>
        <a:xfrm>
          <a:off x="0" y="0"/>
          <a:ext cx="0" cy="0"/>
          <a:chOff x="0" y="0"/>
          <a:chExt cx="0" cy="0"/>
        </a:xfrm>
      </p:grpSpPr>
      <p:sp>
        <p:nvSpPr>
          <p:cNvPr id="38" name="Google Shape;38;p9"/>
          <p:cNvSpPr/>
          <p:nvPr/>
        </p:nvSpPr>
        <p:spPr>
          <a:xfrm>
            <a:off x="6096000" y="-167"/>
            <a:ext cx="60960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9" name="Google Shape;39;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FFFFFF"/>
              </a:buClr>
              <a:buSzPts val="4200"/>
              <a:buFont typeface="Montserrat Black"/>
              <a:buNone/>
              <a:defRPr sz="5600">
                <a:solidFill>
                  <a:srgbClr val="FFFFFF"/>
                </a:solidFill>
                <a:latin typeface="Montserrat Black"/>
                <a:ea typeface="Montserrat Black"/>
                <a:cs typeface="Montserrat Black"/>
                <a:sym typeface="Montserrat Black"/>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0" name="Google Shape;40;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FFFFFF"/>
              </a:buClr>
              <a:buSzPts val="2100"/>
              <a:buFont typeface="Montserrat"/>
              <a:buNone/>
              <a:defRPr sz="2800">
                <a:solidFill>
                  <a:srgbClr val="FFFFFF"/>
                </a:solidFill>
                <a:latin typeface="Montserrat"/>
                <a:ea typeface="Montserrat"/>
                <a:cs typeface="Montserrat"/>
                <a:sym typeface="Montserrat"/>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1" name="Google Shape;41;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003B49"/>
              </a:buClr>
              <a:buSzPts val="1800"/>
              <a:buFont typeface="Lora"/>
              <a:buChar char="●"/>
              <a:defRPr>
                <a:solidFill>
                  <a:srgbClr val="003B49"/>
                </a:solidFill>
                <a:latin typeface="Lora"/>
                <a:ea typeface="Lora"/>
                <a:cs typeface="Lora"/>
                <a:sym typeface="Lora"/>
              </a:defRPr>
            </a:lvl1pPr>
            <a:lvl2pPr marL="1219170" lvl="1" indent="-423323">
              <a:spcBef>
                <a:spcPts val="2133"/>
              </a:spcBef>
              <a:spcAft>
                <a:spcPts val="0"/>
              </a:spcAft>
              <a:buClr>
                <a:srgbClr val="003B49"/>
              </a:buClr>
              <a:buSzPts val="1400"/>
              <a:buFont typeface="Lora"/>
              <a:buChar char="○"/>
              <a:defRPr>
                <a:solidFill>
                  <a:srgbClr val="003B49"/>
                </a:solidFill>
                <a:latin typeface="Lora"/>
                <a:ea typeface="Lora"/>
                <a:cs typeface="Lora"/>
                <a:sym typeface="Lora"/>
              </a:defRPr>
            </a:lvl2pPr>
            <a:lvl3pPr marL="1828754" lvl="2" indent="-423323">
              <a:spcBef>
                <a:spcPts val="2133"/>
              </a:spcBef>
              <a:spcAft>
                <a:spcPts val="0"/>
              </a:spcAft>
              <a:buClr>
                <a:srgbClr val="003B49"/>
              </a:buClr>
              <a:buSzPts val="1400"/>
              <a:buFont typeface="Lora"/>
              <a:buChar char="■"/>
              <a:defRPr>
                <a:solidFill>
                  <a:srgbClr val="003B49"/>
                </a:solidFill>
                <a:latin typeface="Lora"/>
                <a:ea typeface="Lora"/>
                <a:cs typeface="Lora"/>
                <a:sym typeface="Lora"/>
              </a:defRPr>
            </a:lvl3pPr>
            <a:lvl4pPr marL="2438339" lvl="3" indent="-423323">
              <a:spcBef>
                <a:spcPts val="2133"/>
              </a:spcBef>
              <a:spcAft>
                <a:spcPts val="0"/>
              </a:spcAft>
              <a:buClr>
                <a:srgbClr val="003B49"/>
              </a:buClr>
              <a:buSzPts val="1400"/>
              <a:buFont typeface="Lora"/>
              <a:buChar char="●"/>
              <a:defRPr>
                <a:solidFill>
                  <a:srgbClr val="003B49"/>
                </a:solidFill>
                <a:latin typeface="Lora"/>
                <a:ea typeface="Lora"/>
                <a:cs typeface="Lora"/>
                <a:sym typeface="Lora"/>
              </a:defRPr>
            </a:lvl4pPr>
            <a:lvl5pPr marL="3047924" lvl="4" indent="-423323">
              <a:spcBef>
                <a:spcPts val="2133"/>
              </a:spcBef>
              <a:spcAft>
                <a:spcPts val="0"/>
              </a:spcAft>
              <a:buClr>
                <a:srgbClr val="003B49"/>
              </a:buClr>
              <a:buSzPts val="1400"/>
              <a:buFont typeface="Lora"/>
              <a:buChar char="○"/>
              <a:defRPr>
                <a:solidFill>
                  <a:srgbClr val="003B49"/>
                </a:solidFill>
                <a:latin typeface="Lora"/>
                <a:ea typeface="Lora"/>
                <a:cs typeface="Lora"/>
                <a:sym typeface="Lora"/>
              </a:defRPr>
            </a:lvl5pPr>
            <a:lvl6pPr marL="3657509" lvl="5" indent="-423323">
              <a:spcBef>
                <a:spcPts val="2133"/>
              </a:spcBef>
              <a:spcAft>
                <a:spcPts val="0"/>
              </a:spcAft>
              <a:buClr>
                <a:srgbClr val="003B49"/>
              </a:buClr>
              <a:buSzPts val="1400"/>
              <a:buFont typeface="Lora"/>
              <a:buChar char="■"/>
              <a:defRPr>
                <a:solidFill>
                  <a:srgbClr val="003B49"/>
                </a:solidFill>
                <a:latin typeface="Lora"/>
                <a:ea typeface="Lora"/>
                <a:cs typeface="Lora"/>
                <a:sym typeface="Lora"/>
              </a:defRPr>
            </a:lvl6pPr>
            <a:lvl7pPr marL="4267093" lvl="6" indent="-423323">
              <a:spcBef>
                <a:spcPts val="2133"/>
              </a:spcBef>
              <a:spcAft>
                <a:spcPts val="0"/>
              </a:spcAft>
              <a:buClr>
                <a:srgbClr val="003B49"/>
              </a:buClr>
              <a:buSzPts val="1400"/>
              <a:buFont typeface="Lora"/>
              <a:buChar char="●"/>
              <a:defRPr>
                <a:solidFill>
                  <a:srgbClr val="003B49"/>
                </a:solidFill>
                <a:latin typeface="Lora"/>
                <a:ea typeface="Lora"/>
                <a:cs typeface="Lora"/>
                <a:sym typeface="Lora"/>
              </a:defRPr>
            </a:lvl7pPr>
            <a:lvl8pPr marL="4876678" lvl="7" indent="-423323">
              <a:spcBef>
                <a:spcPts val="2133"/>
              </a:spcBef>
              <a:spcAft>
                <a:spcPts val="0"/>
              </a:spcAft>
              <a:buClr>
                <a:srgbClr val="003B49"/>
              </a:buClr>
              <a:buSzPts val="1400"/>
              <a:buFont typeface="Lora"/>
              <a:buChar char="○"/>
              <a:defRPr>
                <a:solidFill>
                  <a:srgbClr val="003B49"/>
                </a:solidFill>
                <a:latin typeface="Lora"/>
                <a:ea typeface="Lora"/>
                <a:cs typeface="Lora"/>
                <a:sym typeface="Lora"/>
              </a:defRPr>
            </a:lvl8pPr>
            <a:lvl9pPr marL="5486263" lvl="8" indent="-423323">
              <a:spcBef>
                <a:spcPts val="2133"/>
              </a:spcBef>
              <a:spcAft>
                <a:spcPts val="2133"/>
              </a:spcAft>
              <a:buClr>
                <a:srgbClr val="003B49"/>
              </a:buClr>
              <a:buSzPts val="1400"/>
              <a:buFont typeface="Lora"/>
              <a:buChar char="■"/>
              <a:defRPr>
                <a:solidFill>
                  <a:srgbClr val="003B49"/>
                </a:solidFill>
                <a:latin typeface="Lora"/>
                <a:ea typeface="Lora"/>
                <a:cs typeface="Lora"/>
                <a:sym typeface="Lora"/>
              </a:defRPr>
            </a:lvl9pPr>
          </a:lstStyle>
          <a:p>
            <a:endParaRPr/>
          </a:p>
        </p:txBody>
      </p:sp>
      <p:sp>
        <p:nvSpPr>
          <p:cNvPr id="42" name="Google Shape;42;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3640358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Clr>
                <a:srgbClr val="003B49"/>
              </a:buClr>
              <a:buSzPts val="1800"/>
              <a:buFont typeface="Lora"/>
              <a:buNone/>
              <a:defRPr>
                <a:solidFill>
                  <a:srgbClr val="003B49"/>
                </a:solidFill>
                <a:latin typeface="Lora"/>
                <a:ea typeface="Lora"/>
                <a:cs typeface="Lora"/>
                <a:sym typeface="Lora"/>
              </a:defRPr>
            </a:lvl1pPr>
          </a:lstStyle>
          <a:p>
            <a:endParaRPr/>
          </a:p>
        </p:txBody>
      </p:sp>
      <p:sp>
        <p:nvSpPr>
          <p:cNvPr id="45" name="Google Shape;45;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rgbClr val="003B49"/>
                </a:solidFill>
                <a:latin typeface="Lora"/>
                <a:ea typeface="Lora"/>
                <a:cs typeface="Lora"/>
                <a:sym typeface="Lora"/>
              </a:defRPr>
            </a:lvl1pPr>
            <a:lvl2pPr lvl="1">
              <a:buNone/>
              <a:defRPr>
                <a:solidFill>
                  <a:srgbClr val="003B49"/>
                </a:solidFill>
                <a:latin typeface="Lora"/>
                <a:ea typeface="Lora"/>
                <a:cs typeface="Lora"/>
                <a:sym typeface="Lora"/>
              </a:defRPr>
            </a:lvl2pPr>
            <a:lvl3pPr lvl="2">
              <a:buNone/>
              <a:defRPr>
                <a:solidFill>
                  <a:srgbClr val="003B49"/>
                </a:solidFill>
                <a:latin typeface="Lora"/>
                <a:ea typeface="Lora"/>
                <a:cs typeface="Lora"/>
                <a:sym typeface="Lora"/>
              </a:defRPr>
            </a:lvl3pPr>
            <a:lvl4pPr lvl="3">
              <a:buNone/>
              <a:defRPr>
                <a:solidFill>
                  <a:srgbClr val="003B49"/>
                </a:solidFill>
                <a:latin typeface="Lora"/>
                <a:ea typeface="Lora"/>
                <a:cs typeface="Lora"/>
                <a:sym typeface="Lora"/>
              </a:defRPr>
            </a:lvl4pPr>
            <a:lvl5pPr lvl="4">
              <a:buNone/>
              <a:defRPr>
                <a:solidFill>
                  <a:srgbClr val="003B49"/>
                </a:solidFill>
                <a:latin typeface="Lora"/>
                <a:ea typeface="Lora"/>
                <a:cs typeface="Lora"/>
                <a:sym typeface="Lora"/>
              </a:defRPr>
            </a:lvl5pPr>
            <a:lvl6pPr lvl="5">
              <a:buNone/>
              <a:defRPr>
                <a:solidFill>
                  <a:srgbClr val="003B49"/>
                </a:solidFill>
                <a:latin typeface="Lora"/>
                <a:ea typeface="Lora"/>
                <a:cs typeface="Lora"/>
                <a:sym typeface="Lora"/>
              </a:defRPr>
            </a:lvl6pPr>
            <a:lvl7pPr lvl="6">
              <a:buNone/>
              <a:defRPr>
                <a:solidFill>
                  <a:srgbClr val="003B49"/>
                </a:solidFill>
                <a:latin typeface="Lora"/>
                <a:ea typeface="Lora"/>
                <a:cs typeface="Lora"/>
                <a:sym typeface="Lora"/>
              </a:defRPr>
            </a:lvl7pPr>
            <a:lvl8pPr lvl="7">
              <a:buNone/>
              <a:defRPr>
                <a:solidFill>
                  <a:srgbClr val="003B49"/>
                </a:solidFill>
                <a:latin typeface="Lora"/>
                <a:ea typeface="Lora"/>
                <a:cs typeface="Lora"/>
                <a:sym typeface="Lora"/>
              </a:defRPr>
            </a:lvl8pPr>
            <a:lvl9pPr lvl="8">
              <a:buNone/>
              <a:defRPr>
                <a:solidFill>
                  <a:srgbClr val="003B49"/>
                </a:solidFill>
                <a:latin typeface="Lora"/>
                <a:ea typeface="Lora"/>
                <a:cs typeface="Lora"/>
                <a:sym typeface="Lora"/>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1446507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FFFFFF"/>
              </a:buClr>
              <a:buSzPts val="12000"/>
              <a:buFont typeface="Montserrat Black"/>
              <a:buNone/>
              <a:defRPr sz="16000">
                <a:solidFill>
                  <a:srgbClr val="FFFFFF"/>
                </a:solidFill>
                <a:latin typeface="Montserrat Black"/>
                <a:ea typeface="Montserrat Black"/>
                <a:cs typeface="Montserrat Black"/>
                <a:sym typeface="Montserrat Black"/>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8" name="Google Shape;48;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Clr>
                <a:srgbClr val="FFFFFF"/>
              </a:buClr>
              <a:buSzPts val="1800"/>
              <a:buFont typeface="Lora"/>
              <a:buChar char="●"/>
              <a:defRPr>
                <a:solidFill>
                  <a:srgbClr val="FFFFFF"/>
                </a:solidFill>
                <a:latin typeface="Lora"/>
                <a:ea typeface="Lora"/>
                <a:cs typeface="Lora"/>
                <a:sym typeface="Lora"/>
              </a:defRPr>
            </a:lvl1pPr>
            <a:lvl2pPr marL="1219170" lvl="1" indent="-423323" algn="ctr">
              <a:spcBef>
                <a:spcPts val="2133"/>
              </a:spcBef>
              <a:spcAft>
                <a:spcPts val="0"/>
              </a:spcAft>
              <a:buClr>
                <a:srgbClr val="FFFFFF"/>
              </a:buClr>
              <a:buSzPts val="1400"/>
              <a:buFont typeface="Lora"/>
              <a:buChar char="○"/>
              <a:defRPr>
                <a:solidFill>
                  <a:srgbClr val="FFFFFF"/>
                </a:solidFill>
                <a:latin typeface="Lora"/>
                <a:ea typeface="Lora"/>
                <a:cs typeface="Lora"/>
                <a:sym typeface="Lora"/>
              </a:defRPr>
            </a:lvl2pPr>
            <a:lvl3pPr marL="1828754" lvl="2" indent="-423323" algn="ctr">
              <a:spcBef>
                <a:spcPts val="2133"/>
              </a:spcBef>
              <a:spcAft>
                <a:spcPts val="0"/>
              </a:spcAft>
              <a:buClr>
                <a:srgbClr val="FFFFFF"/>
              </a:buClr>
              <a:buSzPts val="1400"/>
              <a:buFont typeface="Lora"/>
              <a:buChar char="■"/>
              <a:defRPr>
                <a:solidFill>
                  <a:srgbClr val="FFFFFF"/>
                </a:solidFill>
                <a:latin typeface="Lora"/>
                <a:ea typeface="Lora"/>
                <a:cs typeface="Lora"/>
                <a:sym typeface="Lora"/>
              </a:defRPr>
            </a:lvl3pPr>
            <a:lvl4pPr marL="2438339" lvl="3" indent="-423323" algn="ctr">
              <a:spcBef>
                <a:spcPts val="2133"/>
              </a:spcBef>
              <a:spcAft>
                <a:spcPts val="0"/>
              </a:spcAft>
              <a:buClr>
                <a:srgbClr val="FFFFFF"/>
              </a:buClr>
              <a:buSzPts val="1400"/>
              <a:buFont typeface="Lora"/>
              <a:buChar char="●"/>
              <a:defRPr>
                <a:solidFill>
                  <a:srgbClr val="FFFFFF"/>
                </a:solidFill>
                <a:latin typeface="Lora"/>
                <a:ea typeface="Lora"/>
                <a:cs typeface="Lora"/>
                <a:sym typeface="Lora"/>
              </a:defRPr>
            </a:lvl4pPr>
            <a:lvl5pPr marL="3047924" lvl="4" indent="-423323" algn="ctr">
              <a:spcBef>
                <a:spcPts val="2133"/>
              </a:spcBef>
              <a:spcAft>
                <a:spcPts val="0"/>
              </a:spcAft>
              <a:buClr>
                <a:srgbClr val="FFFFFF"/>
              </a:buClr>
              <a:buSzPts val="1400"/>
              <a:buFont typeface="Lora"/>
              <a:buChar char="○"/>
              <a:defRPr>
                <a:solidFill>
                  <a:srgbClr val="FFFFFF"/>
                </a:solidFill>
                <a:latin typeface="Lora"/>
                <a:ea typeface="Lora"/>
                <a:cs typeface="Lora"/>
                <a:sym typeface="Lora"/>
              </a:defRPr>
            </a:lvl5pPr>
            <a:lvl6pPr marL="3657509" lvl="5" indent="-423323" algn="ctr">
              <a:spcBef>
                <a:spcPts val="2133"/>
              </a:spcBef>
              <a:spcAft>
                <a:spcPts val="0"/>
              </a:spcAft>
              <a:buClr>
                <a:srgbClr val="FFFFFF"/>
              </a:buClr>
              <a:buSzPts val="1400"/>
              <a:buFont typeface="Lora"/>
              <a:buChar char="■"/>
              <a:defRPr>
                <a:solidFill>
                  <a:srgbClr val="FFFFFF"/>
                </a:solidFill>
                <a:latin typeface="Lora"/>
                <a:ea typeface="Lora"/>
                <a:cs typeface="Lora"/>
                <a:sym typeface="Lora"/>
              </a:defRPr>
            </a:lvl6pPr>
            <a:lvl7pPr marL="4267093" lvl="6" indent="-423323" algn="ctr">
              <a:spcBef>
                <a:spcPts val="2133"/>
              </a:spcBef>
              <a:spcAft>
                <a:spcPts val="0"/>
              </a:spcAft>
              <a:buClr>
                <a:srgbClr val="FFFFFF"/>
              </a:buClr>
              <a:buSzPts val="1400"/>
              <a:buFont typeface="Lora"/>
              <a:buChar char="●"/>
              <a:defRPr>
                <a:solidFill>
                  <a:srgbClr val="FFFFFF"/>
                </a:solidFill>
                <a:latin typeface="Lora"/>
                <a:ea typeface="Lora"/>
                <a:cs typeface="Lora"/>
                <a:sym typeface="Lora"/>
              </a:defRPr>
            </a:lvl7pPr>
            <a:lvl8pPr marL="4876678" lvl="7" indent="-423323" algn="ctr">
              <a:spcBef>
                <a:spcPts val="2133"/>
              </a:spcBef>
              <a:spcAft>
                <a:spcPts val="0"/>
              </a:spcAft>
              <a:buClr>
                <a:srgbClr val="FFFFFF"/>
              </a:buClr>
              <a:buSzPts val="1400"/>
              <a:buFont typeface="Lora"/>
              <a:buChar char="○"/>
              <a:defRPr>
                <a:solidFill>
                  <a:srgbClr val="FFFFFF"/>
                </a:solidFill>
                <a:latin typeface="Lora"/>
                <a:ea typeface="Lora"/>
                <a:cs typeface="Lora"/>
                <a:sym typeface="Lora"/>
              </a:defRPr>
            </a:lvl8pPr>
            <a:lvl9pPr marL="5486263" lvl="8" indent="-423323" algn="ctr">
              <a:spcBef>
                <a:spcPts val="2133"/>
              </a:spcBef>
              <a:spcAft>
                <a:spcPts val="2133"/>
              </a:spcAft>
              <a:buClr>
                <a:srgbClr val="FFFFFF"/>
              </a:buClr>
              <a:buSzPts val="1400"/>
              <a:buFont typeface="Lora"/>
              <a:buChar char="■"/>
              <a:defRPr>
                <a:solidFill>
                  <a:srgbClr val="FFFFFF"/>
                </a:solidFill>
                <a:latin typeface="Lora"/>
                <a:ea typeface="Lora"/>
                <a:cs typeface="Lora"/>
                <a:sym typeface="Lora"/>
              </a:defRPr>
            </a:lvl9pPr>
          </a:lstStyle>
          <a:p>
            <a:endParaRPr/>
          </a:p>
        </p:txBody>
      </p:sp>
      <p:sp>
        <p:nvSpPr>
          <p:cNvPr id="49" name="Google Shape;49;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010355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1598414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2"/>
        <p:cNvGrpSpPr/>
        <p:nvPr/>
      </p:nvGrpSpPr>
      <p:grpSpPr>
        <a:xfrm>
          <a:off x="0" y="0"/>
          <a:ext cx="0" cy="0"/>
          <a:chOff x="0" y="0"/>
          <a:chExt cx="0" cy="0"/>
        </a:xfrm>
      </p:grpSpPr>
      <p:sp>
        <p:nvSpPr>
          <p:cNvPr id="163" name="Google Shape;163;p40"/>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5200"/>
              <a:buFont typeface="Montserrat Black"/>
              <a:buNone/>
              <a:defRPr sz="6933">
                <a:solidFill>
                  <a:srgbClr val="FFFFFF"/>
                </a:solidFill>
                <a:latin typeface="Montserrat Black"/>
                <a:ea typeface="Montserrat Black"/>
                <a:cs typeface="Montserrat Black"/>
                <a:sym typeface="Montserrat Black"/>
              </a:defRPr>
            </a:lvl1pPr>
            <a:lvl2pPr lvl="1" algn="ctr" rtl="0">
              <a:spcBef>
                <a:spcPts val="0"/>
              </a:spcBef>
              <a:spcAft>
                <a:spcPts val="0"/>
              </a:spcAft>
              <a:buClr>
                <a:srgbClr val="FFFFFF"/>
              </a:buClr>
              <a:buSzPts val="5200"/>
              <a:buFont typeface="Montserrat Black"/>
              <a:buNone/>
              <a:defRPr sz="6933">
                <a:solidFill>
                  <a:srgbClr val="FFFFFF"/>
                </a:solidFill>
                <a:latin typeface="Montserrat Black"/>
                <a:ea typeface="Montserrat Black"/>
                <a:cs typeface="Montserrat Black"/>
                <a:sym typeface="Montserrat Black"/>
              </a:defRPr>
            </a:lvl2pPr>
            <a:lvl3pPr lvl="2" algn="ctr" rtl="0">
              <a:spcBef>
                <a:spcPts val="0"/>
              </a:spcBef>
              <a:spcAft>
                <a:spcPts val="0"/>
              </a:spcAft>
              <a:buClr>
                <a:srgbClr val="FFFFFF"/>
              </a:buClr>
              <a:buSzPts val="5200"/>
              <a:buFont typeface="Montserrat Black"/>
              <a:buNone/>
              <a:defRPr sz="6933">
                <a:solidFill>
                  <a:srgbClr val="FFFFFF"/>
                </a:solidFill>
                <a:latin typeface="Montserrat Black"/>
                <a:ea typeface="Montserrat Black"/>
                <a:cs typeface="Montserrat Black"/>
                <a:sym typeface="Montserrat Black"/>
              </a:defRPr>
            </a:lvl3pPr>
            <a:lvl4pPr lvl="3" algn="ctr" rtl="0">
              <a:spcBef>
                <a:spcPts val="0"/>
              </a:spcBef>
              <a:spcAft>
                <a:spcPts val="0"/>
              </a:spcAft>
              <a:buClr>
                <a:srgbClr val="FFFFFF"/>
              </a:buClr>
              <a:buSzPts val="5200"/>
              <a:buFont typeface="Montserrat Black"/>
              <a:buNone/>
              <a:defRPr sz="6933">
                <a:solidFill>
                  <a:srgbClr val="FFFFFF"/>
                </a:solidFill>
                <a:latin typeface="Montserrat Black"/>
                <a:ea typeface="Montserrat Black"/>
                <a:cs typeface="Montserrat Black"/>
                <a:sym typeface="Montserrat Black"/>
              </a:defRPr>
            </a:lvl4pPr>
            <a:lvl5pPr lvl="4" algn="ctr" rtl="0">
              <a:spcBef>
                <a:spcPts val="0"/>
              </a:spcBef>
              <a:spcAft>
                <a:spcPts val="0"/>
              </a:spcAft>
              <a:buClr>
                <a:srgbClr val="FFFFFF"/>
              </a:buClr>
              <a:buSzPts val="5200"/>
              <a:buFont typeface="Montserrat Black"/>
              <a:buNone/>
              <a:defRPr sz="6933">
                <a:solidFill>
                  <a:srgbClr val="FFFFFF"/>
                </a:solidFill>
                <a:latin typeface="Montserrat Black"/>
                <a:ea typeface="Montserrat Black"/>
                <a:cs typeface="Montserrat Black"/>
                <a:sym typeface="Montserrat Black"/>
              </a:defRPr>
            </a:lvl5pPr>
            <a:lvl6pPr lvl="5" algn="ctr" rtl="0">
              <a:spcBef>
                <a:spcPts val="0"/>
              </a:spcBef>
              <a:spcAft>
                <a:spcPts val="0"/>
              </a:spcAft>
              <a:buClr>
                <a:srgbClr val="FFFFFF"/>
              </a:buClr>
              <a:buSzPts val="5200"/>
              <a:buFont typeface="Montserrat Black"/>
              <a:buNone/>
              <a:defRPr sz="6933">
                <a:solidFill>
                  <a:srgbClr val="FFFFFF"/>
                </a:solidFill>
                <a:latin typeface="Montserrat Black"/>
                <a:ea typeface="Montserrat Black"/>
                <a:cs typeface="Montserrat Black"/>
                <a:sym typeface="Montserrat Black"/>
              </a:defRPr>
            </a:lvl6pPr>
            <a:lvl7pPr lvl="6" algn="ctr" rtl="0">
              <a:spcBef>
                <a:spcPts val="0"/>
              </a:spcBef>
              <a:spcAft>
                <a:spcPts val="0"/>
              </a:spcAft>
              <a:buClr>
                <a:srgbClr val="FFFFFF"/>
              </a:buClr>
              <a:buSzPts val="5200"/>
              <a:buFont typeface="Montserrat Black"/>
              <a:buNone/>
              <a:defRPr sz="6933">
                <a:solidFill>
                  <a:srgbClr val="FFFFFF"/>
                </a:solidFill>
                <a:latin typeface="Montserrat Black"/>
                <a:ea typeface="Montserrat Black"/>
                <a:cs typeface="Montserrat Black"/>
                <a:sym typeface="Montserrat Black"/>
              </a:defRPr>
            </a:lvl7pPr>
            <a:lvl8pPr lvl="7" algn="ctr" rtl="0">
              <a:spcBef>
                <a:spcPts val="0"/>
              </a:spcBef>
              <a:spcAft>
                <a:spcPts val="0"/>
              </a:spcAft>
              <a:buClr>
                <a:srgbClr val="FFFFFF"/>
              </a:buClr>
              <a:buSzPts val="5200"/>
              <a:buFont typeface="Montserrat Black"/>
              <a:buNone/>
              <a:defRPr sz="6933">
                <a:solidFill>
                  <a:srgbClr val="FFFFFF"/>
                </a:solidFill>
                <a:latin typeface="Montserrat Black"/>
                <a:ea typeface="Montserrat Black"/>
                <a:cs typeface="Montserrat Black"/>
                <a:sym typeface="Montserrat Black"/>
              </a:defRPr>
            </a:lvl8pPr>
            <a:lvl9pPr lvl="8" algn="ctr" rtl="0">
              <a:spcBef>
                <a:spcPts val="0"/>
              </a:spcBef>
              <a:spcAft>
                <a:spcPts val="0"/>
              </a:spcAft>
              <a:buClr>
                <a:srgbClr val="FFFFFF"/>
              </a:buClr>
              <a:buSzPts val="5200"/>
              <a:buFont typeface="Montserrat Black"/>
              <a:buNone/>
              <a:defRPr sz="6933">
                <a:solidFill>
                  <a:srgbClr val="FFFFFF"/>
                </a:solidFill>
                <a:latin typeface="Montserrat Black"/>
                <a:ea typeface="Montserrat Black"/>
                <a:cs typeface="Montserrat Black"/>
                <a:sym typeface="Montserrat Black"/>
              </a:defRPr>
            </a:lvl9pPr>
          </a:lstStyle>
          <a:p>
            <a:endParaRPr/>
          </a:p>
        </p:txBody>
      </p:sp>
      <p:sp>
        <p:nvSpPr>
          <p:cNvPr id="164" name="Google Shape;164;p40"/>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Font typeface="Montserrat"/>
              <a:buNone/>
              <a:defRPr sz="3733">
                <a:latin typeface="Montserrat"/>
                <a:ea typeface="Montserrat"/>
                <a:cs typeface="Montserrat"/>
                <a:sym typeface="Montserra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65" name="Google Shape;165;p4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6668614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6"/>
        <p:cNvGrpSpPr/>
        <p:nvPr/>
      </p:nvGrpSpPr>
      <p:grpSpPr>
        <a:xfrm>
          <a:off x="0" y="0"/>
          <a:ext cx="0" cy="0"/>
          <a:chOff x="0" y="0"/>
          <a:chExt cx="0" cy="0"/>
        </a:xfrm>
      </p:grpSpPr>
      <p:sp>
        <p:nvSpPr>
          <p:cNvPr id="167" name="Google Shape;167;p41"/>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3600"/>
              <a:buFont typeface="Montserrat Black"/>
              <a:buNone/>
              <a:defRPr sz="4800">
                <a:solidFill>
                  <a:srgbClr val="FFFFFF"/>
                </a:solidFill>
                <a:latin typeface="Montserrat Black"/>
                <a:ea typeface="Montserrat Black"/>
                <a:cs typeface="Montserrat Black"/>
                <a:sym typeface="Montserrat Black"/>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8" name="Google Shape;168;p4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307035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9"/>
        <p:cNvGrpSpPr/>
        <p:nvPr/>
      </p:nvGrpSpPr>
      <p:grpSpPr>
        <a:xfrm>
          <a:off x="0" y="0"/>
          <a:ext cx="0" cy="0"/>
          <a:chOff x="0" y="0"/>
          <a:chExt cx="0" cy="0"/>
        </a:xfrm>
      </p:grpSpPr>
      <p:sp>
        <p:nvSpPr>
          <p:cNvPr id="170" name="Google Shape;170;p42"/>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800"/>
              <a:buFont typeface="Montserrat Black"/>
              <a:buNone/>
              <a:defRPr>
                <a:solidFill>
                  <a:srgbClr val="FFFFFF"/>
                </a:solidFill>
                <a:latin typeface="Montserrat Black"/>
                <a:ea typeface="Montserrat Black"/>
                <a:cs typeface="Montserrat Black"/>
                <a:sym typeface="Montserrat Black"/>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1" name="Google Shape;171;p42"/>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Clr>
                <a:srgbClr val="FFFFFF"/>
              </a:buClr>
              <a:buSzPts val="1800"/>
              <a:buFont typeface="Lora"/>
              <a:buChar char="●"/>
              <a:defRPr>
                <a:solidFill>
                  <a:srgbClr val="FFFFFF"/>
                </a:solidFill>
                <a:latin typeface="Lora"/>
                <a:ea typeface="Lora"/>
                <a:cs typeface="Lora"/>
                <a:sym typeface="Lora"/>
              </a:defRPr>
            </a:lvl1pPr>
            <a:lvl2pPr marL="1219170" lvl="1" indent="-423323" rtl="0">
              <a:spcBef>
                <a:spcPts val="2133"/>
              </a:spcBef>
              <a:spcAft>
                <a:spcPts val="0"/>
              </a:spcAft>
              <a:buClr>
                <a:srgbClr val="FFFFFF"/>
              </a:buClr>
              <a:buSzPts val="1400"/>
              <a:buFont typeface="Lora"/>
              <a:buChar char="○"/>
              <a:defRPr>
                <a:solidFill>
                  <a:srgbClr val="FFFFFF"/>
                </a:solidFill>
                <a:latin typeface="Lora"/>
                <a:ea typeface="Lora"/>
                <a:cs typeface="Lora"/>
                <a:sym typeface="Lora"/>
              </a:defRPr>
            </a:lvl2pPr>
            <a:lvl3pPr marL="1828754" lvl="2" indent="-423323" rtl="0">
              <a:spcBef>
                <a:spcPts val="2133"/>
              </a:spcBef>
              <a:spcAft>
                <a:spcPts val="0"/>
              </a:spcAft>
              <a:buClr>
                <a:srgbClr val="FFFFFF"/>
              </a:buClr>
              <a:buSzPts val="1400"/>
              <a:buFont typeface="Lora"/>
              <a:buChar char="■"/>
              <a:defRPr>
                <a:solidFill>
                  <a:srgbClr val="FFFFFF"/>
                </a:solidFill>
                <a:latin typeface="Lora"/>
                <a:ea typeface="Lora"/>
                <a:cs typeface="Lora"/>
                <a:sym typeface="Lora"/>
              </a:defRPr>
            </a:lvl3pPr>
            <a:lvl4pPr marL="2438339" lvl="3" indent="-423323" rtl="0">
              <a:spcBef>
                <a:spcPts val="2133"/>
              </a:spcBef>
              <a:spcAft>
                <a:spcPts val="0"/>
              </a:spcAft>
              <a:buClr>
                <a:srgbClr val="FFFFFF"/>
              </a:buClr>
              <a:buSzPts val="1400"/>
              <a:buFont typeface="Lora"/>
              <a:buChar char="●"/>
              <a:defRPr>
                <a:solidFill>
                  <a:srgbClr val="FFFFFF"/>
                </a:solidFill>
                <a:latin typeface="Lora"/>
                <a:ea typeface="Lora"/>
                <a:cs typeface="Lora"/>
                <a:sym typeface="Lora"/>
              </a:defRPr>
            </a:lvl4pPr>
            <a:lvl5pPr marL="3047924" lvl="4" indent="-423323" rtl="0">
              <a:spcBef>
                <a:spcPts val="2133"/>
              </a:spcBef>
              <a:spcAft>
                <a:spcPts val="0"/>
              </a:spcAft>
              <a:buClr>
                <a:srgbClr val="FFFFFF"/>
              </a:buClr>
              <a:buSzPts val="1400"/>
              <a:buFont typeface="Lora"/>
              <a:buChar char="○"/>
              <a:defRPr>
                <a:solidFill>
                  <a:srgbClr val="FFFFFF"/>
                </a:solidFill>
                <a:latin typeface="Lora"/>
                <a:ea typeface="Lora"/>
                <a:cs typeface="Lora"/>
                <a:sym typeface="Lora"/>
              </a:defRPr>
            </a:lvl5pPr>
            <a:lvl6pPr marL="3657509" lvl="5" indent="-423323" rtl="0">
              <a:spcBef>
                <a:spcPts val="2133"/>
              </a:spcBef>
              <a:spcAft>
                <a:spcPts val="0"/>
              </a:spcAft>
              <a:buClr>
                <a:srgbClr val="FFFFFF"/>
              </a:buClr>
              <a:buSzPts val="1400"/>
              <a:buFont typeface="Lora"/>
              <a:buChar char="■"/>
              <a:defRPr>
                <a:solidFill>
                  <a:srgbClr val="FFFFFF"/>
                </a:solidFill>
                <a:latin typeface="Lora"/>
                <a:ea typeface="Lora"/>
                <a:cs typeface="Lora"/>
                <a:sym typeface="Lora"/>
              </a:defRPr>
            </a:lvl6pPr>
            <a:lvl7pPr marL="4267093" lvl="6" indent="-423323" rtl="0">
              <a:spcBef>
                <a:spcPts val="2133"/>
              </a:spcBef>
              <a:spcAft>
                <a:spcPts val="0"/>
              </a:spcAft>
              <a:buClr>
                <a:srgbClr val="FFFFFF"/>
              </a:buClr>
              <a:buSzPts val="1400"/>
              <a:buFont typeface="Lora"/>
              <a:buChar char="●"/>
              <a:defRPr>
                <a:solidFill>
                  <a:srgbClr val="FFFFFF"/>
                </a:solidFill>
                <a:latin typeface="Lora"/>
                <a:ea typeface="Lora"/>
                <a:cs typeface="Lora"/>
                <a:sym typeface="Lora"/>
              </a:defRPr>
            </a:lvl7pPr>
            <a:lvl8pPr marL="4876678" lvl="7" indent="-423323" rtl="0">
              <a:spcBef>
                <a:spcPts val="2133"/>
              </a:spcBef>
              <a:spcAft>
                <a:spcPts val="0"/>
              </a:spcAft>
              <a:buClr>
                <a:srgbClr val="FFFFFF"/>
              </a:buClr>
              <a:buSzPts val="1400"/>
              <a:buFont typeface="Lora"/>
              <a:buChar char="○"/>
              <a:defRPr>
                <a:solidFill>
                  <a:srgbClr val="FFFFFF"/>
                </a:solidFill>
                <a:latin typeface="Lora"/>
                <a:ea typeface="Lora"/>
                <a:cs typeface="Lora"/>
                <a:sym typeface="Lora"/>
              </a:defRPr>
            </a:lvl8pPr>
            <a:lvl9pPr marL="5486263" lvl="8" indent="-423323" rtl="0">
              <a:spcBef>
                <a:spcPts val="2133"/>
              </a:spcBef>
              <a:spcAft>
                <a:spcPts val="2133"/>
              </a:spcAft>
              <a:buClr>
                <a:srgbClr val="FFFFFF"/>
              </a:buClr>
              <a:buSzPts val="1400"/>
              <a:buFont typeface="Lora"/>
              <a:buChar char="■"/>
              <a:defRPr>
                <a:solidFill>
                  <a:srgbClr val="FFFFFF"/>
                </a:solidFill>
                <a:latin typeface="Lora"/>
                <a:ea typeface="Lora"/>
                <a:cs typeface="Lora"/>
                <a:sym typeface="Lora"/>
              </a:defRPr>
            </a:lvl9pPr>
          </a:lstStyle>
          <a:p>
            <a:endParaRPr/>
          </a:p>
        </p:txBody>
      </p:sp>
      <p:sp>
        <p:nvSpPr>
          <p:cNvPr id="172" name="Google Shape;172;p4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6404045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3"/>
        <p:cNvGrpSpPr/>
        <p:nvPr/>
      </p:nvGrpSpPr>
      <p:grpSpPr>
        <a:xfrm>
          <a:off x="0" y="0"/>
          <a:ext cx="0" cy="0"/>
          <a:chOff x="0" y="0"/>
          <a:chExt cx="0" cy="0"/>
        </a:xfrm>
      </p:grpSpPr>
      <p:sp>
        <p:nvSpPr>
          <p:cNvPr id="174" name="Google Shape;174;p43"/>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800"/>
              <a:buFont typeface="Montserrat Black"/>
              <a:buNone/>
              <a:defRPr>
                <a:solidFill>
                  <a:srgbClr val="FFFFFF"/>
                </a:solidFill>
                <a:latin typeface="Montserrat Black"/>
                <a:ea typeface="Montserrat Black"/>
                <a:cs typeface="Montserrat Black"/>
                <a:sym typeface="Montserrat Black"/>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5" name="Google Shape;175;p43"/>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FFFFFF"/>
              </a:buClr>
              <a:buSzPts val="1400"/>
              <a:buFont typeface="Lora"/>
              <a:buChar char="●"/>
              <a:defRPr sz="1867">
                <a:solidFill>
                  <a:srgbClr val="FFFFFF"/>
                </a:solidFill>
                <a:latin typeface="Lora"/>
                <a:ea typeface="Lora"/>
                <a:cs typeface="Lora"/>
                <a:sym typeface="Lora"/>
              </a:defRPr>
            </a:lvl1pPr>
            <a:lvl2pPr marL="1219170" lvl="1"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2pPr>
            <a:lvl3pPr marL="1828754" lvl="2"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3pPr>
            <a:lvl4pPr marL="2438339" lvl="3"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4pPr>
            <a:lvl5pPr marL="3047924" lvl="4"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5pPr>
            <a:lvl6pPr marL="3657509" lvl="5"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6pPr>
            <a:lvl7pPr marL="4267093" lvl="6"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7pPr>
            <a:lvl8pPr marL="4876678" lvl="7"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8pPr>
            <a:lvl9pPr marL="5486263" lvl="8" indent="-406390" rtl="0">
              <a:spcBef>
                <a:spcPts val="2133"/>
              </a:spcBef>
              <a:spcAft>
                <a:spcPts val="2133"/>
              </a:spcAft>
              <a:buClr>
                <a:srgbClr val="FFFFFF"/>
              </a:buClr>
              <a:buSzPts val="1200"/>
              <a:buFont typeface="Lora"/>
              <a:buChar char="■"/>
              <a:defRPr sz="1600">
                <a:solidFill>
                  <a:srgbClr val="FFFFFF"/>
                </a:solidFill>
                <a:latin typeface="Lora"/>
                <a:ea typeface="Lora"/>
                <a:cs typeface="Lora"/>
                <a:sym typeface="Lora"/>
              </a:defRPr>
            </a:lvl9pPr>
          </a:lstStyle>
          <a:p>
            <a:endParaRPr/>
          </a:p>
        </p:txBody>
      </p:sp>
      <p:sp>
        <p:nvSpPr>
          <p:cNvPr id="176" name="Google Shape;176;p43"/>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FFFFFF"/>
              </a:buClr>
              <a:buSzPts val="1400"/>
              <a:buFont typeface="Lora"/>
              <a:buChar char="●"/>
              <a:defRPr sz="1867">
                <a:solidFill>
                  <a:srgbClr val="FFFFFF"/>
                </a:solidFill>
                <a:latin typeface="Lora"/>
                <a:ea typeface="Lora"/>
                <a:cs typeface="Lora"/>
                <a:sym typeface="Lora"/>
              </a:defRPr>
            </a:lvl1pPr>
            <a:lvl2pPr marL="1219170" lvl="1"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2pPr>
            <a:lvl3pPr marL="1828754" lvl="2"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3pPr>
            <a:lvl4pPr marL="2438339" lvl="3"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4pPr>
            <a:lvl5pPr marL="3047924" lvl="4"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5pPr>
            <a:lvl6pPr marL="3657509" lvl="5"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6pPr>
            <a:lvl7pPr marL="4267093" lvl="6"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7pPr>
            <a:lvl8pPr marL="4876678" lvl="7"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8pPr>
            <a:lvl9pPr marL="5486263" lvl="8" indent="-406390" rtl="0">
              <a:spcBef>
                <a:spcPts val="2133"/>
              </a:spcBef>
              <a:spcAft>
                <a:spcPts val="2133"/>
              </a:spcAft>
              <a:buClr>
                <a:srgbClr val="FFFFFF"/>
              </a:buClr>
              <a:buSzPts val="1200"/>
              <a:buFont typeface="Lora"/>
              <a:buChar char="■"/>
              <a:defRPr sz="1600">
                <a:solidFill>
                  <a:srgbClr val="FFFFFF"/>
                </a:solidFill>
                <a:latin typeface="Lora"/>
                <a:ea typeface="Lora"/>
                <a:cs typeface="Lora"/>
                <a:sym typeface="Lora"/>
              </a:defRPr>
            </a:lvl9pPr>
          </a:lstStyle>
          <a:p>
            <a:endParaRPr/>
          </a:p>
        </p:txBody>
      </p:sp>
      <p:sp>
        <p:nvSpPr>
          <p:cNvPr id="177" name="Google Shape;177;p4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1595316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78"/>
        <p:cNvGrpSpPr/>
        <p:nvPr/>
      </p:nvGrpSpPr>
      <p:grpSpPr>
        <a:xfrm>
          <a:off x="0" y="0"/>
          <a:ext cx="0" cy="0"/>
          <a:chOff x="0" y="0"/>
          <a:chExt cx="0" cy="0"/>
        </a:xfrm>
      </p:grpSpPr>
      <p:sp>
        <p:nvSpPr>
          <p:cNvPr id="179" name="Google Shape;179;p4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800"/>
              <a:buFont typeface="Montserrat Black"/>
              <a:buNone/>
              <a:defRPr>
                <a:solidFill>
                  <a:srgbClr val="FFFFFF"/>
                </a:solidFill>
                <a:latin typeface="Montserrat Black"/>
                <a:ea typeface="Montserrat Black"/>
                <a:cs typeface="Montserrat Black"/>
                <a:sym typeface="Montserrat Black"/>
              </a:defRPr>
            </a:lvl1pPr>
            <a:lvl2pPr lvl="1" rtl="0">
              <a:spcBef>
                <a:spcPts val="0"/>
              </a:spcBef>
              <a:spcAft>
                <a:spcPts val="0"/>
              </a:spcAft>
              <a:buClr>
                <a:srgbClr val="FFFFFF"/>
              </a:buClr>
              <a:buSzPts val="2800"/>
              <a:buFont typeface="Montserrat Black"/>
              <a:buNone/>
              <a:defRPr>
                <a:solidFill>
                  <a:srgbClr val="FFFFFF"/>
                </a:solidFill>
                <a:latin typeface="Montserrat Black"/>
                <a:ea typeface="Montserrat Black"/>
                <a:cs typeface="Montserrat Black"/>
                <a:sym typeface="Montserrat Black"/>
              </a:defRPr>
            </a:lvl2pPr>
            <a:lvl3pPr lvl="2" rtl="0">
              <a:spcBef>
                <a:spcPts val="0"/>
              </a:spcBef>
              <a:spcAft>
                <a:spcPts val="0"/>
              </a:spcAft>
              <a:buClr>
                <a:srgbClr val="FFFFFF"/>
              </a:buClr>
              <a:buSzPts val="2800"/>
              <a:buFont typeface="Montserrat Black"/>
              <a:buNone/>
              <a:defRPr>
                <a:solidFill>
                  <a:srgbClr val="FFFFFF"/>
                </a:solidFill>
                <a:latin typeface="Montserrat Black"/>
                <a:ea typeface="Montserrat Black"/>
                <a:cs typeface="Montserrat Black"/>
                <a:sym typeface="Montserrat Black"/>
              </a:defRPr>
            </a:lvl3pPr>
            <a:lvl4pPr lvl="3" rtl="0">
              <a:spcBef>
                <a:spcPts val="0"/>
              </a:spcBef>
              <a:spcAft>
                <a:spcPts val="0"/>
              </a:spcAft>
              <a:buClr>
                <a:srgbClr val="FFFFFF"/>
              </a:buClr>
              <a:buSzPts val="2800"/>
              <a:buFont typeface="Montserrat Black"/>
              <a:buNone/>
              <a:defRPr>
                <a:solidFill>
                  <a:srgbClr val="FFFFFF"/>
                </a:solidFill>
                <a:latin typeface="Montserrat Black"/>
                <a:ea typeface="Montserrat Black"/>
                <a:cs typeface="Montserrat Black"/>
                <a:sym typeface="Montserrat Black"/>
              </a:defRPr>
            </a:lvl4pPr>
            <a:lvl5pPr lvl="4" rtl="0">
              <a:spcBef>
                <a:spcPts val="0"/>
              </a:spcBef>
              <a:spcAft>
                <a:spcPts val="0"/>
              </a:spcAft>
              <a:buClr>
                <a:srgbClr val="FFFFFF"/>
              </a:buClr>
              <a:buSzPts val="2800"/>
              <a:buFont typeface="Montserrat Black"/>
              <a:buNone/>
              <a:defRPr>
                <a:solidFill>
                  <a:srgbClr val="FFFFFF"/>
                </a:solidFill>
                <a:latin typeface="Montserrat Black"/>
                <a:ea typeface="Montserrat Black"/>
                <a:cs typeface="Montserrat Black"/>
                <a:sym typeface="Montserrat Black"/>
              </a:defRPr>
            </a:lvl5pPr>
            <a:lvl6pPr lvl="5" rtl="0">
              <a:spcBef>
                <a:spcPts val="0"/>
              </a:spcBef>
              <a:spcAft>
                <a:spcPts val="0"/>
              </a:spcAft>
              <a:buClr>
                <a:srgbClr val="FFFFFF"/>
              </a:buClr>
              <a:buSzPts val="2800"/>
              <a:buFont typeface="Montserrat Black"/>
              <a:buNone/>
              <a:defRPr>
                <a:solidFill>
                  <a:srgbClr val="FFFFFF"/>
                </a:solidFill>
                <a:latin typeface="Montserrat Black"/>
                <a:ea typeface="Montserrat Black"/>
                <a:cs typeface="Montserrat Black"/>
                <a:sym typeface="Montserrat Black"/>
              </a:defRPr>
            </a:lvl6pPr>
            <a:lvl7pPr lvl="6" rtl="0">
              <a:spcBef>
                <a:spcPts val="0"/>
              </a:spcBef>
              <a:spcAft>
                <a:spcPts val="0"/>
              </a:spcAft>
              <a:buClr>
                <a:srgbClr val="FFFFFF"/>
              </a:buClr>
              <a:buSzPts val="2800"/>
              <a:buFont typeface="Montserrat Black"/>
              <a:buNone/>
              <a:defRPr>
                <a:solidFill>
                  <a:srgbClr val="FFFFFF"/>
                </a:solidFill>
                <a:latin typeface="Montserrat Black"/>
                <a:ea typeface="Montserrat Black"/>
                <a:cs typeface="Montserrat Black"/>
                <a:sym typeface="Montserrat Black"/>
              </a:defRPr>
            </a:lvl7pPr>
            <a:lvl8pPr lvl="7" rtl="0">
              <a:spcBef>
                <a:spcPts val="0"/>
              </a:spcBef>
              <a:spcAft>
                <a:spcPts val="0"/>
              </a:spcAft>
              <a:buClr>
                <a:srgbClr val="FFFFFF"/>
              </a:buClr>
              <a:buSzPts val="2800"/>
              <a:buFont typeface="Montserrat Black"/>
              <a:buNone/>
              <a:defRPr>
                <a:solidFill>
                  <a:srgbClr val="FFFFFF"/>
                </a:solidFill>
                <a:latin typeface="Montserrat Black"/>
                <a:ea typeface="Montserrat Black"/>
                <a:cs typeface="Montserrat Black"/>
                <a:sym typeface="Montserrat Black"/>
              </a:defRPr>
            </a:lvl8pPr>
            <a:lvl9pPr lvl="8" rtl="0">
              <a:spcBef>
                <a:spcPts val="0"/>
              </a:spcBef>
              <a:spcAft>
                <a:spcPts val="0"/>
              </a:spcAft>
              <a:buClr>
                <a:srgbClr val="FFFFFF"/>
              </a:buClr>
              <a:buSzPts val="2800"/>
              <a:buFont typeface="Montserrat Black"/>
              <a:buNone/>
              <a:defRPr>
                <a:solidFill>
                  <a:srgbClr val="FFFFFF"/>
                </a:solidFill>
                <a:latin typeface="Montserrat Black"/>
                <a:ea typeface="Montserrat Black"/>
                <a:cs typeface="Montserrat Black"/>
                <a:sym typeface="Montserrat Black"/>
              </a:defRPr>
            </a:lvl9pPr>
          </a:lstStyle>
          <a:p>
            <a:endParaRPr/>
          </a:p>
        </p:txBody>
      </p:sp>
      <p:sp>
        <p:nvSpPr>
          <p:cNvPr id="180" name="Google Shape;180;p4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4767128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1"/>
        <p:cNvGrpSpPr/>
        <p:nvPr/>
      </p:nvGrpSpPr>
      <p:grpSpPr>
        <a:xfrm>
          <a:off x="0" y="0"/>
          <a:ext cx="0" cy="0"/>
          <a:chOff x="0" y="0"/>
          <a:chExt cx="0" cy="0"/>
        </a:xfrm>
      </p:grpSpPr>
      <p:sp>
        <p:nvSpPr>
          <p:cNvPr id="182" name="Google Shape;182;p45"/>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2400"/>
              <a:buFont typeface="Montserrat Black"/>
              <a:buNone/>
              <a:defRPr sz="3200">
                <a:solidFill>
                  <a:srgbClr val="FFFFFF"/>
                </a:solidFill>
                <a:latin typeface="Montserrat Black"/>
                <a:ea typeface="Montserrat Black"/>
                <a:cs typeface="Montserrat Black"/>
                <a:sym typeface="Montserrat Black"/>
              </a:defRPr>
            </a:lvl1pPr>
            <a:lvl2pPr lvl="1" rtl="0">
              <a:spcBef>
                <a:spcPts val="0"/>
              </a:spcBef>
              <a:spcAft>
                <a:spcPts val="0"/>
              </a:spcAft>
              <a:buClr>
                <a:srgbClr val="FFFFFF"/>
              </a:buClr>
              <a:buSzPts val="2400"/>
              <a:buFont typeface="Montserrat Black"/>
              <a:buNone/>
              <a:defRPr sz="3200">
                <a:solidFill>
                  <a:srgbClr val="FFFFFF"/>
                </a:solidFill>
                <a:latin typeface="Montserrat Black"/>
                <a:ea typeface="Montserrat Black"/>
                <a:cs typeface="Montserrat Black"/>
                <a:sym typeface="Montserrat Black"/>
              </a:defRPr>
            </a:lvl2pPr>
            <a:lvl3pPr lvl="2" rtl="0">
              <a:spcBef>
                <a:spcPts val="0"/>
              </a:spcBef>
              <a:spcAft>
                <a:spcPts val="0"/>
              </a:spcAft>
              <a:buClr>
                <a:srgbClr val="FFFFFF"/>
              </a:buClr>
              <a:buSzPts val="2400"/>
              <a:buFont typeface="Montserrat Black"/>
              <a:buNone/>
              <a:defRPr sz="3200">
                <a:solidFill>
                  <a:srgbClr val="FFFFFF"/>
                </a:solidFill>
                <a:latin typeface="Montserrat Black"/>
                <a:ea typeface="Montserrat Black"/>
                <a:cs typeface="Montserrat Black"/>
                <a:sym typeface="Montserrat Black"/>
              </a:defRPr>
            </a:lvl3pPr>
            <a:lvl4pPr lvl="3" rtl="0">
              <a:spcBef>
                <a:spcPts val="0"/>
              </a:spcBef>
              <a:spcAft>
                <a:spcPts val="0"/>
              </a:spcAft>
              <a:buClr>
                <a:srgbClr val="FFFFFF"/>
              </a:buClr>
              <a:buSzPts val="2400"/>
              <a:buFont typeface="Montserrat Black"/>
              <a:buNone/>
              <a:defRPr sz="3200">
                <a:solidFill>
                  <a:srgbClr val="FFFFFF"/>
                </a:solidFill>
                <a:latin typeface="Montserrat Black"/>
                <a:ea typeface="Montserrat Black"/>
                <a:cs typeface="Montserrat Black"/>
                <a:sym typeface="Montserrat Black"/>
              </a:defRPr>
            </a:lvl4pPr>
            <a:lvl5pPr lvl="4" rtl="0">
              <a:spcBef>
                <a:spcPts val="0"/>
              </a:spcBef>
              <a:spcAft>
                <a:spcPts val="0"/>
              </a:spcAft>
              <a:buClr>
                <a:srgbClr val="FFFFFF"/>
              </a:buClr>
              <a:buSzPts val="2400"/>
              <a:buFont typeface="Montserrat Black"/>
              <a:buNone/>
              <a:defRPr sz="3200">
                <a:solidFill>
                  <a:srgbClr val="FFFFFF"/>
                </a:solidFill>
                <a:latin typeface="Montserrat Black"/>
                <a:ea typeface="Montserrat Black"/>
                <a:cs typeface="Montserrat Black"/>
                <a:sym typeface="Montserrat Black"/>
              </a:defRPr>
            </a:lvl5pPr>
            <a:lvl6pPr lvl="5" rtl="0">
              <a:spcBef>
                <a:spcPts val="0"/>
              </a:spcBef>
              <a:spcAft>
                <a:spcPts val="0"/>
              </a:spcAft>
              <a:buClr>
                <a:srgbClr val="FFFFFF"/>
              </a:buClr>
              <a:buSzPts val="2400"/>
              <a:buFont typeface="Montserrat Black"/>
              <a:buNone/>
              <a:defRPr sz="3200">
                <a:solidFill>
                  <a:srgbClr val="FFFFFF"/>
                </a:solidFill>
                <a:latin typeface="Montserrat Black"/>
                <a:ea typeface="Montserrat Black"/>
                <a:cs typeface="Montserrat Black"/>
                <a:sym typeface="Montserrat Black"/>
              </a:defRPr>
            </a:lvl6pPr>
            <a:lvl7pPr lvl="6" rtl="0">
              <a:spcBef>
                <a:spcPts val="0"/>
              </a:spcBef>
              <a:spcAft>
                <a:spcPts val="0"/>
              </a:spcAft>
              <a:buClr>
                <a:srgbClr val="FFFFFF"/>
              </a:buClr>
              <a:buSzPts val="2400"/>
              <a:buFont typeface="Montserrat Black"/>
              <a:buNone/>
              <a:defRPr sz="3200">
                <a:solidFill>
                  <a:srgbClr val="FFFFFF"/>
                </a:solidFill>
                <a:latin typeface="Montserrat Black"/>
                <a:ea typeface="Montserrat Black"/>
                <a:cs typeface="Montserrat Black"/>
                <a:sym typeface="Montserrat Black"/>
              </a:defRPr>
            </a:lvl7pPr>
            <a:lvl8pPr lvl="7" rtl="0">
              <a:spcBef>
                <a:spcPts val="0"/>
              </a:spcBef>
              <a:spcAft>
                <a:spcPts val="0"/>
              </a:spcAft>
              <a:buClr>
                <a:srgbClr val="FFFFFF"/>
              </a:buClr>
              <a:buSzPts val="2400"/>
              <a:buFont typeface="Montserrat Black"/>
              <a:buNone/>
              <a:defRPr sz="3200">
                <a:solidFill>
                  <a:srgbClr val="FFFFFF"/>
                </a:solidFill>
                <a:latin typeface="Montserrat Black"/>
                <a:ea typeface="Montserrat Black"/>
                <a:cs typeface="Montserrat Black"/>
                <a:sym typeface="Montserrat Black"/>
              </a:defRPr>
            </a:lvl8pPr>
            <a:lvl9pPr lvl="8" rtl="0">
              <a:spcBef>
                <a:spcPts val="0"/>
              </a:spcBef>
              <a:spcAft>
                <a:spcPts val="0"/>
              </a:spcAft>
              <a:buClr>
                <a:srgbClr val="FFFFFF"/>
              </a:buClr>
              <a:buSzPts val="2400"/>
              <a:buFont typeface="Montserrat Black"/>
              <a:buNone/>
              <a:defRPr sz="3200">
                <a:solidFill>
                  <a:srgbClr val="FFFFFF"/>
                </a:solidFill>
                <a:latin typeface="Montserrat Black"/>
                <a:ea typeface="Montserrat Black"/>
                <a:cs typeface="Montserrat Black"/>
                <a:sym typeface="Montserrat Black"/>
              </a:defRPr>
            </a:lvl9pPr>
          </a:lstStyle>
          <a:p>
            <a:endParaRPr/>
          </a:p>
        </p:txBody>
      </p:sp>
      <p:sp>
        <p:nvSpPr>
          <p:cNvPr id="183" name="Google Shape;183;p45"/>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FFFFFF"/>
              </a:buClr>
              <a:buSzPts val="1200"/>
              <a:buFont typeface="Lora"/>
              <a:buChar char="●"/>
              <a:defRPr sz="1600">
                <a:solidFill>
                  <a:srgbClr val="FFFFFF"/>
                </a:solidFill>
                <a:latin typeface="Lora"/>
                <a:ea typeface="Lora"/>
                <a:cs typeface="Lora"/>
                <a:sym typeface="Lora"/>
              </a:defRPr>
            </a:lvl1pPr>
            <a:lvl2pPr marL="1219170" lvl="1"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2pPr>
            <a:lvl3pPr marL="1828754" lvl="2"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3pPr>
            <a:lvl4pPr marL="2438339" lvl="3"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4pPr>
            <a:lvl5pPr marL="3047924" lvl="4"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5pPr>
            <a:lvl6pPr marL="3657509" lvl="5"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6pPr>
            <a:lvl7pPr marL="4267093" lvl="6"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7pPr>
            <a:lvl8pPr marL="4876678" lvl="7" indent="-406390" rtl="0">
              <a:spcBef>
                <a:spcPts val="2133"/>
              </a:spcBef>
              <a:spcAft>
                <a:spcPts val="0"/>
              </a:spcAft>
              <a:buClr>
                <a:srgbClr val="FFFFFF"/>
              </a:buClr>
              <a:buSzPts val="1200"/>
              <a:buFont typeface="Lora"/>
              <a:buChar char="○"/>
              <a:defRPr sz="1600">
                <a:solidFill>
                  <a:srgbClr val="FFFFFF"/>
                </a:solidFill>
                <a:latin typeface="Lora"/>
                <a:ea typeface="Lora"/>
                <a:cs typeface="Lora"/>
                <a:sym typeface="Lora"/>
              </a:defRPr>
            </a:lvl8pPr>
            <a:lvl9pPr marL="5486263" lvl="8" indent="-406390" rtl="0">
              <a:spcBef>
                <a:spcPts val="2133"/>
              </a:spcBef>
              <a:spcAft>
                <a:spcPts val="2133"/>
              </a:spcAft>
              <a:buClr>
                <a:srgbClr val="FFFFFF"/>
              </a:buClr>
              <a:buSzPts val="1200"/>
              <a:buFont typeface="Lora"/>
              <a:buChar char="■"/>
              <a:defRPr sz="1600">
                <a:solidFill>
                  <a:srgbClr val="FFFFFF"/>
                </a:solidFill>
                <a:latin typeface="Lora"/>
                <a:ea typeface="Lora"/>
                <a:cs typeface="Lora"/>
                <a:sym typeface="Lora"/>
              </a:defRPr>
            </a:lvl9pPr>
          </a:lstStyle>
          <a:p>
            <a:endParaRPr/>
          </a:p>
        </p:txBody>
      </p:sp>
      <p:sp>
        <p:nvSpPr>
          <p:cNvPr id="184" name="Google Shape;184;p4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4081321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EEB87-CFD7-4D3C-A218-379FAB8E20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814031-C409-4645-8D2F-30B9243CBC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2D477F-BA28-4A20-B19C-9FD0C03EEB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3C5BAA-AB62-42D7-BC8A-D03D735AB67B}"/>
              </a:ext>
            </a:extLst>
          </p:cNvPr>
          <p:cNvSpPr>
            <a:spLocks noGrp="1"/>
          </p:cNvSpPr>
          <p:nvPr>
            <p:ph type="dt" sz="half" idx="10"/>
          </p:nvPr>
        </p:nvSpPr>
        <p:spPr/>
        <p:txBody>
          <a:bodyPr/>
          <a:lstStyle/>
          <a:p>
            <a:fld id="{CABA1DA8-6580-4875-8248-5885DC708476}" type="datetimeFigureOut">
              <a:rPr lang="en-US" smtClean="0"/>
              <a:t>1/24/2023</a:t>
            </a:fld>
            <a:endParaRPr lang="en-US" dirty="0"/>
          </a:p>
        </p:txBody>
      </p:sp>
      <p:sp>
        <p:nvSpPr>
          <p:cNvPr id="6" name="Footer Placeholder 5">
            <a:extLst>
              <a:ext uri="{FF2B5EF4-FFF2-40B4-BE49-F238E27FC236}">
                <a16:creationId xmlns:a16="http://schemas.microsoft.com/office/drawing/2014/main" id="{B7DA4F67-4B87-4DA6-9DF1-9A26C8B192D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F67CBD4-ED13-4EAE-B59A-50BFF3C9F16B}"/>
              </a:ext>
            </a:extLst>
          </p:cNvPr>
          <p:cNvSpPr>
            <a:spLocks noGrp="1"/>
          </p:cNvSpPr>
          <p:nvPr>
            <p:ph type="sldNum" sz="quarter" idx="12"/>
          </p:nvPr>
        </p:nvSpPr>
        <p:spPr/>
        <p:txBody>
          <a:bodyPr/>
          <a:lstStyle/>
          <a:p>
            <a:fld id="{6068D7EC-2945-410E-B918-76238B18A6CF}" type="slidenum">
              <a:rPr lang="en-US" smtClean="0"/>
              <a:t>‹#›</a:t>
            </a:fld>
            <a:endParaRPr lang="en-US" dirty="0"/>
          </a:p>
        </p:txBody>
      </p:sp>
    </p:spTree>
    <p:extLst>
      <p:ext uri="{BB962C8B-B14F-4D97-AF65-F5344CB8AC3E}">
        <p14:creationId xmlns:p14="http://schemas.microsoft.com/office/powerpoint/2010/main" val="25830561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5"/>
        <p:cNvGrpSpPr/>
        <p:nvPr/>
      </p:nvGrpSpPr>
      <p:grpSpPr>
        <a:xfrm>
          <a:off x="0" y="0"/>
          <a:ext cx="0" cy="0"/>
          <a:chOff x="0" y="0"/>
          <a:chExt cx="0" cy="0"/>
        </a:xfrm>
      </p:grpSpPr>
      <p:sp>
        <p:nvSpPr>
          <p:cNvPr id="186" name="Google Shape;186;p46"/>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800"/>
              <a:buFont typeface="Montserrat Black"/>
              <a:buNone/>
              <a:defRPr sz="6400">
                <a:solidFill>
                  <a:srgbClr val="FFFFFF"/>
                </a:solidFill>
                <a:latin typeface="Montserrat Black"/>
                <a:ea typeface="Montserrat Black"/>
                <a:cs typeface="Montserrat Black"/>
                <a:sym typeface="Montserrat Black"/>
              </a:defRPr>
            </a:lvl1pPr>
            <a:lvl2pPr lvl="1" rtl="0">
              <a:spcBef>
                <a:spcPts val="0"/>
              </a:spcBef>
              <a:spcAft>
                <a:spcPts val="0"/>
              </a:spcAft>
              <a:buClr>
                <a:srgbClr val="FFFFFF"/>
              </a:buClr>
              <a:buSzPts val="4800"/>
              <a:buFont typeface="Montserrat Black"/>
              <a:buNone/>
              <a:defRPr sz="6400">
                <a:solidFill>
                  <a:srgbClr val="FFFFFF"/>
                </a:solidFill>
                <a:latin typeface="Montserrat Black"/>
                <a:ea typeface="Montserrat Black"/>
                <a:cs typeface="Montserrat Black"/>
                <a:sym typeface="Montserrat Black"/>
              </a:defRPr>
            </a:lvl2pPr>
            <a:lvl3pPr lvl="2" rtl="0">
              <a:spcBef>
                <a:spcPts val="0"/>
              </a:spcBef>
              <a:spcAft>
                <a:spcPts val="0"/>
              </a:spcAft>
              <a:buClr>
                <a:srgbClr val="FFFFFF"/>
              </a:buClr>
              <a:buSzPts val="4800"/>
              <a:buFont typeface="Montserrat Black"/>
              <a:buNone/>
              <a:defRPr sz="6400">
                <a:solidFill>
                  <a:srgbClr val="FFFFFF"/>
                </a:solidFill>
                <a:latin typeface="Montserrat Black"/>
                <a:ea typeface="Montserrat Black"/>
                <a:cs typeface="Montserrat Black"/>
                <a:sym typeface="Montserrat Black"/>
              </a:defRPr>
            </a:lvl3pPr>
            <a:lvl4pPr lvl="3" rtl="0">
              <a:spcBef>
                <a:spcPts val="0"/>
              </a:spcBef>
              <a:spcAft>
                <a:spcPts val="0"/>
              </a:spcAft>
              <a:buClr>
                <a:srgbClr val="FFFFFF"/>
              </a:buClr>
              <a:buSzPts val="4800"/>
              <a:buFont typeface="Montserrat Black"/>
              <a:buNone/>
              <a:defRPr sz="6400">
                <a:solidFill>
                  <a:srgbClr val="FFFFFF"/>
                </a:solidFill>
                <a:latin typeface="Montserrat Black"/>
                <a:ea typeface="Montserrat Black"/>
                <a:cs typeface="Montserrat Black"/>
                <a:sym typeface="Montserrat Black"/>
              </a:defRPr>
            </a:lvl4pPr>
            <a:lvl5pPr lvl="4" rtl="0">
              <a:spcBef>
                <a:spcPts val="0"/>
              </a:spcBef>
              <a:spcAft>
                <a:spcPts val="0"/>
              </a:spcAft>
              <a:buClr>
                <a:srgbClr val="FFFFFF"/>
              </a:buClr>
              <a:buSzPts val="4800"/>
              <a:buFont typeface="Montserrat Black"/>
              <a:buNone/>
              <a:defRPr sz="6400">
                <a:solidFill>
                  <a:srgbClr val="FFFFFF"/>
                </a:solidFill>
                <a:latin typeface="Montserrat Black"/>
                <a:ea typeface="Montserrat Black"/>
                <a:cs typeface="Montserrat Black"/>
                <a:sym typeface="Montserrat Black"/>
              </a:defRPr>
            </a:lvl5pPr>
            <a:lvl6pPr lvl="5" rtl="0">
              <a:spcBef>
                <a:spcPts val="0"/>
              </a:spcBef>
              <a:spcAft>
                <a:spcPts val="0"/>
              </a:spcAft>
              <a:buClr>
                <a:srgbClr val="FFFFFF"/>
              </a:buClr>
              <a:buSzPts val="4800"/>
              <a:buFont typeface="Montserrat Black"/>
              <a:buNone/>
              <a:defRPr sz="6400">
                <a:solidFill>
                  <a:srgbClr val="FFFFFF"/>
                </a:solidFill>
                <a:latin typeface="Montserrat Black"/>
                <a:ea typeface="Montserrat Black"/>
                <a:cs typeface="Montserrat Black"/>
                <a:sym typeface="Montserrat Black"/>
              </a:defRPr>
            </a:lvl6pPr>
            <a:lvl7pPr lvl="6" rtl="0">
              <a:spcBef>
                <a:spcPts val="0"/>
              </a:spcBef>
              <a:spcAft>
                <a:spcPts val="0"/>
              </a:spcAft>
              <a:buClr>
                <a:srgbClr val="FFFFFF"/>
              </a:buClr>
              <a:buSzPts val="4800"/>
              <a:buFont typeface="Montserrat Black"/>
              <a:buNone/>
              <a:defRPr sz="6400">
                <a:solidFill>
                  <a:srgbClr val="FFFFFF"/>
                </a:solidFill>
                <a:latin typeface="Montserrat Black"/>
                <a:ea typeface="Montserrat Black"/>
                <a:cs typeface="Montserrat Black"/>
                <a:sym typeface="Montserrat Black"/>
              </a:defRPr>
            </a:lvl7pPr>
            <a:lvl8pPr lvl="7" rtl="0">
              <a:spcBef>
                <a:spcPts val="0"/>
              </a:spcBef>
              <a:spcAft>
                <a:spcPts val="0"/>
              </a:spcAft>
              <a:buClr>
                <a:srgbClr val="FFFFFF"/>
              </a:buClr>
              <a:buSzPts val="4800"/>
              <a:buFont typeface="Montserrat Black"/>
              <a:buNone/>
              <a:defRPr sz="6400">
                <a:solidFill>
                  <a:srgbClr val="FFFFFF"/>
                </a:solidFill>
                <a:latin typeface="Montserrat Black"/>
                <a:ea typeface="Montserrat Black"/>
                <a:cs typeface="Montserrat Black"/>
                <a:sym typeface="Montserrat Black"/>
              </a:defRPr>
            </a:lvl8pPr>
            <a:lvl9pPr lvl="8" rtl="0">
              <a:spcBef>
                <a:spcPts val="0"/>
              </a:spcBef>
              <a:spcAft>
                <a:spcPts val="0"/>
              </a:spcAft>
              <a:buClr>
                <a:srgbClr val="FFFFFF"/>
              </a:buClr>
              <a:buSzPts val="4800"/>
              <a:buFont typeface="Montserrat Black"/>
              <a:buNone/>
              <a:defRPr sz="6400">
                <a:solidFill>
                  <a:srgbClr val="FFFFFF"/>
                </a:solidFill>
                <a:latin typeface="Montserrat Black"/>
                <a:ea typeface="Montserrat Black"/>
                <a:cs typeface="Montserrat Black"/>
                <a:sym typeface="Montserrat Black"/>
              </a:defRPr>
            </a:lvl9pPr>
          </a:lstStyle>
          <a:p>
            <a:endParaRPr/>
          </a:p>
        </p:txBody>
      </p:sp>
      <p:sp>
        <p:nvSpPr>
          <p:cNvPr id="187" name="Google Shape;187;p4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
        <p:nvSpPr>
          <p:cNvPr id="188" name="Google Shape;188;p46"/>
          <p:cNvSpPr/>
          <p:nvPr/>
        </p:nvSpPr>
        <p:spPr>
          <a:xfrm>
            <a:off x="653667" y="0"/>
            <a:ext cx="4032400" cy="8536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89" name="Google Shape;189;p46"/>
          <p:cNvSpPr txBox="1">
            <a:spLocks noGrp="1"/>
          </p:cNvSpPr>
          <p:nvPr>
            <p:ph type="subTitle" idx="1"/>
          </p:nvPr>
        </p:nvSpPr>
        <p:spPr>
          <a:xfrm>
            <a:off x="778800" y="410567"/>
            <a:ext cx="3907200" cy="270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867">
                <a:solidFill>
                  <a:srgbClr val="003B49"/>
                </a:solidFill>
                <a:latin typeface="Montserrat ExtraBold"/>
                <a:ea typeface="Montserrat ExtraBold"/>
                <a:cs typeface="Montserrat ExtraBold"/>
                <a:sym typeface="Montserrat ExtraBold"/>
              </a:defRPr>
            </a:lvl1pPr>
            <a:lvl2pPr lvl="1" rtl="0">
              <a:spcBef>
                <a:spcPts val="2133"/>
              </a:spcBef>
              <a:spcAft>
                <a:spcPts val="0"/>
              </a:spcAft>
              <a:buNone/>
              <a:defRPr sz="1867">
                <a:latin typeface="Montserrat ExtraBold"/>
                <a:ea typeface="Montserrat ExtraBold"/>
                <a:cs typeface="Montserrat ExtraBold"/>
                <a:sym typeface="Montserrat ExtraBold"/>
              </a:defRPr>
            </a:lvl2pPr>
            <a:lvl3pPr lvl="2" rtl="0">
              <a:spcBef>
                <a:spcPts val="2133"/>
              </a:spcBef>
              <a:spcAft>
                <a:spcPts val="0"/>
              </a:spcAft>
              <a:buNone/>
              <a:defRPr sz="1867">
                <a:latin typeface="Montserrat ExtraBold"/>
                <a:ea typeface="Montserrat ExtraBold"/>
                <a:cs typeface="Montserrat ExtraBold"/>
                <a:sym typeface="Montserrat ExtraBold"/>
              </a:defRPr>
            </a:lvl3pPr>
            <a:lvl4pPr lvl="3" rtl="0">
              <a:spcBef>
                <a:spcPts val="2133"/>
              </a:spcBef>
              <a:spcAft>
                <a:spcPts val="0"/>
              </a:spcAft>
              <a:buNone/>
              <a:defRPr sz="1867">
                <a:latin typeface="Montserrat ExtraBold"/>
                <a:ea typeface="Montserrat ExtraBold"/>
                <a:cs typeface="Montserrat ExtraBold"/>
                <a:sym typeface="Montserrat ExtraBold"/>
              </a:defRPr>
            </a:lvl4pPr>
            <a:lvl5pPr lvl="4" rtl="0">
              <a:spcBef>
                <a:spcPts val="2133"/>
              </a:spcBef>
              <a:spcAft>
                <a:spcPts val="0"/>
              </a:spcAft>
              <a:buNone/>
              <a:defRPr sz="1867">
                <a:latin typeface="Montserrat ExtraBold"/>
                <a:ea typeface="Montserrat ExtraBold"/>
                <a:cs typeface="Montserrat ExtraBold"/>
                <a:sym typeface="Montserrat ExtraBold"/>
              </a:defRPr>
            </a:lvl5pPr>
            <a:lvl6pPr lvl="5" rtl="0">
              <a:spcBef>
                <a:spcPts val="2133"/>
              </a:spcBef>
              <a:spcAft>
                <a:spcPts val="0"/>
              </a:spcAft>
              <a:buNone/>
              <a:defRPr sz="1867">
                <a:latin typeface="Montserrat ExtraBold"/>
                <a:ea typeface="Montserrat ExtraBold"/>
                <a:cs typeface="Montserrat ExtraBold"/>
                <a:sym typeface="Montserrat ExtraBold"/>
              </a:defRPr>
            </a:lvl6pPr>
            <a:lvl7pPr lvl="6" rtl="0">
              <a:spcBef>
                <a:spcPts val="2133"/>
              </a:spcBef>
              <a:spcAft>
                <a:spcPts val="0"/>
              </a:spcAft>
              <a:buNone/>
              <a:defRPr sz="1867">
                <a:latin typeface="Montserrat ExtraBold"/>
                <a:ea typeface="Montserrat ExtraBold"/>
                <a:cs typeface="Montserrat ExtraBold"/>
                <a:sym typeface="Montserrat ExtraBold"/>
              </a:defRPr>
            </a:lvl7pPr>
            <a:lvl8pPr lvl="7" rtl="0">
              <a:spcBef>
                <a:spcPts val="2133"/>
              </a:spcBef>
              <a:spcAft>
                <a:spcPts val="0"/>
              </a:spcAft>
              <a:buNone/>
              <a:defRPr sz="1867">
                <a:latin typeface="Montserrat ExtraBold"/>
                <a:ea typeface="Montserrat ExtraBold"/>
                <a:cs typeface="Montserrat ExtraBold"/>
                <a:sym typeface="Montserrat ExtraBold"/>
              </a:defRPr>
            </a:lvl8pPr>
            <a:lvl9pPr lvl="8" rtl="0">
              <a:spcBef>
                <a:spcPts val="2133"/>
              </a:spcBef>
              <a:spcAft>
                <a:spcPts val="2133"/>
              </a:spcAft>
              <a:buNone/>
              <a:defRPr sz="1867">
                <a:latin typeface="Montserrat ExtraBold"/>
                <a:ea typeface="Montserrat ExtraBold"/>
                <a:cs typeface="Montserrat ExtraBold"/>
                <a:sym typeface="Montserrat ExtraBold"/>
              </a:defRPr>
            </a:lvl9pPr>
          </a:lstStyle>
          <a:p>
            <a:endParaRPr/>
          </a:p>
        </p:txBody>
      </p:sp>
    </p:spTree>
    <p:extLst>
      <p:ext uri="{BB962C8B-B14F-4D97-AF65-F5344CB8AC3E}">
        <p14:creationId xmlns:p14="http://schemas.microsoft.com/office/powerpoint/2010/main" val="38393641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0"/>
        <p:cNvGrpSpPr/>
        <p:nvPr/>
      </p:nvGrpSpPr>
      <p:grpSpPr>
        <a:xfrm>
          <a:off x="0" y="0"/>
          <a:ext cx="0" cy="0"/>
          <a:chOff x="0" y="0"/>
          <a:chExt cx="0" cy="0"/>
        </a:xfrm>
      </p:grpSpPr>
      <p:sp>
        <p:nvSpPr>
          <p:cNvPr id="191" name="Google Shape;191;p47"/>
          <p:cNvSpPr/>
          <p:nvPr/>
        </p:nvSpPr>
        <p:spPr>
          <a:xfrm>
            <a:off x="6096000" y="-167"/>
            <a:ext cx="60960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92" name="Google Shape;192;p47"/>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4200"/>
              <a:buFont typeface="Montserrat Black"/>
              <a:buNone/>
              <a:defRPr sz="5600">
                <a:solidFill>
                  <a:srgbClr val="FFFFFF"/>
                </a:solidFill>
                <a:latin typeface="Montserrat Black"/>
                <a:ea typeface="Montserrat Black"/>
                <a:cs typeface="Montserrat Black"/>
                <a:sym typeface="Montserrat Black"/>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93" name="Google Shape;193;p47"/>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2100"/>
              <a:buFont typeface="Montserrat"/>
              <a:buNone/>
              <a:defRPr sz="2800">
                <a:solidFill>
                  <a:srgbClr val="FFFFFF"/>
                </a:solidFill>
                <a:latin typeface="Montserrat"/>
                <a:ea typeface="Montserrat"/>
                <a:cs typeface="Montserrat"/>
                <a:sym typeface="Montserrat"/>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94" name="Google Shape;194;p47"/>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rtl="0">
              <a:spcBef>
                <a:spcPts val="0"/>
              </a:spcBef>
              <a:spcAft>
                <a:spcPts val="0"/>
              </a:spcAft>
              <a:buClr>
                <a:srgbClr val="003B49"/>
              </a:buClr>
              <a:buSzPts val="1800"/>
              <a:buFont typeface="Lora"/>
              <a:buChar char="●"/>
              <a:defRPr>
                <a:solidFill>
                  <a:srgbClr val="003B49"/>
                </a:solidFill>
                <a:latin typeface="Lora"/>
                <a:ea typeface="Lora"/>
                <a:cs typeface="Lora"/>
                <a:sym typeface="Lora"/>
              </a:defRPr>
            </a:lvl1pPr>
            <a:lvl2pPr marL="1219170" lvl="1" indent="-423323" rtl="0">
              <a:spcBef>
                <a:spcPts val="2133"/>
              </a:spcBef>
              <a:spcAft>
                <a:spcPts val="0"/>
              </a:spcAft>
              <a:buClr>
                <a:srgbClr val="003B49"/>
              </a:buClr>
              <a:buSzPts val="1400"/>
              <a:buFont typeface="Lora"/>
              <a:buChar char="○"/>
              <a:defRPr>
                <a:solidFill>
                  <a:srgbClr val="003B49"/>
                </a:solidFill>
                <a:latin typeface="Lora"/>
                <a:ea typeface="Lora"/>
                <a:cs typeface="Lora"/>
                <a:sym typeface="Lora"/>
              </a:defRPr>
            </a:lvl2pPr>
            <a:lvl3pPr marL="1828754" lvl="2" indent="-423323" rtl="0">
              <a:spcBef>
                <a:spcPts val="2133"/>
              </a:spcBef>
              <a:spcAft>
                <a:spcPts val="0"/>
              </a:spcAft>
              <a:buClr>
                <a:srgbClr val="003B49"/>
              </a:buClr>
              <a:buSzPts val="1400"/>
              <a:buFont typeface="Lora"/>
              <a:buChar char="■"/>
              <a:defRPr>
                <a:solidFill>
                  <a:srgbClr val="003B49"/>
                </a:solidFill>
                <a:latin typeface="Lora"/>
                <a:ea typeface="Lora"/>
                <a:cs typeface="Lora"/>
                <a:sym typeface="Lora"/>
              </a:defRPr>
            </a:lvl3pPr>
            <a:lvl4pPr marL="2438339" lvl="3" indent="-423323" rtl="0">
              <a:spcBef>
                <a:spcPts val="2133"/>
              </a:spcBef>
              <a:spcAft>
                <a:spcPts val="0"/>
              </a:spcAft>
              <a:buClr>
                <a:srgbClr val="003B49"/>
              </a:buClr>
              <a:buSzPts val="1400"/>
              <a:buFont typeface="Lora"/>
              <a:buChar char="●"/>
              <a:defRPr>
                <a:solidFill>
                  <a:srgbClr val="003B49"/>
                </a:solidFill>
                <a:latin typeface="Lora"/>
                <a:ea typeface="Lora"/>
                <a:cs typeface="Lora"/>
                <a:sym typeface="Lora"/>
              </a:defRPr>
            </a:lvl4pPr>
            <a:lvl5pPr marL="3047924" lvl="4" indent="-423323" rtl="0">
              <a:spcBef>
                <a:spcPts val="2133"/>
              </a:spcBef>
              <a:spcAft>
                <a:spcPts val="0"/>
              </a:spcAft>
              <a:buClr>
                <a:srgbClr val="003B49"/>
              </a:buClr>
              <a:buSzPts val="1400"/>
              <a:buFont typeface="Lora"/>
              <a:buChar char="○"/>
              <a:defRPr>
                <a:solidFill>
                  <a:srgbClr val="003B49"/>
                </a:solidFill>
                <a:latin typeface="Lora"/>
                <a:ea typeface="Lora"/>
                <a:cs typeface="Lora"/>
                <a:sym typeface="Lora"/>
              </a:defRPr>
            </a:lvl5pPr>
            <a:lvl6pPr marL="3657509" lvl="5" indent="-423323" rtl="0">
              <a:spcBef>
                <a:spcPts val="2133"/>
              </a:spcBef>
              <a:spcAft>
                <a:spcPts val="0"/>
              </a:spcAft>
              <a:buClr>
                <a:srgbClr val="003B49"/>
              </a:buClr>
              <a:buSzPts val="1400"/>
              <a:buFont typeface="Lora"/>
              <a:buChar char="■"/>
              <a:defRPr>
                <a:solidFill>
                  <a:srgbClr val="003B49"/>
                </a:solidFill>
                <a:latin typeface="Lora"/>
                <a:ea typeface="Lora"/>
                <a:cs typeface="Lora"/>
                <a:sym typeface="Lora"/>
              </a:defRPr>
            </a:lvl6pPr>
            <a:lvl7pPr marL="4267093" lvl="6" indent="-423323" rtl="0">
              <a:spcBef>
                <a:spcPts val="2133"/>
              </a:spcBef>
              <a:spcAft>
                <a:spcPts val="0"/>
              </a:spcAft>
              <a:buClr>
                <a:srgbClr val="003B49"/>
              </a:buClr>
              <a:buSzPts val="1400"/>
              <a:buFont typeface="Lora"/>
              <a:buChar char="●"/>
              <a:defRPr>
                <a:solidFill>
                  <a:srgbClr val="003B49"/>
                </a:solidFill>
                <a:latin typeface="Lora"/>
                <a:ea typeface="Lora"/>
                <a:cs typeface="Lora"/>
                <a:sym typeface="Lora"/>
              </a:defRPr>
            </a:lvl7pPr>
            <a:lvl8pPr marL="4876678" lvl="7" indent="-423323" rtl="0">
              <a:spcBef>
                <a:spcPts val="2133"/>
              </a:spcBef>
              <a:spcAft>
                <a:spcPts val="0"/>
              </a:spcAft>
              <a:buClr>
                <a:srgbClr val="003B49"/>
              </a:buClr>
              <a:buSzPts val="1400"/>
              <a:buFont typeface="Lora"/>
              <a:buChar char="○"/>
              <a:defRPr>
                <a:solidFill>
                  <a:srgbClr val="003B49"/>
                </a:solidFill>
                <a:latin typeface="Lora"/>
                <a:ea typeface="Lora"/>
                <a:cs typeface="Lora"/>
                <a:sym typeface="Lora"/>
              </a:defRPr>
            </a:lvl8pPr>
            <a:lvl9pPr marL="5486263" lvl="8" indent="-423323" rtl="0">
              <a:spcBef>
                <a:spcPts val="2133"/>
              </a:spcBef>
              <a:spcAft>
                <a:spcPts val="2133"/>
              </a:spcAft>
              <a:buClr>
                <a:srgbClr val="003B49"/>
              </a:buClr>
              <a:buSzPts val="1400"/>
              <a:buFont typeface="Lora"/>
              <a:buChar char="■"/>
              <a:defRPr>
                <a:solidFill>
                  <a:srgbClr val="003B49"/>
                </a:solidFill>
                <a:latin typeface="Lora"/>
                <a:ea typeface="Lora"/>
                <a:cs typeface="Lora"/>
                <a:sym typeface="Lora"/>
              </a:defRPr>
            </a:lvl9pPr>
          </a:lstStyle>
          <a:p>
            <a:endParaRPr/>
          </a:p>
        </p:txBody>
      </p:sp>
      <p:sp>
        <p:nvSpPr>
          <p:cNvPr id="195" name="Google Shape;195;p4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41368373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6"/>
        <p:cNvGrpSpPr/>
        <p:nvPr/>
      </p:nvGrpSpPr>
      <p:grpSpPr>
        <a:xfrm>
          <a:off x="0" y="0"/>
          <a:ext cx="0" cy="0"/>
          <a:chOff x="0" y="0"/>
          <a:chExt cx="0" cy="0"/>
        </a:xfrm>
      </p:grpSpPr>
      <p:sp>
        <p:nvSpPr>
          <p:cNvPr id="197" name="Google Shape;197;p48"/>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rtl="0">
              <a:lnSpc>
                <a:spcPct val="100000"/>
              </a:lnSpc>
              <a:spcBef>
                <a:spcPts val="0"/>
              </a:spcBef>
              <a:spcAft>
                <a:spcPts val="0"/>
              </a:spcAft>
              <a:buClr>
                <a:srgbClr val="003B49"/>
              </a:buClr>
              <a:buSzPts val="1800"/>
              <a:buFont typeface="Lora"/>
              <a:buNone/>
              <a:defRPr>
                <a:solidFill>
                  <a:srgbClr val="003B49"/>
                </a:solidFill>
                <a:latin typeface="Lora"/>
                <a:ea typeface="Lora"/>
                <a:cs typeface="Lora"/>
                <a:sym typeface="Lora"/>
              </a:defRPr>
            </a:lvl1pPr>
          </a:lstStyle>
          <a:p>
            <a:endParaRPr/>
          </a:p>
        </p:txBody>
      </p:sp>
      <p:sp>
        <p:nvSpPr>
          <p:cNvPr id="198" name="Google Shape;198;p4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rgbClr val="003B49"/>
                </a:solidFill>
                <a:latin typeface="Lora"/>
                <a:ea typeface="Lora"/>
                <a:cs typeface="Lora"/>
                <a:sym typeface="Lora"/>
              </a:defRPr>
            </a:lvl1pPr>
            <a:lvl2pPr lvl="1" rtl="0">
              <a:buNone/>
              <a:defRPr>
                <a:solidFill>
                  <a:srgbClr val="003B49"/>
                </a:solidFill>
                <a:latin typeface="Lora"/>
                <a:ea typeface="Lora"/>
                <a:cs typeface="Lora"/>
                <a:sym typeface="Lora"/>
              </a:defRPr>
            </a:lvl2pPr>
            <a:lvl3pPr lvl="2" rtl="0">
              <a:buNone/>
              <a:defRPr>
                <a:solidFill>
                  <a:srgbClr val="003B49"/>
                </a:solidFill>
                <a:latin typeface="Lora"/>
                <a:ea typeface="Lora"/>
                <a:cs typeface="Lora"/>
                <a:sym typeface="Lora"/>
              </a:defRPr>
            </a:lvl3pPr>
            <a:lvl4pPr lvl="3" rtl="0">
              <a:buNone/>
              <a:defRPr>
                <a:solidFill>
                  <a:srgbClr val="003B49"/>
                </a:solidFill>
                <a:latin typeface="Lora"/>
                <a:ea typeface="Lora"/>
                <a:cs typeface="Lora"/>
                <a:sym typeface="Lora"/>
              </a:defRPr>
            </a:lvl4pPr>
            <a:lvl5pPr lvl="4" rtl="0">
              <a:buNone/>
              <a:defRPr>
                <a:solidFill>
                  <a:srgbClr val="003B49"/>
                </a:solidFill>
                <a:latin typeface="Lora"/>
                <a:ea typeface="Lora"/>
                <a:cs typeface="Lora"/>
                <a:sym typeface="Lora"/>
              </a:defRPr>
            </a:lvl5pPr>
            <a:lvl6pPr lvl="5" rtl="0">
              <a:buNone/>
              <a:defRPr>
                <a:solidFill>
                  <a:srgbClr val="003B49"/>
                </a:solidFill>
                <a:latin typeface="Lora"/>
                <a:ea typeface="Lora"/>
                <a:cs typeface="Lora"/>
                <a:sym typeface="Lora"/>
              </a:defRPr>
            </a:lvl6pPr>
            <a:lvl7pPr lvl="6" rtl="0">
              <a:buNone/>
              <a:defRPr>
                <a:solidFill>
                  <a:srgbClr val="003B49"/>
                </a:solidFill>
                <a:latin typeface="Lora"/>
                <a:ea typeface="Lora"/>
                <a:cs typeface="Lora"/>
                <a:sym typeface="Lora"/>
              </a:defRPr>
            </a:lvl7pPr>
            <a:lvl8pPr lvl="7" rtl="0">
              <a:buNone/>
              <a:defRPr>
                <a:solidFill>
                  <a:srgbClr val="003B49"/>
                </a:solidFill>
                <a:latin typeface="Lora"/>
                <a:ea typeface="Lora"/>
                <a:cs typeface="Lora"/>
                <a:sym typeface="Lora"/>
              </a:defRPr>
            </a:lvl8pPr>
            <a:lvl9pPr lvl="8" rtl="0">
              <a:buNone/>
              <a:defRPr>
                <a:solidFill>
                  <a:srgbClr val="003B49"/>
                </a:solidFill>
                <a:latin typeface="Lora"/>
                <a:ea typeface="Lora"/>
                <a:cs typeface="Lora"/>
                <a:sym typeface="Lora"/>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3134630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9"/>
        <p:cNvGrpSpPr/>
        <p:nvPr/>
      </p:nvGrpSpPr>
      <p:grpSpPr>
        <a:xfrm>
          <a:off x="0" y="0"/>
          <a:ext cx="0" cy="0"/>
          <a:chOff x="0" y="0"/>
          <a:chExt cx="0" cy="0"/>
        </a:xfrm>
      </p:grpSpPr>
      <p:sp>
        <p:nvSpPr>
          <p:cNvPr id="200" name="Google Shape;200;p49"/>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12000"/>
              <a:buFont typeface="Montserrat Black"/>
              <a:buNone/>
              <a:defRPr sz="16000">
                <a:solidFill>
                  <a:srgbClr val="FFFFFF"/>
                </a:solidFill>
                <a:latin typeface="Montserrat Black"/>
                <a:ea typeface="Montserrat Black"/>
                <a:cs typeface="Montserrat Black"/>
                <a:sym typeface="Montserrat Black"/>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01" name="Google Shape;201;p49"/>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rtl="0">
              <a:spcBef>
                <a:spcPts val="0"/>
              </a:spcBef>
              <a:spcAft>
                <a:spcPts val="0"/>
              </a:spcAft>
              <a:buClr>
                <a:srgbClr val="FFFFFF"/>
              </a:buClr>
              <a:buSzPts val="1800"/>
              <a:buFont typeface="Lora"/>
              <a:buChar char="●"/>
              <a:defRPr>
                <a:solidFill>
                  <a:srgbClr val="FFFFFF"/>
                </a:solidFill>
                <a:latin typeface="Lora"/>
                <a:ea typeface="Lora"/>
                <a:cs typeface="Lora"/>
                <a:sym typeface="Lora"/>
              </a:defRPr>
            </a:lvl1pPr>
            <a:lvl2pPr marL="1219170" lvl="1" indent="-423323" algn="ctr" rtl="0">
              <a:spcBef>
                <a:spcPts val="2133"/>
              </a:spcBef>
              <a:spcAft>
                <a:spcPts val="0"/>
              </a:spcAft>
              <a:buClr>
                <a:srgbClr val="FFFFFF"/>
              </a:buClr>
              <a:buSzPts val="1400"/>
              <a:buFont typeface="Lora"/>
              <a:buChar char="○"/>
              <a:defRPr>
                <a:solidFill>
                  <a:srgbClr val="FFFFFF"/>
                </a:solidFill>
                <a:latin typeface="Lora"/>
                <a:ea typeface="Lora"/>
                <a:cs typeface="Lora"/>
                <a:sym typeface="Lora"/>
              </a:defRPr>
            </a:lvl2pPr>
            <a:lvl3pPr marL="1828754" lvl="2" indent="-423323" algn="ctr" rtl="0">
              <a:spcBef>
                <a:spcPts val="2133"/>
              </a:spcBef>
              <a:spcAft>
                <a:spcPts val="0"/>
              </a:spcAft>
              <a:buClr>
                <a:srgbClr val="FFFFFF"/>
              </a:buClr>
              <a:buSzPts val="1400"/>
              <a:buFont typeface="Lora"/>
              <a:buChar char="■"/>
              <a:defRPr>
                <a:solidFill>
                  <a:srgbClr val="FFFFFF"/>
                </a:solidFill>
                <a:latin typeface="Lora"/>
                <a:ea typeface="Lora"/>
                <a:cs typeface="Lora"/>
                <a:sym typeface="Lora"/>
              </a:defRPr>
            </a:lvl3pPr>
            <a:lvl4pPr marL="2438339" lvl="3" indent="-423323" algn="ctr" rtl="0">
              <a:spcBef>
                <a:spcPts val="2133"/>
              </a:spcBef>
              <a:spcAft>
                <a:spcPts val="0"/>
              </a:spcAft>
              <a:buClr>
                <a:srgbClr val="FFFFFF"/>
              </a:buClr>
              <a:buSzPts val="1400"/>
              <a:buFont typeface="Lora"/>
              <a:buChar char="●"/>
              <a:defRPr>
                <a:solidFill>
                  <a:srgbClr val="FFFFFF"/>
                </a:solidFill>
                <a:latin typeface="Lora"/>
                <a:ea typeface="Lora"/>
                <a:cs typeface="Lora"/>
                <a:sym typeface="Lora"/>
              </a:defRPr>
            </a:lvl4pPr>
            <a:lvl5pPr marL="3047924" lvl="4" indent="-423323" algn="ctr" rtl="0">
              <a:spcBef>
                <a:spcPts val="2133"/>
              </a:spcBef>
              <a:spcAft>
                <a:spcPts val="0"/>
              </a:spcAft>
              <a:buClr>
                <a:srgbClr val="FFFFFF"/>
              </a:buClr>
              <a:buSzPts val="1400"/>
              <a:buFont typeface="Lora"/>
              <a:buChar char="○"/>
              <a:defRPr>
                <a:solidFill>
                  <a:srgbClr val="FFFFFF"/>
                </a:solidFill>
                <a:latin typeface="Lora"/>
                <a:ea typeface="Lora"/>
                <a:cs typeface="Lora"/>
                <a:sym typeface="Lora"/>
              </a:defRPr>
            </a:lvl5pPr>
            <a:lvl6pPr marL="3657509" lvl="5" indent="-423323" algn="ctr" rtl="0">
              <a:spcBef>
                <a:spcPts val="2133"/>
              </a:spcBef>
              <a:spcAft>
                <a:spcPts val="0"/>
              </a:spcAft>
              <a:buClr>
                <a:srgbClr val="FFFFFF"/>
              </a:buClr>
              <a:buSzPts val="1400"/>
              <a:buFont typeface="Lora"/>
              <a:buChar char="■"/>
              <a:defRPr>
                <a:solidFill>
                  <a:srgbClr val="FFFFFF"/>
                </a:solidFill>
                <a:latin typeface="Lora"/>
                <a:ea typeface="Lora"/>
                <a:cs typeface="Lora"/>
                <a:sym typeface="Lora"/>
              </a:defRPr>
            </a:lvl6pPr>
            <a:lvl7pPr marL="4267093" lvl="6" indent="-423323" algn="ctr" rtl="0">
              <a:spcBef>
                <a:spcPts val="2133"/>
              </a:spcBef>
              <a:spcAft>
                <a:spcPts val="0"/>
              </a:spcAft>
              <a:buClr>
                <a:srgbClr val="FFFFFF"/>
              </a:buClr>
              <a:buSzPts val="1400"/>
              <a:buFont typeface="Lora"/>
              <a:buChar char="●"/>
              <a:defRPr>
                <a:solidFill>
                  <a:srgbClr val="FFFFFF"/>
                </a:solidFill>
                <a:latin typeface="Lora"/>
                <a:ea typeface="Lora"/>
                <a:cs typeface="Lora"/>
                <a:sym typeface="Lora"/>
              </a:defRPr>
            </a:lvl7pPr>
            <a:lvl8pPr marL="4876678" lvl="7" indent="-423323" algn="ctr" rtl="0">
              <a:spcBef>
                <a:spcPts val="2133"/>
              </a:spcBef>
              <a:spcAft>
                <a:spcPts val="0"/>
              </a:spcAft>
              <a:buClr>
                <a:srgbClr val="FFFFFF"/>
              </a:buClr>
              <a:buSzPts val="1400"/>
              <a:buFont typeface="Lora"/>
              <a:buChar char="○"/>
              <a:defRPr>
                <a:solidFill>
                  <a:srgbClr val="FFFFFF"/>
                </a:solidFill>
                <a:latin typeface="Lora"/>
                <a:ea typeface="Lora"/>
                <a:cs typeface="Lora"/>
                <a:sym typeface="Lora"/>
              </a:defRPr>
            </a:lvl8pPr>
            <a:lvl9pPr marL="5486263" lvl="8" indent="-423323" algn="ctr" rtl="0">
              <a:spcBef>
                <a:spcPts val="2133"/>
              </a:spcBef>
              <a:spcAft>
                <a:spcPts val="2133"/>
              </a:spcAft>
              <a:buClr>
                <a:srgbClr val="FFFFFF"/>
              </a:buClr>
              <a:buSzPts val="1400"/>
              <a:buFont typeface="Lora"/>
              <a:buChar char="■"/>
              <a:defRPr>
                <a:solidFill>
                  <a:srgbClr val="FFFFFF"/>
                </a:solidFill>
                <a:latin typeface="Lora"/>
                <a:ea typeface="Lora"/>
                <a:cs typeface="Lora"/>
                <a:sym typeface="Lora"/>
              </a:defRPr>
            </a:lvl9pPr>
          </a:lstStyle>
          <a:p>
            <a:endParaRPr/>
          </a:p>
        </p:txBody>
      </p:sp>
      <p:sp>
        <p:nvSpPr>
          <p:cNvPr id="202" name="Google Shape;202;p4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42263068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3"/>
        <p:cNvGrpSpPr/>
        <p:nvPr/>
      </p:nvGrpSpPr>
      <p:grpSpPr>
        <a:xfrm>
          <a:off x="0" y="0"/>
          <a:ext cx="0" cy="0"/>
          <a:chOff x="0" y="0"/>
          <a:chExt cx="0" cy="0"/>
        </a:xfrm>
      </p:grpSpPr>
      <p:sp>
        <p:nvSpPr>
          <p:cNvPr id="204" name="Google Shape;204;p5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4042843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EECB4-9DEA-4E1B-B4BE-6E8A839F5A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3A4783-98A0-416D-AF8F-93741B05D8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C5CC44-C838-42CB-9953-BEC8F9D972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B72D38-6F87-4BF4-B1FC-7C7A45B497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CB5657-391E-4370-9CAC-44B145430D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BB13FE-57C5-46F6-A022-CABCD905F28E}"/>
              </a:ext>
            </a:extLst>
          </p:cNvPr>
          <p:cNvSpPr>
            <a:spLocks noGrp="1"/>
          </p:cNvSpPr>
          <p:nvPr>
            <p:ph type="dt" sz="half" idx="10"/>
          </p:nvPr>
        </p:nvSpPr>
        <p:spPr/>
        <p:txBody>
          <a:bodyPr/>
          <a:lstStyle/>
          <a:p>
            <a:fld id="{CABA1DA8-6580-4875-8248-5885DC708476}" type="datetimeFigureOut">
              <a:rPr lang="en-US" smtClean="0"/>
              <a:t>1/24/2023</a:t>
            </a:fld>
            <a:endParaRPr lang="en-US" dirty="0"/>
          </a:p>
        </p:txBody>
      </p:sp>
      <p:sp>
        <p:nvSpPr>
          <p:cNvPr id="8" name="Footer Placeholder 7">
            <a:extLst>
              <a:ext uri="{FF2B5EF4-FFF2-40B4-BE49-F238E27FC236}">
                <a16:creationId xmlns:a16="http://schemas.microsoft.com/office/drawing/2014/main" id="{3D07A297-785F-4F98-AA9B-1AC4BCE560D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0D25FCF-2B90-4356-B4FF-F77397095F6E}"/>
              </a:ext>
            </a:extLst>
          </p:cNvPr>
          <p:cNvSpPr>
            <a:spLocks noGrp="1"/>
          </p:cNvSpPr>
          <p:nvPr>
            <p:ph type="sldNum" sz="quarter" idx="12"/>
          </p:nvPr>
        </p:nvSpPr>
        <p:spPr/>
        <p:txBody>
          <a:bodyPr/>
          <a:lstStyle/>
          <a:p>
            <a:fld id="{6068D7EC-2945-410E-B918-76238B18A6CF}" type="slidenum">
              <a:rPr lang="en-US" smtClean="0"/>
              <a:t>‹#›</a:t>
            </a:fld>
            <a:endParaRPr lang="en-US" dirty="0"/>
          </a:p>
        </p:txBody>
      </p:sp>
    </p:spTree>
    <p:extLst>
      <p:ext uri="{BB962C8B-B14F-4D97-AF65-F5344CB8AC3E}">
        <p14:creationId xmlns:p14="http://schemas.microsoft.com/office/powerpoint/2010/main" val="64915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9AC4B-FE23-4A4B-92CD-B1FCA7BE11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339094-9969-4366-BCE4-89C94746FB17}"/>
              </a:ext>
            </a:extLst>
          </p:cNvPr>
          <p:cNvSpPr>
            <a:spLocks noGrp="1"/>
          </p:cNvSpPr>
          <p:nvPr>
            <p:ph type="dt" sz="half" idx="10"/>
          </p:nvPr>
        </p:nvSpPr>
        <p:spPr/>
        <p:txBody>
          <a:bodyPr/>
          <a:lstStyle/>
          <a:p>
            <a:fld id="{CABA1DA8-6580-4875-8248-5885DC708476}" type="datetimeFigureOut">
              <a:rPr lang="en-US" smtClean="0"/>
              <a:t>1/24/2023</a:t>
            </a:fld>
            <a:endParaRPr lang="en-US" dirty="0"/>
          </a:p>
        </p:txBody>
      </p:sp>
      <p:sp>
        <p:nvSpPr>
          <p:cNvPr id="4" name="Footer Placeholder 3">
            <a:extLst>
              <a:ext uri="{FF2B5EF4-FFF2-40B4-BE49-F238E27FC236}">
                <a16:creationId xmlns:a16="http://schemas.microsoft.com/office/drawing/2014/main" id="{2D69B570-3A20-4C67-99F5-3C450C146A3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439F43B-530B-4921-9BDB-1D493635028C}"/>
              </a:ext>
            </a:extLst>
          </p:cNvPr>
          <p:cNvSpPr>
            <a:spLocks noGrp="1"/>
          </p:cNvSpPr>
          <p:nvPr>
            <p:ph type="sldNum" sz="quarter" idx="12"/>
          </p:nvPr>
        </p:nvSpPr>
        <p:spPr/>
        <p:txBody>
          <a:bodyPr/>
          <a:lstStyle/>
          <a:p>
            <a:fld id="{6068D7EC-2945-410E-B918-76238B18A6CF}" type="slidenum">
              <a:rPr lang="en-US" smtClean="0"/>
              <a:t>‹#›</a:t>
            </a:fld>
            <a:endParaRPr lang="en-US" dirty="0"/>
          </a:p>
        </p:txBody>
      </p:sp>
    </p:spTree>
    <p:extLst>
      <p:ext uri="{BB962C8B-B14F-4D97-AF65-F5344CB8AC3E}">
        <p14:creationId xmlns:p14="http://schemas.microsoft.com/office/powerpoint/2010/main" val="2845139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D0F37-6B0B-47A5-9C5D-BBF550C297E6}"/>
              </a:ext>
            </a:extLst>
          </p:cNvPr>
          <p:cNvSpPr>
            <a:spLocks noGrp="1"/>
          </p:cNvSpPr>
          <p:nvPr>
            <p:ph type="dt" sz="half" idx="10"/>
          </p:nvPr>
        </p:nvSpPr>
        <p:spPr/>
        <p:txBody>
          <a:bodyPr/>
          <a:lstStyle/>
          <a:p>
            <a:fld id="{CABA1DA8-6580-4875-8248-5885DC708476}" type="datetimeFigureOut">
              <a:rPr lang="en-US" smtClean="0"/>
              <a:t>1/24/2023</a:t>
            </a:fld>
            <a:endParaRPr lang="en-US" dirty="0"/>
          </a:p>
        </p:txBody>
      </p:sp>
      <p:sp>
        <p:nvSpPr>
          <p:cNvPr id="3" name="Footer Placeholder 2">
            <a:extLst>
              <a:ext uri="{FF2B5EF4-FFF2-40B4-BE49-F238E27FC236}">
                <a16:creationId xmlns:a16="http://schemas.microsoft.com/office/drawing/2014/main" id="{AD71EF3F-A3EB-4B48-9E67-70FCC8DD759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9958564-DB65-4776-8A6E-8CB62F24F206}"/>
              </a:ext>
            </a:extLst>
          </p:cNvPr>
          <p:cNvSpPr>
            <a:spLocks noGrp="1"/>
          </p:cNvSpPr>
          <p:nvPr>
            <p:ph type="sldNum" sz="quarter" idx="12"/>
          </p:nvPr>
        </p:nvSpPr>
        <p:spPr/>
        <p:txBody>
          <a:bodyPr/>
          <a:lstStyle/>
          <a:p>
            <a:fld id="{6068D7EC-2945-410E-B918-76238B18A6CF}" type="slidenum">
              <a:rPr lang="en-US" smtClean="0"/>
              <a:t>‹#›</a:t>
            </a:fld>
            <a:endParaRPr lang="en-US" dirty="0"/>
          </a:p>
        </p:txBody>
      </p:sp>
    </p:spTree>
    <p:extLst>
      <p:ext uri="{BB962C8B-B14F-4D97-AF65-F5344CB8AC3E}">
        <p14:creationId xmlns:p14="http://schemas.microsoft.com/office/powerpoint/2010/main" val="3891100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9931B-AFB0-4428-8B65-FA0FDD5754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8BB46D-B548-422D-B01B-895596CA58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85203E-CBFB-4610-88C1-4795552292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7147A1-BA2A-41CD-B266-A26F452DAD03}"/>
              </a:ext>
            </a:extLst>
          </p:cNvPr>
          <p:cNvSpPr>
            <a:spLocks noGrp="1"/>
          </p:cNvSpPr>
          <p:nvPr>
            <p:ph type="dt" sz="half" idx="10"/>
          </p:nvPr>
        </p:nvSpPr>
        <p:spPr/>
        <p:txBody>
          <a:bodyPr/>
          <a:lstStyle/>
          <a:p>
            <a:fld id="{CABA1DA8-6580-4875-8248-5885DC708476}" type="datetimeFigureOut">
              <a:rPr lang="en-US" smtClean="0"/>
              <a:t>1/24/2023</a:t>
            </a:fld>
            <a:endParaRPr lang="en-US" dirty="0"/>
          </a:p>
        </p:txBody>
      </p:sp>
      <p:sp>
        <p:nvSpPr>
          <p:cNvPr id="6" name="Footer Placeholder 5">
            <a:extLst>
              <a:ext uri="{FF2B5EF4-FFF2-40B4-BE49-F238E27FC236}">
                <a16:creationId xmlns:a16="http://schemas.microsoft.com/office/drawing/2014/main" id="{BA018674-EAA0-4445-9056-59147E37AB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6523EB9-DA86-497A-8C69-3549152E9FEE}"/>
              </a:ext>
            </a:extLst>
          </p:cNvPr>
          <p:cNvSpPr>
            <a:spLocks noGrp="1"/>
          </p:cNvSpPr>
          <p:nvPr>
            <p:ph type="sldNum" sz="quarter" idx="12"/>
          </p:nvPr>
        </p:nvSpPr>
        <p:spPr/>
        <p:txBody>
          <a:bodyPr/>
          <a:lstStyle/>
          <a:p>
            <a:fld id="{6068D7EC-2945-410E-B918-76238B18A6CF}" type="slidenum">
              <a:rPr lang="en-US" smtClean="0"/>
              <a:t>‹#›</a:t>
            </a:fld>
            <a:endParaRPr lang="en-US" dirty="0"/>
          </a:p>
        </p:txBody>
      </p:sp>
    </p:spTree>
    <p:extLst>
      <p:ext uri="{BB962C8B-B14F-4D97-AF65-F5344CB8AC3E}">
        <p14:creationId xmlns:p14="http://schemas.microsoft.com/office/powerpoint/2010/main" val="2641883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D7E55-56F9-4214-AD14-18BCE972B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C720A6-416F-4A55-8BA9-50EE3CE2DB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8A40954-45BB-4B12-897C-E1C264ECD7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D1E2FC-ED53-4422-9CDF-2E36C10ABD0E}"/>
              </a:ext>
            </a:extLst>
          </p:cNvPr>
          <p:cNvSpPr>
            <a:spLocks noGrp="1"/>
          </p:cNvSpPr>
          <p:nvPr>
            <p:ph type="dt" sz="half" idx="10"/>
          </p:nvPr>
        </p:nvSpPr>
        <p:spPr/>
        <p:txBody>
          <a:bodyPr/>
          <a:lstStyle/>
          <a:p>
            <a:fld id="{CABA1DA8-6580-4875-8248-5885DC708476}" type="datetimeFigureOut">
              <a:rPr lang="en-US" smtClean="0"/>
              <a:t>1/24/2023</a:t>
            </a:fld>
            <a:endParaRPr lang="en-US" dirty="0"/>
          </a:p>
        </p:txBody>
      </p:sp>
      <p:sp>
        <p:nvSpPr>
          <p:cNvPr id="6" name="Footer Placeholder 5">
            <a:extLst>
              <a:ext uri="{FF2B5EF4-FFF2-40B4-BE49-F238E27FC236}">
                <a16:creationId xmlns:a16="http://schemas.microsoft.com/office/drawing/2014/main" id="{675A1CDB-65D7-4240-9459-5F3DDADE09D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57708AA-1F02-4723-BF41-D72A81277CC4}"/>
              </a:ext>
            </a:extLst>
          </p:cNvPr>
          <p:cNvSpPr>
            <a:spLocks noGrp="1"/>
          </p:cNvSpPr>
          <p:nvPr>
            <p:ph type="sldNum" sz="quarter" idx="12"/>
          </p:nvPr>
        </p:nvSpPr>
        <p:spPr/>
        <p:txBody>
          <a:bodyPr/>
          <a:lstStyle/>
          <a:p>
            <a:fld id="{6068D7EC-2945-410E-B918-76238B18A6CF}" type="slidenum">
              <a:rPr lang="en-US" smtClean="0"/>
              <a:t>‹#›</a:t>
            </a:fld>
            <a:endParaRPr lang="en-US" dirty="0"/>
          </a:p>
        </p:txBody>
      </p:sp>
    </p:spTree>
    <p:extLst>
      <p:ext uri="{BB962C8B-B14F-4D97-AF65-F5344CB8AC3E}">
        <p14:creationId xmlns:p14="http://schemas.microsoft.com/office/powerpoint/2010/main" val="119685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F7F878-7085-4AB9-B428-A1CAF5A2B5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D49F04-C472-479C-A163-550AA1E68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B9309F-E548-45F9-865E-8B4AB0F378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BA1DA8-6580-4875-8248-5885DC708476}" type="datetimeFigureOut">
              <a:rPr lang="en-US" smtClean="0"/>
              <a:t>1/24/2023</a:t>
            </a:fld>
            <a:endParaRPr lang="en-US" dirty="0"/>
          </a:p>
        </p:txBody>
      </p:sp>
      <p:sp>
        <p:nvSpPr>
          <p:cNvPr id="5" name="Footer Placeholder 4">
            <a:extLst>
              <a:ext uri="{FF2B5EF4-FFF2-40B4-BE49-F238E27FC236}">
                <a16:creationId xmlns:a16="http://schemas.microsoft.com/office/drawing/2014/main" id="{7CE3372C-5EF3-4E45-871C-A269F89982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FA207C5-07D5-4062-BC02-04CF416781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68D7EC-2945-410E-B918-76238B18A6CF}" type="slidenum">
              <a:rPr lang="en-US" smtClean="0"/>
              <a:t>‹#›</a:t>
            </a:fld>
            <a:endParaRPr lang="en-US" dirty="0"/>
          </a:p>
        </p:txBody>
      </p:sp>
    </p:spTree>
    <p:extLst>
      <p:ext uri="{BB962C8B-B14F-4D97-AF65-F5344CB8AC3E}">
        <p14:creationId xmlns:p14="http://schemas.microsoft.com/office/powerpoint/2010/main" val="1171793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05"/>
        <p:cNvGrpSpPr/>
        <p:nvPr/>
      </p:nvGrpSpPr>
      <p:grpSpPr>
        <a:xfrm>
          <a:off x="0" y="0"/>
          <a:ext cx="0" cy="0"/>
          <a:chOff x="0" y="0"/>
          <a:chExt cx="0" cy="0"/>
        </a:xfrm>
      </p:grpSpPr>
      <p:sp>
        <p:nvSpPr>
          <p:cNvPr id="106" name="Google Shape;106;p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FFFFF"/>
              </a:buClr>
              <a:buSzPts val="2800"/>
              <a:buFont typeface="Montserrat Black"/>
              <a:buNone/>
              <a:defRPr sz="2800">
                <a:solidFill>
                  <a:srgbClr val="FFFFFF"/>
                </a:solidFill>
                <a:latin typeface="Montserrat Black"/>
                <a:ea typeface="Montserrat Black"/>
                <a:cs typeface="Montserrat Black"/>
                <a:sym typeface="Montserrat Black"/>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07" name="Google Shape;107;p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FFFFFF"/>
              </a:buClr>
              <a:buSzPts val="1800"/>
              <a:buFont typeface="Lora"/>
              <a:buChar char="●"/>
              <a:defRPr sz="1800">
                <a:solidFill>
                  <a:srgbClr val="FFFFFF"/>
                </a:solidFill>
                <a:latin typeface="Lora"/>
                <a:ea typeface="Lora"/>
                <a:cs typeface="Lora"/>
                <a:sym typeface="Lora"/>
              </a:defRPr>
            </a:lvl1pPr>
            <a:lvl2pPr marL="914400" lvl="1" indent="-317500" rtl="0">
              <a:lnSpc>
                <a:spcPct val="115000"/>
              </a:lnSpc>
              <a:spcBef>
                <a:spcPts val="1600"/>
              </a:spcBef>
              <a:spcAft>
                <a:spcPts val="0"/>
              </a:spcAft>
              <a:buClr>
                <a:srgbClr val="FFFFFF"/>
              </a:buClr>
              <a:buSzPts val="1400"/>
              <a:buFont typeface="Lora"/>
              <a:buChar char="○"/>
              <a:defRPr>
                <a:solidFill>
                  <a:srgbClr val="FFFFFF"/>
                </a:solidFill>
                <a:latin typeface="Lora"/>
                <a:ea typeface="Lora"/>
                <a:cs typeface="Lora"/>
                <a:sym typeface="Lora"/>
              </a:defRPr>
            </a:lvl2pPr>
            <a:lvl3pPr marL="1371600" lvl="2" indent="-317500" rtl="0">
              <a:lnSpc>
                <a:spcPct val="115000"/>
              </a:lnSpc>
              <a:spcBef>
                <a:spcPts val="1600"/>
              </a:spcBef>
              <a:spcAft>
                <a:spcPts val="0"/>
              </a:spcAft>
              <a:buClr>
                <a:srgbClr val="FFFFFF"/>
              </a:buClr>
              <a:buSzPts val="1400"/>
              <a:buFont typeface="Lora"/>
              <a:buChar char="■"/>
              <a:defRPr>
                <a:solidFill>
                  <a:srgbClr val="FFFFFF"/>
                </a:solidFill>
                <a:latin typeface="Lora"/>
                <a:ea typeface="Lora"/>
                <a:cs typeface="Lora"/>
                <a:sym typeface="Lora"/>
              </a:defRPr>
            </a:lvl3pPr>
            <a:lvl4pPr marL="1828800" lvl="3" indent="-317500" rtl="0">
              <a:lnSpc>
                <a:spcPct val="115000"/>
              </a:lnSpc>
              <a:spcBef>
                <a:spcPts val="1600"/>
              </a:spcBef>
              <a:spcAft>
                <a:spcPts val="0"/>
              </a:spcAft>
              <a:buClr>
                <a:srgbClr val="FFFFFF"/>
              </a:buClr>
              <a:buSzPts val="1400"/>
              <a:buFont typeface="Lora"/>
              <a:buChar char="●"/>
              <a:defRPr>
                <a:solidFill>
                  <a:srgbClr val="FFFFFF"/>
                </a:solidFill>
                <a:latin typeface="Lora"/>
                <a:ea typeface="Lora"/>
                <a:cs typeface="Lora"/>
                <a:sym typeface="Lora"/>
              </a:defRPr>
            </a:lvl4pPr>
            <a:lvl5pPr marL="2286000" lvl="4" indent="-317500" rtl="0">
              <a:lnSpc>
                <a:spcPct val="115000"/>
              </a:lnSpc>
              <a:spcBef>
                <a:spcPts val="1600"/>
              </a:spcBef>
              <a:spcAft>
                <a:spcPts val="0"/>
              </a:spcAft>
              <a:buClr>
                <a:srgbClr val="FFFFFF"/>
              </a:buClr>
              <a:buSzPts val="1400"/>
              <a:buFont typeface="Lora"/>
              <a:buChar char="○"/>
              <a:defRPr>
                <a:solidFill>
                  <a:srgbClr val="FFFFFF"/>
                </a:solidFill>
                <a:latin typeface="Lora"/>
                <a:ea typeface="Lora"/>
                <a:cs typeface="Lora"/>
                <a:sym typeface="Lora"/>
              </a:defRPr>
            </a:lvl5pPr>
            <a:lvl6pPr marL="2743200" lvl="5" indent="-317500" rtl="0">
              <a:lnSpc>
                <a:spcPct val="115000"/>
              </a:lnSpc>
              <a:spcBef>
                <a:spcPts val="1600"/>
              </a:spcBef>
              <a:spcAft>
                <a:spcPts val="0"/>
              </a:spcAft>
              <a:buClr>
                <a:srgbClr val="FFFFFF"/>
              </a:buClr>
              <a:buSzPts val="1400"/>
              <a:buFont typeface="Lora"/>
              <a:buChar char="■"/>
              <a:defRPr>
                <a:solidFill>
                  <a:srgbClr val="FFFFFF"/>
                </a:solidFill>
                <a:latin typeface="Lora"/>
                <a:ea typeface="Lora"/>
                <a:cs typeface="Lora"/>
                <a:sym typeface="Lora"/>
              </a:defRPr>
            </a:lvl6pPr>
            <a:lvl7pPr marL="3200400" lvl="6" indent="-317500" rtl="0">
              <a:lnSpc>
                <a:spcPct val="115000"/>
              </a:lnSpc>
              <a:spcBef>
                <a:spcPts val="1600"/>
              </a:spcBef>
              <a:spcAft>
                <a:spcPts val="0"/>
              </a:spcAft>
              <a:buClr>
                <a:srgbClr val="FFFFFF"/>
              </a:buClr>
              <a:buSzPts val="1400"/>
              <a:buFont typeface="Lora"/>
              <a:buChar char="●"/>
              <a:defRPr>
                <a:solidFill>
                  <a:srgbClr val="FFFFFF"/>
                </a:solidFill>
                <a:latin typeface="Lora"/>
                <a:ea typeface="Lora"/>
                <a:cs typeface="Lora"/>
                <a:sym typeface="Lora"/>
              </a:defRPr>
            </a:lvl7pPr>
            <a:lvl8pPr marL="3657600" lvl="7" indent="-317500" rtl="0">
              <a:lnSpc>
                <a:spcPct val="115000"/>
              </a:lnSpc>
              <a:spcBef>
                <a:spcPts val="1600"/>
              </a:spcBef>
              <a:spcAft>
                <a:spcPts val="0"/>
              </a:spcAft>
              <a:buClr>
                <a:srgbClr val="FFFFFF"/>
              </a:buClr>
              <a:buSzPts val="1400"/>
              <a:buFont typeface="Lora"/>
              <a:buChar char="○"/>
              <a:defRPr>
                <a:solidFill>
                  <a:srgbClr val="FFFFFF"/>
                </a:solidFill>
                <a:latin typeface="Lora"/>
                <a:ea typeface="Lora"/>
                <a:cs typeface="Lora"/>
                <a:sym typeface="Lora"/>
              </a:defRPr>
            </a:lvl8pPr>
            <a:lvl9pPr marL="4114800" lvl="8" indent="-317500" rtl="0">
              <a:lnSpc>
                <a:spcPct val="115000"/>
              </a:lnSpc>
              <a:spcBef>
                <a:spcPts val="1600"/>
              </a:spcBef>
              <a:spcAft>
                <a:spcPts val="1600"/>
              </a:spcAft>
              <a:buClr>
                <a:srgbClr val="FFFFFF"/>
              </a:buClr>
              <a:buSzPts val="1400"/>
              <a:buFont typeface="Lora"/>
              <a:buChar char="■"/>
              <a:defRPr>
                <a:solidFill>
                  <a:srgbClr val="FFFFFF"/>
                </a:solidFill>
                <a:latin typeface="Lora"/>
                <a:ea typeface="Lora"/>
                <a:cs typeface="Lora"/>
                <a:sym typeface="Lora"/>
              </a:defRPr>
            </a:lvl9pPr>
          </a:lstStyle>
          <a:p>
            <a:endParaRPr/>
          </a:p>
        </p:txBody>
      </p:sp>
      <p:sp>
        <p:nvSpPr>
          <p:cNvPr id="108" name="Google Shape;108;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dk2"/>
                </a:solidFill>
              </a:defRPr>
            </a:lvl1pPr>
            <a:lvl2pPr lvl="1" algn="r" rtl="0">
              <a:buNone/>
              <a:defRPr sz="1333">
                <a:solidFill>
                  <a:schemeClr val="dk2"/>
                </a:solidFill>
              </a:defRPr>
            </a:lvl2pPr>
            <a:lvl3pPr lvl="2" algn="r" rtl="0">
              <a:buNone/>
              <a:defRPr sz="1333">
                <a:solidFill>
                  <a:schemeClr val="dk2"/>
                </a:solidFill>
              </a:defRPr>
            </a:lvl3pPr>
            <a:lvl4pPr lvl="3" algn="r" rtl="0">
              <a:buNone/>
              <a:defRPr sz="1333">
                <a:solidFill>
                  <a:schemeClr val="dk2"/>
                </a:solidFill>
              </a:defRPr>
            </a:lvl4pPr>
            <a:lvl5pPr lvl="4" algn="r" rtl="0">
              <a:buNone/>
              <a:defRPr sz="1333">
                <a:solidFill>
                  <a:schemeClr val="dk2"/>
                </a:solidFill>
              </a:defRPr>
            </a:lvl5pPr>
            <a:lvl6pPr lvl="5" algn="r" rtl="0">
              <a:buNone/>
              <a:defRPr sz="1333">
                <a:solidFill>
                  <a:schemeClr val="dk2"/>
                </a:solidFill>
              </a:defRPr>
            </a:lvl6pPr>
            <a:lvl7pPr lvl="6" algn="r" rtl="0">
              <a:buNone/>
              <a:defRPr sz="1333">
                <a:solidFill>
                  <a:schemeClr val="dk2"/>
                </a:solidFill>
              </a:defRPr>
            </a:lvl7pPr>
            <a:lvl8pPr lvl="7" algn="r" rtl="0">
              <a:buNone/>
              <a:defRPr sz="1333">
                <a:solidFill>
                  <a:schemeClr val="dk2"/>
                </a:solidFill>
              </a:defRPr>
            </a:lvl8pPr>
            <a:lvl9pPr lvl="8" algn="r" rtl="0">
              <a:buNone/>
              <a:defRPr sz="1333">
                <a:solidFill>
                  <a:schemeClr val="dk2"/>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41439704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B7CDC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2800"/>
              <a:buFont typeface="Montserrat Black"/>
              <a:buNone/>
              <a:defRPr sz="2800">
                <a:solidFill>
                  <a:srgbClr val="FFFFFF"/>
                </a:solidFill>
                <a:latin typeface="Montserrat Black"/>
                <a:ea typeface="Montserrat Black"/>
                <a:cs typeface="Montserrat Black"/>
                <a:sym typeface="Montserrat Black"/>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FFFFFF"/>
              </a:buClr>
              <a:buSzPts val="1800"/>
              <a:buFont typeface="Lora"/>
              <a:buChar char="●"/>
              <a:defRPr sz="1800">
                <a:solidFill>
                  <a:srgbClr val="FFFFFF"/>
                </a:solidFill>
                <a:latin typeface="Lora"/>
                <a:ea typeface="Lora"/>
                <a:cs typeface="Lora"/>
                <a:sym typeface="Lora"/>
              </a:defRPr>
            </a:lvl1pPr>
            <a:lvl2pPr marL="914400" lvl="1" indent="-317500">
              <a:lnSpc>
                <a:spcPct val="115000"/>
              </a:lnSpc>
              <a:spcBef>
                <a:spcPts val="1600"/>
              </a:spcBef>
              <a:spcAft>
                <a:spcPts val="0"/>
              </a:spcAft>
              <a:buClr>
                <a:srgbClr val="FFFFFF"/>
              </a:buClr>
              <a:buSzPts val="1400"/>
              <a:buFont typeface="Lora"/>
              <a:buChar char="○"/>
              <a:defRPr>
                <a:solidFill>
                  <a:srgbClr val="FFFFFF"/>
                </a:solidFill>
                <a:latin typeface="Lora"/>
                <a:ea typeface="Lora"/>
                <a:cs typeface="Lora"/>
                <a:sym typeface="Lora"/>
              </a:defRPr>
            </a:lvl2pPr>
            <a:lvl3pPr marL="1371600" lvl="2" indent="-317500">
              <a:lnSpc>
                <a:spcPct val="115000"/>
              </a:lnSpc>
              <a:spcBef>
                <a:spcPts val="1600"/>
              </a:spcBef>
              <a:spcAft>
                <a:spcPts val="0"/>
              </a:spcAft>
              <a:buClr>
                <a:srgbClr val="FFFFFF"/>
              </a:buClr>
              <a:buSzPts val="1400"/>
              <a:buFont typeface="Lora"/>
              <a:buChar char="■"/>
              <a:defRPr>
                <a:solidFill>
                  <a:srgbClr val="FFFFFF"/>
                </a:solidFill>
                <a:latin typeface="Lora"/>
                <a:ea typeface="Lora"/>
                <a:cs typeface="Lora"/>
                <a:sym typeface="Lora"/>
              </a:defRPr>
            </a:lvl3pPr>
            <a:lvl4pPr marL="1828800" lvl="3" indent="-317500">
              <a:lnSpc>
                <a:spcPct val="115000"/>
              </a:lnSpc>
              <a:spcBef>
                <a:spcPts val="1600"/>
              </a:spcBef>
              <a:spcAft>
                <a:spcPts val="0"/>
              </a:spcAft>
              <a:buClr>
                <a:srgbClr val="FFFFFF"/>
              </a:buClr>
              <a:buSzPts val="1400"/>
              <a:buFont typeface="Lora"/>
              <a:buChar char="●"/>
              <a:defRPr>
                <a:solidFill>
                  <a:srgbClr val="FFFFFF"/>
                </a:solidFill>
                <a:latin typeface="Lora"/>
                <a:ea typeface="Lora"/>
                <a:cs typeface="Lora"/>
                <a:sym typeface="Lora"/>
              </a:defRPr>
            </a:lvl4pPr>
            <a:lvl5pPr marL="2286000" lvl="4" indent="-317500">
              <a:lnSpc>
                <a:spcPct val="115000"/>
              </a:lnSpc>
              <a:spcBef>
                <a:spcPts val="1600"/>
              </a:spcBef>
              <a:spcAft>
                <a:spcPts val="0"/>
              </a:spcAft>
              <a:buClr>
                <a:srgbClr val="FFFFFF"/>
              </a:buClr>
              <a:buSzPts val="1400"/>
              <a:buFont typeface="Lora"/>
              <a:buChar char="○"/>
              <a:defRPr>
                <a:solidFill>
                  <a:srgbClr val="FFFFFF"/>
                </a:solidFill>
                <a:latin typeface="Lora"/>
                <a:ea typeface="Lora"/>
                <a:cs typeface="Lora"/>
                <a:sym typeface="Lora"/>
              </a:defRPr>
            </a:lvl5pPr>
            <a:lvl6pPr marL="2743200" lvl="5" indent="-317500">
              <a:lnSpc>
                <a:spcPct val="115000"/>
              </a:lnSpc>
              <a:spcBef>
                <a:spcPts val="1600"/>
              </a:spcBef>
              <a:spcAft>
                <a:spcPts val="0"/>
              </a:spcAft>
              <a:buClr>
                <a:srgbClr val="FFFFFF"/>
              </a:buClr>
              <a:buSzPts val="1400"/>
              <a:buFont typeface="Lora"/>
              <a:buChar char="■"/>
              <a:defRPr>
                <a:solidFill>
                  <a:srgbClr val="FFFFFF"/>
                </a:solidFill>
                <a:latin typeface="Lora"/>
                <a:ea typeface="Lora"/>
                <a:cs typeface="Lora"/>
                <a:sym typeface="Lora"/>
              </a:defRPr>
            </a:lvl6pPr>
            <a:lvl7pPr marL="3200400" lvl="6" indent="-317500">
              <a:lnSpc>
                <a:spcPct val="115000"/>
              </a:lnSpc>
              <a:spcBef>
                <a:spcPts val="1600"/>
              </a:spcBef>
              <a:spcAft>
                <a:spcPts val="0"/>
              </a:spcAft>
              <a:buClr>
                <a:srgbClr val="FFFFFF"/>
              </a:buClr>
              <a:buSzPts val="1400"/>
              <a:buFont typeface="Lora"/>
              <a:buChar char="●"/>
              <a:defRPr>
                <a:solidFill>
                  <a:srgbClr val="FFFFFF"/>
                </a:solidFill>
                <a:latin typeface="Lora"/>
                <a:ea typeface="Lora"/>
                <a:cs typeface="Lora"/>
                <a:sym typeface="Lora"/>
              </a:defRPr>
            </a:lvl7pPr>
            <a:lvl8pPr marL="3657600" lvl="7" indent="-317500">
              <a:lnSpc>
                <a:spcPct val="115000"/>
              </a:lnSpc>
              <a:spcBef>
                <a:spcPts val="1600"/>
              </a:spcBef>
              <a:spcAft>
                <a:spcPts val="0"/>
              </a:spcAft>
              <a:buClr>
                <a:srgbClr val="FFFFFF"/>
              </a:buClr>
              <a:buSzPts val="1400"/>
              <a:buFont typeface="Lora"/>
              <a:buChar char="○"/>
              <a:defRPr>
                <a:solidFill>
                  <a:srgbClr val="FFFFFF"/>
                </a:solidFill>
                <a:latin typeface="Lora"/>
                <a:ea typeface="Lora"/>
                <a:cs typeface="Lora"/>
                <a:sym typeface="Lora"/>
              </a:defRPr>
            </a:lvl8pPr>
            <a:lvl9pPr marL="4114800" lvl="8" indent="-317500">
              <a:lnSpc>
                <a:spcPct val="115000"/>
              </a:lnSpc>
              <a:spcBef>
                <a:spcPts val="1600"/>
              </a:spcBef>
              <a:spcAft>
                <a:spcPts val="1600"/>
              </a:spcAft>
              <a:buClr>
                <a:srgbClr val="FFFFFF"/>
              </a:buClr>
              <a:buSzPts val="1400"/>
              <a:buFont typeface="Lora"/>
              <a:buChar char="■"/>
              <a:defRPr>
                <a:solidFill>
                  <a:srgbClr val="FFFFFF"/>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093256610"/>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B7CDC2"/>
        </a:solidFill>
        <a:effectLst/>
      </p:bgPr>
    </p:bg>
    <p:spTree>
      <p:nvGrpSpPr>
        <p:cNvPr id="1" name="Shape 158"/>
        <p:cNvGrpSpPr/>
        <p:nvPr/>
      </p:nvGrpSpPr>
      <p:grpSpPr>
        <a:xfrm>
          <a:off x="0" y="0"/>
          <a:ext cx="0" cy="0"/>
          <a:chOff x="0" y="0"/>
          <a:chExt cx="0" cy="0"/>
        </a:xfrm>
      </p:grpSpPr>
      <p:sp>
        <p:nvSpPr>
          <p:cNvPr id="159" name="Google Shape;159;p39"/>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FFFFF"/>
              </a:buClr>
              <a:buSzPts val="2800"/>
              <a:buFont typeface="Montserrat Black"/>
              <a:buNone/>
              <a:defRPr sz="2800">
                <a:solidFill>
                  <a:srgbClr val="FFFFFF"/>
                </a:solidFill>
                <a:latin typeface="Montserrat Black"/>
                <a:ea typeface="Montserrat Black"/>
                <a:cs typeface="Montserrat Black"/>
                <a:sym typeface="Montserrat Black"/>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60" name="Google Shape;160;p39"/>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FFFFFF"/>
              </a:buClr>
              <a:buSzPts val="1800"/>
              <a:buFont typeface="Lora"/>
              <a:buChar char="●"/>
              <a:defRPr sz="1800">
                <a:solidFill>
                  <a:srgbClr val="FFFFFF"/>
                </a:solidFill>
                <a:latin typeface="Lora"/>
                <a:ea typeface="Lora"/>
                <a:cs typeface="Lora"/>
                <a:sym typeface="Lora"/>
              </a:defRPr>
            </a:lvl1pPr>
            <a:lvl2pPr marL="914400" lvl="1" indent="-317500" rtl="0">
              <a:lnSpc>
                <a:spcPct val="115000"/>
              </a:lnSpc>
              <a:spcBef>
                <a:spcPts val="1600"/>
              </a:spcBef>
              <a:spcAft>
                <a:spcPts val="0"/>
              </a:spcAft>
              <a:buClr>
                <a:srgbClr val="FFFFFF"/>
              </a:buClr>
              <a:buSzPts val="1400"/>
              <a:buFont typeface="Lora"/>
              <a:buChar char="○"/>
              <a:defRPr>
                <a:solidFill>
                  <a:srgbClr val="FFFFFF"/>
                </a:solidFill>
                <a:latin typeface="Lora"/>
                <a:ea typeface="Lora"/>
                <a:cs typeface="Lora"/>
                <a:sym typeface="Lora"/>
              </a:defRPr>
            </a:lvl2pPr>
            <a:lvl3pPr marL="1371600" lvl="2" indent="-317500" rtl="0">
              <a:lnSpc>
                <a:spcPct val="115000"/>
              </a:lnSpc>
              <a:spcBef>
                <a:spcPts val="1600"/>
              </a:spcBef>
              <a:spcAft>
                <a:spcPts val="0"/>
              </a:spcAft>
              <a:buClr>
                <a:srgbClr val="FFFFFF"/>
              </a:buClr>
              <a:buSzPts val="1400"/>
              <a:buFont typeface="Lora"/>
              <a:buChar char="■"/>
              <a:defRPr>
                <a:solidFill>
                  <a:srgbClr val="FFFFFF"/>
                </a:solidFill>
                <a:latin typeface="Lora"/>
                <a:ea typeface="Lora"/>
                <a:cs typeface="Lora"/>
                <a:sym typeface="Lora"/>
              </a:defRPr>
            </a:lvl3pPr>
            <a:lvl4pPr marL="1828800" lvl="3" indent="-317500" rtl="0">
              <a:lnSpc>
                <a:spcPct val="115000"/>
              </a:lnSpc>
              <a:spcBef>
                <a:spcPts val="1600"/>
              </a:spcBef>
              <a:spcAft>
                <a:spcPts val="0"/>
              </a:spcAft>
              <a:buClr>
                <a:srgbClr val="FFFFFF"/>
              </a:buClr>
              <a:buSzPts val="1400"/>
              <a:buFont typeface="Lora"/>
              <a:buChar char="●"/>
              <a:defRPr>
                <a:solidFill>
                  <a:srgbClr val="FFFFFF"/>
                </a:solidFill>
                <a:latin typeface="Lora"/>
                <a:ea typeface="Lora"/>
                <a:cs typeface="Lora"/>
                <a:sym typeface="Lora"/>
              </a:defRPr>
            </a:lvl4pPr>
            <a:lvl5pPr marL="2286000" lvl="4" indent="-317500" rtl="0">
              <a:lnSpc>
                <a:spcPct val="115000"/>
              </a:lnSpc>
              <a:spcBef>
                <a:spcPts val="1600"/>
              </a:spcBef>
              <a:spcAft>
                <a:spcPts val="0"/>
              </a:spcAft>
              <a:buClr>
                <a:srgbClr val="FFFFFF"/>
              </a:buClr>
              <a:buSzPts val="1400"/>
              <a:buFont typeface="Lora"/>
              <a:buChar char="○"/>
              <a:defRPr>
                <a:solidFill>
                  <a:srgbClr val="FFFFFF"/>
                </a:solidFill>
                <a:latin typeface="Lora"/>
                <a:ea typeface="Lora"/>
                <a:cs typeface="Lora"/>
                <a:sym typeface="Lora"/>
              </a:defRPr>
            </a:lvl5pPr>
            <a:lvl6pPr marL="2743200" lvl="5" indent="-317500" rtl="0">
              <a:lnSpc>
                <a:spcPct val="115000"/>
              </a:lnSpc>
              <a:spcBef>
                <a:spcPts val="1600"/>
              </a:spcBef>
              <a:spcAft>
                <a:spcPts val="0"/>
              </a:spcAft>
              <a:buClr>
                <a:srgbClr val="FFFFFF"/>
              </a:buClr>
              <a:buSzPts val="1400"/>
              <a:buFont typeface="Lora"/>
              <a:buChar char="■"/>
              <a:defRPr>
                <a:solidFill>
                  <a:srgbClr val="FFFFFF"/>
                </a:solidFill>
                <a:latin typeface="Lora"/>
                <a:ea typeface="Lora"/>
                <a:cs typeface="Lora"/>
                <a:sym typeface="Lora"/>
              </a:defRPr>
            </a:lvl6pPr>
            <a:lvl7pPr marL="3200400" lvl="6" indent="-317500" rtl="0">
              <a:lnSpc>
                <a:spcPct val="115000"/>
              </a:lnSpc>
              <a:spcBef>
                <a:spcPts val="1600"/>
              </a:spcBef>
              <a:spcAft>
                <a:spcPts val="0"/>
              </a:spcAft>
              <a:buClr>
                <a:srgbClr val="FFFFFF"/>
              </a:buClr>
              <a:buSzPts val="1400"/>
              <a:buFont typeface="Lora"/>
              <a:buChar char="●"/>
              <a:defRPr>
                <a:solidFill>
                  <a:srgbClr val="FFFFFF"/>
                </a:solidFill>
                <a:latin typeface="Lora"/>
                <a:ea typeface="Lora"/>
                <a:cs typeface="Lora"/>
                <a:sym typeface="Lora"/>
              </a:defRPr>
            </a:lvl7pPr>
            <a:lvl8pPr marL="3657600" lvl="7" indent="-317500" rtl="0">
              <a:lnSpc>
                <a:spcPct val="115000"/>
              </a:lnSpc>
              <a:spcBef>
                <a:spcPts val="1600"/>
              </a:spcBef>
              <a:spcAft>
                <a:spcPts val="0"/>
              </a:spcAft>
              <a:buClr>
                <a:srgbClr val="FFFFFF"/>
              </a:buClr>
              <a:buSzPts val="1400"/>
              <a:buFont typeface="Lora"/>
              <a:buChar char="○"/>
              <a:defRPr>
                <a:solidFill>
                  <a:srgbClr val="FFFFFF"/>
                </a:solidFill>
                <a:latin typeface="Lora"/>
                <a:ea typeface="Lora"/>
                <a:cs typeface="Lora"/>
                <a:sym typeface="Lora"/>
              </a:defRPr>
            </a:lvl8pPr>
            <a:lvl9pPr marL="4114800" lvl="8" indent="-317500" rtl="0">
              <a:lnSpc>
                <a:spcPct val="115000"/>
              </a:lnSpc>
              <a:spcBef>
                <a:spcPts val="1600"/>
              </a:spcBef>
              <a:spcAft>
                <a:spcPts val="1600"/>
              </a:spcAft>
              <a:buClr>
                <a:srgbClr val="FFFFFF"/>
              </a:buClr>
              <a:buSzPts val="1400"/>
              <a:buFont typeface="Lora"/>
              <a:buChar char="■"/>
              <a:defRPr>
                <a:solidFill>
                  <a:srgbClr val="FFFFFF"/>
                </a:solidFill>
                <a:latin typeface="Lora"/>
                <a:ea typeface="Lora"/>
                <a:cs typeface="Lora"/>
                <a:sym typeface="Lora"/>
              </a:defRPr>
            </a:lvl9pPr>
          </a:lstStyle>
          <a:p>
            <a:endParaRPr/>
          </a:p>
        </p:txBody>
      </p:sp>
      <p:sp>
        <p:nvSpPr>
          <p:cNvPr id="161" name="Google Shape;161;p3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dk2"/>
                </a:solidFill>
              </a:defRPr>
            </a:lvl1pPr>
            <a:lvl2pPr lvl="1" algn="r" rtl="0">
              <a:buNone/>
              <a:defRPr sz="1333">
                <a:solidFill>
                  <a:schemeClr val="dk2"/>
                </a:solidFill>
              </a:defRPr>
            </a:lvl2pPr>
            <a:lvl3pPr lvl="2" algn="r" rtl="0">
              <a:buNone/>
              <a:defRPr sz="1333">
                <a:solidFill>
                  <a:schemeClr val="dk2"/>
                </a:solidFill>
              </a:defRPr>
            </a:lvl3pPr>
            <a:lvl4pPr lvl="3" algn="r" rtl="0">
              <a:buNone/>
              <a:defRPr sz="1333">
                <a:solidFill>
                  <a:schemeClr val="dk2"/>
                </a:solidFill>
              </a:defRPr>
            </a:lvl4pPr>
            <a:lvl5pPr lvl="4" algn="r" rtl="0">
              <a:buNone/>
              <a:defRPr sz="1333">
                <a:solidFill>
                  <a:schemeClr val="dk2"/>
                </a:solidFill>
              </a:defRPr>
            </a:lvl5pPr>
            <a:lvl6pPr lvl="5" algn="r" rtl="0">
              <a:buNone/>
              <a:defRPr sz="1333">
                <a:solidFill>
                  <a:schemeClr val="dk2"/>
                </a:solidFill>
              </a:defRPr>
            </a:lvl6pPr>
            <a:lvl7pPr lvl="6" algn="r" rtl="0">
              <a:buNone/>
              <a:defRPr sz="1333">
                <a:solidFill>
                  <a:schemeClr val="dk2"/>
                </a:solidFill>
              </a:defRPr>
            </a:lvl7pPr>
            <a:lvl8pPr lvl="7" algn="r" rtl="0">
              <a:buNone/>
              <a:defRPr sz="1333">
                <a:solidFill>
                  <a:schemeClr val="dk2"/>
                </a:solidFill>
              </a:defRPr>
            </a:lvl8pPr>
            <a:lvl9pPr lvl="8" algn="r" rtl="0">
              <a:buNone/>
              <a:defRPr sz="1333">
                <a:solidFill>
                  <a:schemeClr val="dk2"/>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4277021308"/>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hyperlink" Target="mailto:walkerdav@detroitmi.gov" TargetMode="External"/><Relationship Id="rId4" Type="http://schemas.openxmlformats.org/officeDocument/2006/relationships/hyperlink" Target="mailto:Dominique.boyer@detroitmi.gov"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0.png"/><Relationship Id="rId1" Type="http://schemas.openxmlformats.org/officeDocument/2006/relationships/slideLayout" Target="../slideLayouts/slideLayout44.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E287A6FB-306C-401D-10CA-F537DC872FBB}"/>
              </a:ext>
            </a:extLst>
          </p:cNvPr>
          <p:cNvPicPr>
            <a:picLocks noChangeAspect="1"/>
          </p:cNvPicPr>
          <p:nvPr/>
        </p:nvPicPr>
        <p:blipFill>
          <a:blip r:embed="rId2"/>
          <a:stretch>
            <a:fillRect/>
          </a:stretch>
        </p:blipFill>
        <p:spPr>
          <a:xfrm>
            <a:off x="0" y="-6825"/>
            <a:ext cx="12192000" cy="6858000"/>
          </a:xfrm>
          <a:prstGeom prst="rect">
            <a:avLst/>
          </a:prstGeom>
        </p:spPr>
      </p:pic>
      <p:sp>
        <p:nvSpPr>
          <p:cNvPr id="3" name="Rectangle 2">
            <a:extLst>
              <a:ext uri="{FF2B5EF4-FFF2-40B4-BE49-F238E27FC236}">
                <a16:creationId xmlns:a16="http://schemas.microsoft.com/office/drawing/2014/main" id="{E2641623-C6B2-4386-4142-67F1717C5EFA}"/>
              </a:ext>
            </a:extLst>
          </p:cNvPr>
          <p:cNvSpPr/>
          <p:nvPr/>
        </p:nvSpPr>
        <p:spPr>
          <a:xfrm>
            <a:off x="3616503" y="143838"/>
            <a:ext cx="45719" cy="45719"/>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200BD99-EAAE-6479-B6C3-827ABC0F9ED0}"/>
              </a:ext>
            </a:extLst>
          </p:cNvPr>
          <p:cNvSpPr/>
          <p:nvPr/>
        </p:nvSpPr>
        <p:spPr>
          <a:xfrm>
            <a:off x="3434316" y="5411972"/>
            <a:ext cx="8757684" cy="1127051"/>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6F8ABE9-7C07-1F56-FAF5-52D6A2C9651B}"/>
              </a:ext>
            </a:extLst>
          </p:cNvPr>
          <p:cNvSpPr txBox="1"/>
          <p:nvPr/>
        </p:nvSpPr>
        <p:spPr>
          <a:xfrm>
            <a:off x="3902149" y="5621554"/>
            <a:ext cx="10903507" cy="707886"/>
          </a:xfrm>
          <a:prstGeom prst="rect">
            <a:avLst/>
          </a:prstGeom>
          <a:noFill/>
        </p:spPr>
        <p:txBody>
          <a:bodyPr wrap="square" rtlCol="0">
            <a:spAutoFit/>
          </a:bodyPr>
          <a:lstStyle/>
          <a:p>
            <a:r>
              <a:rPr lang="en-US" sz="4000" dirty="0">
                <a:solidFill>
                  <a:schemeClr val="bg2"/>
                </a:solidFill>
                <a:latin typeface="Montserrat ExtraBold" panose="00000900000000000000" pitchFamily="2" charset="0"/>
              </a:rPr>
              <a:t>Brightmoor Framework Plan </a:t>
            </a:r>
          </a:p>
        </p:txBody>
      </p:sp>
    </p:spTree>
    <p:extLst>
      <p:ext uri="{BB962C8B-B14F-4D97-AF65-F5344CB8AC3E}">
        <p14:creationId xmlns:p14="http://schemas.microsoft.com/office/powerpoint/2010/main" val="1676150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24453B-DB5C-43CB-874C-A8C9A5B00836}"/>
              </a:ext>
            </a:extLst>
          </p:cNvPr>
          <p:cNvSpPr>
            <a:spLocks noGrp="1" noRot="1" noMove="1" noResize="1" noEditPoints="1" noAdjustHandles="1" noChangeArrowheads="1" noChangeShapeType="1"/>
          </p:cNvSpPr>
          <p:nvPr/>
        </p:nvSpPr>
        <p:spPr>
          <a:xfrm>
            <a:off x="0" y="0"/>
            <a:ext cx="5646060" cy="68580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5621FA1-88E6-4513-A124-CF0EDB19DB2B}"/>
              </a:ext>
            </a:extLst>
          </p:cNvPr>
          <p:cNvSpPr txBox="1"/>
          <p:nvPr/>
        </p:nvSpPr>
        <p:spPr>
          <a:xfrm>
            <a:off x="6545942" y="1979721"/>
            <a:ext cx="5489888" cy="2308324"/>
          </a:xfrm>
          <a:prstGeom prst="rect">
            <a:avLst/>
          </a:prstGeom>
          <a:noFill/>
        </p:spPr>
        <p:txBody>
          <a:bodyPr wrap="square" rtlCol="0">
            <a:spAutoFit/>
          </a:bodyPr>
          <a:lstStyle/>
          <a:p>
            <a:pPr marL="285750" indent="-285750">
              <a:buFont typeface="Arial" panose="020B0604020202020204" pitchFamily="34" charset="0"/>
              <a:buChar char="•"/>
            </a:pPr>
            <a:r>
              <a:rPr lang="en-US" sz="4800" dirty="0">
                <a:latin typeface="Montserrat Medium" panose="00000600000000000000" pitchFamily="2" charset="0"/>
              </a:rPr>
              <a:t>Beautification </a:t>
            </a:r>
          </a:p>
          <a:p>
            <a:pPr marL="285750" indent="-285750">
              <a:buFont typeface="Arial" panose="020B0604020202020204" pitchFamily="34" charset="0"/>
              <a:buChar char="•"/>
            </a:pPr>
            <a:r>
              <a:rPr lang="en-US" sz="4800" dirty="0">
                <a:latin typeface="Montserrat Medium" panose="00000600000000000000" pitchFamily="2" charset="0"/>
              </a:rPr>
              <a:t>Maintenance</a:t>
            </a:r>
          </a:p>
          <a:p>
            <a:pPr marL="285750" indent="-285750">
              <a:buFont typeface="Arial" panose="020B0604020202020204" pitchFamily="34" charset="0"/>
              <a:buChar char="•"/>
            </a:pPr>
            <a:r>
              <a:rPr lang="en-US" sz="4800" dirty="0">
                <a:latin typeface="Montserrat Medium" panose="00000600000000000000" pitchFamily="2" charset="0"/>
              </a:rPr>
              <a:t>Demolition  </a:t>
            </a:r>
            <a:endParaRPr lang="en-US" sz="5400" dirty="0">
              <a:latin typeface="Montserrat ExtraLight" panose="00000300000000000000" pitchFamily="2" charset="0"/>
            </a:endParaRPr>
          </a:p>
        </p:txBody>
      </p:sp>
      <p:sp>
        <p:nvSpPr>
          <p:cNvPr id="3" name="Google Shape;367;p70">
            <a:extLst>
              <a:ext uri="{FF2B5EF4-FFF2-40B4-BE49-F238E27FC236}">
                <a16:creationId xmlns:a16="http://schemas.microsoft.com/office/drawing/2014/main" id="{CB15322E-F8A9-43C3-97B9-D0B3A0A7EFF9}"/>
              </a:ext>
            </a:extLst>
          </p:cNvPr>
          <p:cNvSpPr txBox="1"/>
          <p:nvPr/>
        </p:nvSpPr>
        <p:spPr>
          <a:xfrm>
            <a:off x="-1" y="2646466"/>
            <a:ext cx="5646060" cy="1163200"/>
          </a:xfrm>
          <a:prstGeom prst="rect">
            <a:avLst/>
          </a:prstGeom>
          <a:noFill/>
          <a:ln>
            <a:noFill/>
          </a:ln>
        </p:spPr>
        <p:txBody>
          <a:bodyPr spcFirstLastPara="1" wrap="square" lIns="121900" tIns="121900" rIns="121900" bIns="121900" anchor="ctr" anchorCtr="0">
            <a:noAutofit/>
          </a:bodyPr>
          <a:lstStyle/>
          <a:p>
            <a:pPr algn="ctr"/>
            <a:r>
              <a:rPr lang="en" sz="4400" dirty="0">
                <a:solidFill>
                  <a:srgbClr val="003B49"/>
                </a:solidFill>
                <a:latin typeface="Montserrat Black"/>
                <a:ea typeface="Montserrat Black"/>
                <a:cs typeface="Montserrat Black"/>
                <a:sym typeface="Montserrat Black"/>
              </a:rPr>
              <a:t>VACANT LAND </a:t>
            </a:r>
            <a:endParaRPr sz="4400" dirty="0">
              <a:solidFill>
                <a:srgbClr val="003B49"/>
              </a:solidFill>
              <a:latin typeface="Montserrat Black"/>
              <a:ea typeface="Montserrat Black"/>
              <a:cs typeface="Montserrat Black"/>
              <a:sym typeface="Montserrat Black"/>
            </a:endParaRPr>
          </a:p>
        </p:txBody>
      </p:sp>
    </p:spTree>
    <p:extLst>
      <p:ext uri="{BB962C8B-B14F-4D97-AF65-F5344CB8AC3E}">
        <p14:creationId xmlns:p14="http://schemas.microsoft.com/office/powerpoint/2010/main" val="719770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4" name="Picture 3">
            <a:extLst>
              <a:ext uri="{FF2B5EF4-FFF2-40B4-BE49-F238E27FC236}">
                <a16:creationId xmlns:a16="http://schemas.microsoft.com/office/drawing/2014/main" id="{274BF641-3068-40E3-8C6F-2012C9F47276}"/>
              </a:ext>
            </a:extLst>
          </p:cNvPr>
          <p:cNvPicPr>
            <a:picLocks noChangeAspect="1"/>
          </p:cNvPicPr>
          <p:nvPr/>
        </p:nvPicPr>
        <p:blipFill>
          <a:blip r:embed="rId3"/>
          <a:stretch>
            <a:fillRect/>
          </a:stretch>
        </p:blipFill>
        <p:spPr>
          <a:xfrm>
            <a:off x="1" y="-1239466"/>
            <a:ext cx="12191999" cy="9831745"/>
          </a:xfrm>
          <a:prstGeom prst="rect">
            <a:avLst/>
          </a:prstGeom>
        </p:spPr>
      </p:pic>
      <p:sp>
        <p:nvSpPr>
          <p:cNvPr id="217" name="Google Shape;217;p52"/>
          <p:cNvSpPr txBox="1">
            <a:spLocks noGrp="1"/>
          </p:cNvSpPr>
          <p:nvPr>
            <p:ph type="ctrTitle"/>
          </p:nvPr>
        </p:nvSpPr>
        <p:spPr>
          <a:xfrm>
            <a:off x="847957" y="1252825"/>
            <a:ext cx="10496084" cy="3186800"/>
          </a:xfrm>
          <a:prstGeom prst="rect">
            <a:avLst/>
          </a:prstGeom>
        </p:spPr>
        <p:txBody>
          <a:bodyPr spcFirstLastPara="1" wrap="square" lIns="121900" tIns="121900" rIns="121900" bIns="121900" anchor="b" anchorCtr="0">
            <a:noAutofit/>
          </a:bodyPr>
          <a:lstStyle/>
          <a:p>
            <a:r>
              <a:rPr lang="en" sz="8800" dirty="0">
                <a:solidFill>
                  <a:schemeClr val="lt1"/>
                </a:solidFill>
              </a:rPr>
              <a:t>WATER + LAND</a:t>
            </a:r>
            <a:endParaRPr sz="8800" dirty="0"/>
          </a:p>
        </p:txBody>
      </p:sp>
      <p:pic>
        <p:nvPicPr>
          <p:cNvPr id="218" name="Google Shape;218;p52"/>
          <p:cNvPicPr preferRelativeResize="0"/>
          <p:nvPr/>
        </p:nvPicPr>
        <p:blipFill>
          <a:blip r:embed="rId4">
            <a:alphaModFix/>
          </a:blip>
          <a:stretch>
            <a:fillRect/>
          </a:stretch>
        </p:blipFill>
        <p:spPr>
          <a:xfrm>
            <a:off x="5703567" y="5570234"/>
            <a:ext cx="784868" cy="888500"/>
          </a:xfrm>
          <a:prstGeom prst="rect">
            <a:avLst/>
          </a:prstGeom>
          <a:noFill/>
          <a:ln>
            <a:noFill/>
          </a:ln>
        </p:spPr>
      </p:pic>
    </p:spTree>
    <p:extLst>
      <p:ext uri="{BB962C8B-B14F-4D97-AF65-F5344CB8AC3E}">
        <p14:creationId xmlns:p14="http://schemas.microsoft.com/office/powerpoint/2010/main" val="1210936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024831-D162-41F6-B5A7-28A7BED36EAA}"/>
              </a:ext>
            </a:extLst>
          </p:cNvPr>
          <p:cNvPicPr>
            <a:picLocks noChangeAspect="1"/>
          </p:cNvPicPr>
          <p:nvPr/>
        </p:nvPicPr>
        <p:blipFill rotWithShape="1">
          <a:blip r:embed="rId2"/>
          <a:srcRect l="10625" t="7778" r="63542" b="7407"/>
          <a:stretch/>
        </p:blipFill>
        <p:spPr>
          <a:xfrm>
            <a:off x="396909" y="255362"/>
            <a:ext cx="6873901" cy="6347275"/>
          </a:xfrm>
          <a:prstGeom prst="rect">
            <a:avLst/>
          </a:prstGeom>
        </p:spPr>
      </p:pic>
      <p:grpSp>
        <p:nvGrpSpPr>
          <p:cNvPr id="7" name="Group 6">
            <a:extLst>
              <a:ext uri="{FF2B5EF4-FFF2-40B4-BE49-F238E27FC236}">
                <a16:creationId xmlns:a16="http://schemas.microsoft.com/office/drawing/2014/main" id="{0A0AAF84-FC4A-4AEA-BE27-14E50BC0EB6F}"/>
              </a:ext>
            </a:extLst>
          </p:cNvPr>
          <p:cNvGrpSpPr/>
          <p:nvPr/>
        </p:nvGrpSpPr>
        <p:grpSpPr>
          <a:xfrm>
            <a:off x="6637073" y="6159047"/>
            <a:ext cx="384700" cy="384700"/>
            <a:chOff x="7967707" y="4773537"/>
            <a:chExt cx="288525" cy="288525"/>
          </a:xfrm>
        </p:grpSpPr>
        <p:sp>
          <p:nvSpPr>
            <p:cNvPr id="8" name="Oval 7">
              <a:extLst>
                <a:ext uri="{FF2B5EF4-FFF2-40B4-BE49-F238E27FC236}">
                  <a16:creationId xmlns:a16="http://schemas.microsoft.com/office/drawing/2014/main" id="{7D2BC92E-1DAE-4C98-83D6-78382761FF08}"/>
                </a:ext>
              </a:extLst>
            </p:cNvPr>
            <p:cNvSpPr/>
            <p:nvPr/>
          </p:nvSpPr>
          <p:spPr>
            <a:xfrm>
              <a:off x="7967707" y="4773537"/>
              <a:ext cx="288525" cy="288525"/>
            </a:xfrm>
            <a:prstGeom prst="ellipse">
              <a:avLst/>
            </a:prstGeom>
            <a:noFill/>
            <a:ln>
              <a:solidFill>
                <a:srgbClr val="515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cxnSp>
          <p:nvCxnSpPr>
            <p:cNvPr id="9" name="Straight Connector 8">
              <a:extLst>
                <a:ext uri="{FF2B5EF4-FFF2-40B4-BE49-F238E27FC236}">
                  <a16:creationId xmlns:a16="http://schemas.microsoft.com/office/drawing/2014/main" id="{758AD45C-52A8-49F3-B13B-A2DB720510FD}"/>
                </a:ext>
              </a:extLst>
            </p:cNvPr>
            <p:cNvCxnSpPr>
              <a:cxnSpLocks/>
            </p:cNvCxnSpPr>
            <p:nvPr/>
          </p:nvCxnSpPr>
          <p:spPr>
            <a:xfrm flipV="1">
              <a:off x="8118625" y="4773537"/>
              <a:ext cx="1" cy="144262"/>
            </a:xfrm>
            <a:prstGeom prst="line">
              <a:avLst/>
            </a:prstGeom>
            <a:ln w="38100"/>
          </p:spPr>
          <p:style>
            <a:lnRef idx="1">
              <a:schemeClr val="accent2"/>
            </a:lnRef>
            <a:fillRef idx="0">
              <a:schemeClr val="accent2"/>
            </a:fillRef>
            <a:effectRef idx="0">
              <a:schemeClr val="accent2"/>
            </a:effectRef>
            <a:fontRef idx="minor">
              <a:schemeClr val="tx1"/>
            </a:fontRef>
          </p:style>
        </p:cxnSp>
      </p:grpSp>
      <p:grpSp>
        <p:nvGrpSpPr>
          <p:cNvPr id="6" name="Group 5">
            <a:extLst>
              <a:ext uri="{FF2B5EF4-FFF2-40B4-BE49-F238E27FC236}">
                <a16:creationId xmlns:a16="http://schemas.microsoft.com/office/drawing/2014/main" id="{40BEF0EB-8B6B-461B-B733-716F9FE51E54}"/>
              </a:ext>
            </a:extLst>
          </p:cNvPr>
          <p:cNvGrpSpPr/>
          <p:nvPr/>
        </p:nvGrpSpPr>
        <p:grpSpPr>
          <a:xfrm>
            <a:off x="7472034" y="4985087"/>
            <a:ext cx="2346959" cy="1617550"/>
            <a:chOff x="7434769" y="3754234"/>
            <a:chExt cx="1626722" cy="982254"/>
          </a:xfrm>
        </p:grpSpPr>
        <p:pic>
          <p:nvPicPr>
            <p:cNvPr id="12" name="Picture 11">
              <a:extLst>
                <a:ext uri="{FF2B5EF4-FFF2-40B4-BE49-F238E27FC236}">
                  <a16:creationId xmlns:a16="http://schemas.microsoft.com/office/drawing/2014/main" id="{434E2477-0DD0-423D-BD32-3DBE2909079B}"/>
                </a:ext>
              </a:extLst>
            </p:cNvPr>
            <p:cNvPicPr>
              <a:picLocks noChangeAspect="1"/>
            </p:cNvPicPr>
            <p:nvPr/>
          </p:nvPicPr>
          <p:blipFill rotWithShape="1">
            <a:blip r:embed="rId3"/>
            <a:srcRect l="31053" t="32161" r="59649" b="65254"/>
            <a:stretch/>
          </p:blipFill>
          <p:spPr>
            <a:xfrm>
              <a:off x="7434769" y="3754234"/>
              <a:ext cx="1626722" cy="127207"/>
            </a:xfrm>
            <a:prstGeom prst="rect">
              <a:avLst/>
            </a:prstGeom>
          </p:spPr>
        </p:pic>
        <p:pic>
          <p:nvPicPr>
            <p:cNvPr id="14" name="Picture 13">
              <a:extLst>
                <a:ext uri="{FF2B5EF4-FFF2-40B4-BE49-F238E27FC236}">
                  <a16:creationId xmlns:a16="http://schemas.microsoft.com/office/drawing/2014/main" id="{542FA35C-03CD-4D3C-879A-4B6034CADCE3}"/>
                </a:ext>
              </a:extLst>
            </p:cNvPr>
            <p:cNvPicPr>
              <a:picLocks noChangeAspect="1"/>
            </p:cNvPicPr>
            <p:nvPr/>
          </p:nvPicPr>
          <p:blipFill rotWithShape="1">
            <a:blip r:embed="rId3"/>
            <a:srcRect l="31053" t="56765" r="59649" b="38967"/>
            <a:stretch/>
          </p:blipFill>
          <p:spPr>
            <a:xfrm>
              <a:off x="7434769" y="3891771"/>
              <a:ext cx="1626722" cy="210023"/>
            </a:xfrm>
            <a:prstGeom prst="rect">
              <a:avLst/>
            </a:prstGeom>
          </p:spPr>
        </p:pic>
        <p:pic>
          <p:nvPicPr>
            <p:cNvPr id="16" name="Picture 15">
              <a:extLst>
                <a:ext uri="{FF2B5EF4-FFF2-40B4-BE49-F238E27FC236}">
                  <a16:creationId xmlns:a16="http://schemas.microsoft.com/office/drawing/2014/main" id="{EF2EA717-D5B9-405F-BD3A-2463123DCDF2}"/>
                </a:ext>
              </a:extLst>
            </p:cNvPr>
            <p:cNvPicPr>
              <a:picLocks noChangeAspect="1"/>
            </p:cNvPicPr>
            <p:nvPr/>
          </p:nvPicPr>
          <p:blipFill rotWithShape="1">
            <a:blip r:embed="rId3"/>
            <a:srcRect l="31053" t="20257" r="59649" b="76367"/>
            <a:stretch/>
          </p:blipFill>
          <p:spPr>
            <a:xfrm>
              <a:off x="7434769" y="4044645"/>
              <a:ext cx="1626722" cy="166112"/>
            </a:xfrm>
            <a:prstGeom prst="rect">
              <a:avLst/>
            </a:prstGeom>
          </p:spPr>
        </p:pic>
        <p:pic>
          <p:nvPicPr>
            <p:cNvPr id="15" name="Picture 14">
              <a:extLst>
                <a:ext uri="{FF2B5EF4-FFF2-40B4-BE49-F238E27FC236}">
                  <a16:creationId xmlns:a16="http://schemas.microsoft.com/office/drawing/2014/main" id="{2ADC2FE6-A243-422B-A614-F970CC78C18F}"/>
                </a:ext>
              </a:extLst>
            </p:cNvPr>
            <p:cNvPicPr>
              <a:picLocks noChangeAspect="1"/>
            </p:cNvPicPr>
            <p:nvPr/>
          </p:nvPicPr>
          <p:blipFill rotWithShape="1">
            <a:blip r:embed="rId3"/>
            <a:srcRect l="31053" t="40121" r="59649" b="48932"/>
            <a:stretch/>
          </p:blipFill>
          <p:spPr>
            <a:xfrm>
              <a:off x="7434769" y="4197750"/>
              <a:ext cx="1626722" cy="538738"/>
            </a:xfrm>
            <a:prstGeom prst="rect">
              <a:avLst/>
            </a:prstGeom>
          </p:spPr>
        </p:pic>
      </p:grpSp>
      <p:sp>
        <p:nvSpPr>
          <p:cNvPr id="13" name="Google Shape;367;p70">
            <a:extLst>
              <a:ext uri="{FF2B5EF4-FFF2-40B4-BE49-F238E27FC236}">
                <a16:creationId xmlns:a16="http://schemas.microsoft.com/office/drawing/2014/main" id="{0E777D14-9C37-FD4C-2DB3-79A96AB8FA6F}"/>
              </a:ext>
            </a:extLst>
          </p:cNvPr>
          <p:cNvSpPr txBox="1"/>
          <p:nvPr/>
        </p:nvSpPr>
        <p:spPr>
          <a:xfrm>
            <a:off x="7399828" y="500232"/>
            <a:ext cx="4838330" cy="1163200"/>
          </a:xfrm>
          <a:prstGeom prst="rect">
            <a:avLst/>
          </a:prstGeom>
          <a:noFill/>
          <a:ln>
            <a:noFill/>
          </a:ln>
        </p:spPr>
        <p:txBody>
          <a:bodyPr spcFirstLastPara="1" wrap="square" lIns="121900" tIns="121900" rIns="121900" bIns="121900" anchor="ctr" anchorCtr="0">
            <a:noAutofit/>
          </a:bodyPr>
          <a:lstStyle/>
          <a:p>
            <a:r>
              <a:rPr lang="en" sz="3200" dirty="0">
                <a:solidFill>
                  <a:srgbClr val="003B49"/>
                </a:solidFill>
                <a:latin typeface="Montserrat Black"/>
                <a:ea typeface="Montserrat Black"/>
                <a:cs typeface="Montserrat Black"/>
                <a:sym typeface="Montserrat Black"/>
              </a:rPr>
              <a:t>DWSD HOLD AREAS</a:t>
            </a:r>
            <a:endParaRPr sz="3200" dirty="0">
              <a:solidFill>
                <a:srgbClr val="003B49"/>
              </a:solidFill>
              <a:latin typeface="Montserrat Black"/>
              <a:ea typeface="Montserrat Black"/>
              <a:cs typeface="Montserrat Black"/>
              <a:sym typeface="Montserrat Black"/>
            </a:endParaRPr>
          </a:p>
        </p:txBody>
      </p:sp>
    </p:spTree>
    <p:extLst>
      <p:ext uri="{BB962C8B-B14F-4D97-AF65-F5344CB8AC3E}">
        <p14:creationId xmlns:p14="http://schemas.microsoft.com/office/powerpoint/2010/main" val="957038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24453B-DB5C-43CB-874C-A8C9A5B00836}"/>
              </a:ext>
            </a:extLst>
          </p:cNvPr>
          <p:cNvSpPr>
            <a:spLocks noGrp="1" noRot="1" noMove="1" noResize="1" noEditPoints="1" noAdjustHandles="1" noChangeArrowheads="1" noChangeShapeType="1"/>
          </p:cNvSpPr>
          <p:nvPr/>
        </p:nvSpPr>
        <p:spPr>
          <a:xfrm>
            <a:off x="0" y="0"/>
            <a:ext cx="5646060" cy="68580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5621FA1-88E6-4513-A124-CF0EDB19DB2B}"/>
              </a:ext>
            </a:extLst>
          </p:cNvPr>
          <p:cNvSpPr txBox="1"/>
          <p:nvPr/>
        </p:nvSpPr>
        <p:spPr>
          <a:xfrm>
            <a:off x="6545942" y="1271319"/>
            <a:ext cx="5147295" cy="4524315"/>
          </a:xfrm>
          <a:prstGeom prst="rect">
            <a:avLst/>
          </a:prstGeom>
          <a:noFill/>
        </p:spPr>
        <p:txBody>
          <a:bodyPr wrap="square" rtlCol="0">
            <a:spAutoFit/>
          </a:bodyPr>
          <a:lstStyle/>
          <a:p>
            <a:pPr marL="285750" indent="-285750">
              <a:buFont typeface="Arial" panose="020B0604020202020204" pitchFamily="34" charset="0"/>
              <a:buChar char="•"/>
            </a:pPr>
            <a:r>
              <a:rPr lang="en-US" sz="4800" dirty="0">
                <a:latin typeface="Montserrat Medium" panose="00000600000000000000" pitchFamily="2" charset="0"/>
              </a:rPr>
              <a:t>DWSD Hold Areas </a:t>
            </a:r>
          </a:p>
          <a:p>
            <a:pPr marL="285750" indent="-285750">
              <a:buFont typeface="Arial" panose="020B0604020202020204" pitchFamily="34" charset="0"/>
              <a:buChar char="•"/>
            </a:pPr>
            <a:r>
              <a:rPr lang="en-US" sz="4800" dirty="0">
                <a:latin typeface="Montserrat Medium" panose="00000600000000000000" pitchFamily="2" charset="0"/>
              </a:rPr>
              <a:t>Stormwater Resilience</a:t>
            </a:r>
          </a:p>
          <a:p>
            <a:pPr marL="285750" indent="-285750">
              <a:buFont typeface="Arial" panose="020B0604020202020204" pitchFamily="34" charset="0"/>
              <a:buChar char="•"/>
            </a:pPr>
            <a:r>
              <a:rPr lang="en-US" sz="4800" dirty="0">
                <a:latin typeface="Montserrat Medium" panose="00000600000000000000" pitchFamily="2" charset="0"/>
              </a:rPr>
              <a:t>Greenway Connections </a:t>
            </a:r>
            <a:endParaRPr lang="en-US" sz="5400" dirty="0">
              <a:latin typeface="Montserrat ExtraLight" panose="00000300000000000000" pitchFamily="2" charset="0"/>
            </a:endParaRPr>
          </a:p>
        </p:txBody>
      </p:sp>
      <p:sp>
        <p:nvSpPr>
          <p:cNvPr id="3" name="Google Shape;367;p70">
            <a:extLst>
              <a:ext uri="{FF2B5EF4-FFF2-40B4-BE49-F238E27FC236}">
                <a16:creationId xmlns:a16="http://schemas.microsoft.com/office/drawing/2014/main" id="{CB15322E-F8A9-43C3-97B9-D0B3A0A7EFF9}"/>
              </a:ext>
            </a:extLst>
          </p:cNvPr>
          <p:cNvSpPr txBox="1"/>
          <p:nvPr/>
        </p:nvSpPr>
        <p:spPr>
          <a:xfrm>
            <a:off x="326183" y="2628711"/>
            <a:ext cx="5646060" cy="1163200"/>
          </a:xfrm>
          <a:prstGeom prst="rect">
            <a:avLst/>
          </a:prstGeom>
          <a:noFill/>
          <a:ln>
            <a:noFill/>
          </a:ln>
        </p:spPr>
        <p:txBody>
          <a:bodyPr spcFirstLastPara="1" wrap="square" lIns="121900" tIns="121900" rIns="121900" bIns="121900" anchor="ctr" anchorCtr="0">
            <a:noAutofit/>
          </a:bodyPr>
          <a:lstStyle/>
          <a:p>
            <a:r>
              <a:rPr lang="en" sz="4400" dirty="0">
                <a:solidFill>
                  <a:srgbClr val="003B49"/>
                </a:solidFill>
                <a:latin typeface="Montserrat Black"/>
                <a:ea typeface="Montserrat Black"/>
                <a:cs typeface="Montserrat Black"/>
                <a:sym typeface="Montserrat Black"/>
              </a:rPr>
              <a:t>WATER &amp; LAND</a:t>
            </a:r>
            <a:endParaRPr sz="4400" dirty="0">
              <a:solidFill>
                <a:srgbClr val="003B49"/>
              </a:solidFill>
              <a:latin typeface="Montserrat Black"/>
              <a:ea typeface="Montserrat Black"/>
              <a:cs typeface="Montserrat Black"/>
              <a:sym typeface="Montserrat Black"/>
            </a:endParaRPr>
          </a:p>
        </p:txBody>
      </p:sp>
    </p:spTree>
    <p:extLst>
      <p:ext uri="{BB962C8B-B14F-4D97-AF65-F5344CB8AC3E}">
        <p14:creationId xmlns:p14="http://schemas.microsoft.com/office/powerpoint/2010/main" val="2099831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1026" name="Picture 2" descr="Eliza Howell Park — Sidewalk Detroit">
            <a:extLst>
              <a:ext uri="{FF2B5EF4-FFF2-40B4-BE49-F238E27FC236}">
                <a16:creationId xmlns:a16="http://schemas.microsoft.com/office/drawing/2014/main" id="{79EC0826-6CA5-4197-83F9-ADADE0E44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67000"/>
            <a:ext cx="12192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217" name="Google Shape;217;p52"/>
          <p:cNvSpPr txBox="1">
            <a:spLocks noGrp="1"/>
          </p:cNvSpPr>
          <p:nvPr>
            <p:ph type="ctrTitle"/>
          </p:nvPr>
        </p:nvSpPr>
        <p:spPr>
          <a:xfrm>
            <a:off x="1186367" y="1341488"/>
            <a:ext cx="8828800" cy="3186800"/>
          </a:xfrm>
          <a:prstGeom prst="rect">
            <a:avLst/>
          </a:prstGeom>
        </p:spPr>
        <p:txBody>
          <a:bodyPr spcFirstLastPara="1" wrap="square" lIns="121900" tIns="121900" rIns="121900" bIns="121900" anchor="b" anchorCtr="0">
            <a:noAutofit/>
          </a:bodyPr>
          <a:lstStyle/>
          <a:p>
            <a:r>
              <a:rPr lang="en" sz="8800" dirty="0">
                <a:solidFill>
                  <a:schemeClr val="lt1"/>
                </a:solidFill>
              </a:rPr>
              <a:t>PARKS</a:t>
            </a:r>
            <a:endParaRPr sz="8800" dirty="0"/>
          </a:p>
        </p:txBody>
      </p:sp>
      <p:pic>
        <p:nvPicPr>
          <p:cNvPr id="218" name="Google Shape;218;p52"/>
          <p:cNvPicPr preferRelativeResize="0"/>
          <p:nvPr/>
        </p:nvPicPr>
        <p:blipFill>
          <a:blip r:embed="rId4">
            <a:alphaModFix/>
          </a:blip>
          <a:stretch>
            <a:fillRect/>
          </a:stretch>
        </p:blipFill>
        <p:spPr>
          <a:xfrm>
            <a:off x="5311133" y="5804401"/>
            <a:ext cx="784868" cy="888500"/>
          </a:xfrm>
          <a:prstGeom prst="rect">
            <a:avLst/>
          </a:prstGeom>
          <a:noFill/>
          <a:ln>
            <a:noFill/>
          </a:ln>
        </p:spPr>
      </p:pic>
    </p:spTree>
    <p:extLst>
      <p:ext uri="{BB962C8B-B14F-4D97-AF65-F5344CB8AC3E}">
        <p14:creationId xmlns:p14="http://schemas.microsoft.com/office/powerpoint/2010/main" val="1593335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24453B-DB5C-43CB-874C-A8C9A5B00836}"/>
              </a:ext>
            </a:extLst>
          </p:cNvPr>
          <p:cNvSpPr>
            <a:spLocks noGrp="1" noRot="1" noMove="1" noResize="1" noEditPoints="1" noAdjustHandles="1" noChangeArrowheads="1" noChangeShapeType="1"/>
          </p:cNvSpPr>
          <p:nvPr/>
        </p:nvSpPr>
        <p:spPr>
          <a:xfrm>
            <a:off x="0" y="0"/>
            <a:ext cx="5646060" cy="68580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5621FA1-88E6-4513-A124-CF0EDB19DB2B}"/>
              </a:ext>
            </a:extLst>
          </p:cNvPr>
          <p:cNvSpPr txBox="1"/>
          <p:nvPr/>
        </p:nvSpPr>
        <p:spPr>
          <a:xfrm>
            <a:off x="6545942" y="1731205"/>
            <a:ext cx="5147295" cy="3046988"/>
          </a:xfrm>
          <a:prstGeom prst="rect">
            <a:avLst/>
          </a:prstGeom>
          <a:noFill/>
        </p:spPr>
        <p:txBody>
          <a:bodyPr wrap="square" rtlCol="0">
            <a:spAutoFit/>
          </a:bodyPr>
          <a:lstStyle/>
          <a:p>
            <a:pPr marL="285750" indent="-285750">
              <a:buFont typeface="Arial" panose="020B0604020202020204" pitchFamily="34" charset="0"/>
              <a:buChar char="•"/>
            </a:pPr>
            <a:r>
              <a:rPr lang="en-US" sz="4800" dirty="0">
                <a:latin typeface="Montserrat Medium" panose="00000600000000000000" pitchFamily="2" charset="0"/>
              </a:rPr>
              <a:t>Connectivity </a:t>
            </a:r>
          </a:p>
          <a:p>
            <a:pPr marL="285750" indent="-285750">
              <a:buFont typeface="Arial" panose="020B0604020202020204" pitchFamily="34" charset="0"/>
              <a:buChar char="•"/>
            </a:pPr>
            <a:r>
              <a:rPr lang="en-US" sz="4800" dirty="0">
                <a:latin typeface="Montserrat Medium" panose="00000600000000000000" pitchFamily="2" charset="0"/>
              </a:rPr>
              <a:t>Park Improvements </a:t>
            </a:r>
          </a:p>
          <a:p>
            <a:pPr marL="285750" indent="-285750">
              <a:buFont typeface="Arial" panose="020B0604020202020204" pitchFamily="34" charset="0"/>
              <a:buChar char="•"/>
            </a:pPr>
            <a:r>
              <a:rPr lang="en-US" sz="4800" dirty="0">
                <a:latin typeface="Montserrat Medium" panose="00000600000000000000" pitchFamily="2" charset="0"/>
              </a:rPr>
              <a:t>Park Access </a:t>
            </a:r>
          </a:p>
        </p:txBody>
      </p:sp>
      <p:sp>
        <p:nvSpPr>
          <p:cNvPr id="3" name="Google Shape;367;p70">
            <a:extLst>
              <a:ext uri="{FF2B5EF4-FFF2-40B4-BE49-F238E27FC236}">
                <a16:creationId xmlns:a16="http://schemas.microsoft.com/office/drawing/2014/main" id="{CB15322E-F8A9-43C3-97B9-D0B3A0A7EFF9}"/>
              </a:ext>
            </a:extLst>
          </p:cNvPr>
          <p:cNvSpPr txBox="1"/>
          <p:nvPr/>
        </p:nvSpPr>
        <p:spPr>
          <a:xfrm>
            <a:off x="0" y="2673099"/>
            <a:ext cx="5646060" cy="1163200"/>
          </a:xfrm>
          <a:prstGeom prst="rect">
            <a:avLst/>
          </a:prstGeom>
          <a:noFill/>
          <a:ln>
            <a:noFill/>
          </a:ln>
        </p:spPr>
        <p:txBody>
          <a:bodyPr spcFirstLastPara="1" wrap="square" lIns="121900" tIns="121900" rIns="121900" bIns="121900" anchor="ctr" anchorCtr="0">
            <a:noAutofit/>
          </a:bodyPr>
          <a:lstStyle/>
          <a:p>
            <a:pPr algn="ctr"/>
            <a:r>
              <a:rPr lang="en" sz="6000" dirty="0">
                <a:solidFill>
                  <a:srgbClr val="003B49"/>
                </a:solidFill>
                <a:latin typeface="Montserrat Black"/>
                <a:ea typeface="Montserrat Black"/>
                <a:cs typeface="Montserrat Black"/>
                <a:sym typeface="Montserrat Black"/>
              </a:rPr>
              <a:t>PARKS</a:t>
            </a:r>
            <a:endParaRPr sz="4400" dirty="0">
              <a:solidFill>
                <a:srgbClr val="003B49"/>
              </a:solidFill>
              <a:latin typeface="Montserrat Black"/>
              <a:ea typeface="Montserrat Black"/>
              <a:cs typeface="Montserrat Black"/>
              <a:sym typeface="Montserrat Black"/>
            </a:endParaRPr>
          </a:p>
        </p:txBody>
      </p:sp>
    </p:spTree>
    <p:extLst>
      <p:ext uri="{BB962C8B-B14F-4D97-AF65-F5344CB8AC3E}">
        <p14:creationId xmlns:p14="http://schemas.microsoft.com/office/powerpoint/2010/main" val="2473771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4" name="Picture 3">
            <a:extLst>
              <a:ext uri="{FF2B5EF4-FFF2-40B4-BE49-F238E27FC236}">
                <a16:creationId xmlns:a16="http://schemas.microsoft.com/office/drawing/2014/main" id="{97E04C8D-1CF0-4385-AB90-965169AF44D6}"/>
              </a:ext>
            </a:extLst>
          </p:cNvPr>
          <p:cNvPicPr>
            <a:picLocks noChangeAspect="1"/>
          </p:cNvPicPr>
          <p:nvPr/>
        </p:nvPicPr>
        <p:blipFill rotWithShape="1">
          <a:blip r:embed="rId3"/>
          <a:srcRect l="60226" t="8547" r="-1" b="12857"/>
          <a:stretch/>
        </p:blipFill>
        <p:spPr>
          <a:xfrm>
            <a:off x="0" y="0"/>
            <a:ext cx="12387156" cy="6884355"/>
          </a:xfrm>
          <a:prstGeom prst="rect">
            <a:avLst/>
          </a:prstGeom>
        </p:spPr>
      </p:pic>
      <p:sp>
        <p:nvSpPr>
          <p:cNvPr id="217" name="Google Shape;217;p52"/>
          <p:cNvSpPr txBox="1">
            <a:spLocks noGrp="1"/>
          </p:cNvSpPr>
          <p:nvPr>
            <p:ph type="ctrTitle"/>
          </p:nvPr>
        </p:nvSpPr>
        <p:spPr>
          <a:xfrm>
            <a:off x="1543679" y="1157039"/>
            <a:ext cx="8828800" cy="3186800"/>
          </a:xfrm>
          <a:prstGeom prst="rect">
            <a:avLst/>
          </a:prstGeom>
        </p:spPr>
        <p:txBody>
          <a:bodyPr spcFirstLastPara="1" wrap="square" lIns="121900" tIns="121900" rIns="121900" bIns="121900" anchor="b" anchorCtr="0">
            <a:noAutofit/>
          </a:bodyPr>
          <a:lstStyle/>
          <a:p>
            <a:r>
              <a:rPr lang="en" sz="8800" dirty="0">
                <a:solidFill>
                  <a:schemeClr val="lt1"/>
                </a:solidFill>
              </a:rPr>
              <a:t>HOUSING</a:t>
            </a:r>
            <a:r>
              <a:rPr lang="en" dirty="0">
                <a:solidFill>
                  <a:schemeClr val="lt1"/>
                </a:solidFill>
              </a:rPr>
              <a:t> </a:t>
            </a:r>
            <a:endParaRPr dirty="0"/>
          </a:p>
        </p:txBody>
      </p:sp>
      <p:pic>
        <p:nvPicPr>
          <p:cNvPr id="218" name="Google Shape;218;p52"/>
          <p:cNvPicPr preferRelativeResize="0"/>
          <p:nvPr/>
        </p:nvPicPr>
        <p:blipFill>
          <a:blip r:embed="rId4">
            <a:alphaModFix/>
          </a:blip>
          <a:stretch>
            <a:fillRect/>
          </a:stretch>
        </p:blipFill>
        <p:spPr>
          <a:xfrm>
            <a:off x="4236346" y="5942823"/>
            <a:ext cx="784868" cy="888500"/>
          </a:xfrm>
          <a:prstGeom prst="rect">
            <a:avLst/>
          </a:prstGeom>
          <a:noFill/>
          <a:ln>
            <a:noFill/>
          </a:ln>
        </p:spPr>
      </p:pic>
    </p:spTree>
    <p:extLst>
      <p:ext uri="{BB962C8B-B14F-4D97-AF65-F5344CB8AC3E}">
        <p14:creationId xmlns:p14="http://schemas.microsoft.com/office/powerpoint/2010/main" val="717444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24453B-DB5C-43CB-874C-A8C9A5B00836}"/>
              </a:ext>
            </a:extLst>
          </p:cNvPr>
          <p:cNvSpPr>
            <a:spLocks noGrp="1" noRot="1" noMove="1" noResize="1" noEditPoints="1" noAdjustHandles="1" noChangeArrowheads="1" noChangeShapeType="1"/>
          </p:cNvSpPr>
          <p:nvPr/>
        </p:nvSpPr>
        <p:spPr>
          <a:xfrm>
            <a:off x="0" y="0"/>
            <a:ext cx="5646060" cy="68580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5621FA1-88E6-4513-A124-CF0EDB19DB2B}"/>
              </a:ext>
            </a:extLst>
          </p:cNvPr>
          <p:cNvSpPr txBox="1"/>
          <p:nvPr/>
        </p:nvSpPr>
        <p:spPr>
          <a:xfrm>
            <a:off x="6545942" y="1271319"/>
            <a:ext cx="5147295" cy="4524315"/>
          </a:xfrm>
          <a:prstGeom prst="rect">
            <a:avLst/>
          </a:prstGeom>
          <a:noFill/>
        </p:spPr>
        <p:txBody>
          <a:bodyPr wrap="square" rtlCol="0">
            <a:spAutoFit/>
          </a:bodyPr>
          <a:lstStyle/>
          <a:p>
            <a:pPr marL="285750" indent="-285750">
              <a:buFont typeface="Arial" panose="020B0604020202020204" pitchFamily="34" charset="0"/>
              <a:buChar char="•"/>
            </a:pPr>
            <a:r>
              <a:rPr lang="en-US" sz="4800" dirty="0">
                <a:latin typeface="Montserrat Medium" panose="00000600000000000000" pitchFamily="2" charset="0"/>
              </a:rPr>
              <a:t>Housing Opportunity </a:t>
            </a:r>
          </a:p>
          <a:p>
            <a:pPr marL="285750" indent="-285750">
              <a:buFont typeface="Arial" panose="020B0604020202020204" pitchFamily="34" charset="0"/>
              <a:buChar char="•"/>
            </a:pPr>
            <a:r>
              <a:rPr lang="en-US" sz="4800" dirty="0">
                <a:latin typeface="Montserrat Medium" panose="00000600000000000000" pitchFamily="2" charset="0"/>
              </a:rPr>
              <a:t>Mixed Income Housing</a:t>
            </a:r>
          </a:p>
          <a:p>
            <a:pPr marL="285750" indent="-285750">
              <a:buFont typeface="Arial" panose="020B0604020202020204" pitchFamily="34" charset="0"/>
              <a:buChar char="•"/>
            </a:pPr>
            <a:r>
              <a:rPr lang="en-US" sz="4800" dirty="0">
                <a:latin typeface="Montserrat Medium" panose="00000600000000000000" pitchFamily="2" charset="0"/>
              </a:rPr>
              <a:t> Stabilization</a:t>
            </a:r>
          </a:p>
          <a:p>
            <a:pPr marL="285750" indent="-285750">
              <a:buFont typeface="Arial" panose="020B0604020202020204" pitchFamily="34" charset="0"/>
              <a:buChar char="•"/>
            </a:pPr>
            <a:r>
              <a:rPr lang="en-US" sz="4800" dirty="0">
                <a:latin typeface="Montserrat Medium" panose="00000600000000000000" pitchFamily="2" charset="0"/>
              </a:rPr>
              <a:t>Diversity </a:t>
            </a:r>
          </a:p>
        </p:txBody>
      </p:sp>
      <p:sp>
        <p:nvSpPr>
          <p:cNvPr id="3" name="Google Shape;367;p70">
            <a:extLst>
              <a:ext uri="{FF2B5EF4-FFF2-40B4-BE49-F238E27FC236}">
                <a16:creationId xmlns:a16="http://schemas.microsoft.com/office/drawing/2014/main" id="{CB15322E-F8A9-43C3-97B9-D0B3A0A7EFF9}"/>
              </a:ext>
            </a:extLst>
          </p:cNvPr>
          <p:cNvSpPr txBox="1"/>
          <p:nvPr/>
        </p:nvSpPr>
        <p:spPr>
          <a:xfrm>
            <a:off x="0" y="2673099"/>
            <a:ext cx="5646060" cy="1163200"/>
          </a:xfrm>
          <a:prstGeom prst="rect">
            <a:avLst/>
          </a:prstGeom>
          <a:noFill/>
          <a:ln>
            <a:noFill/>
          </a:ln>
        </p:spPr>
        <p:txBody>
          <a:bodyPr spcFirstLastPara="1" wrap="square" lIns="121900" tIns="121900" rIns="121900" bIns="121900" anchor="ctr" anchorCtr="0">
            <a:noAutofit/>
          </a:bodyPr>
          <a:lstStyle/>
          <a:p>
            <a:pPr algn="ctr"/>
            <a:r>
              <a:rPr lang="en" sz="6000" dirty="0">
                <a:solidFill>
                  <a:srgbClr val="003B49"/>
                </a:solidFill>
                <a:latin typeface="Montserrat Black"/>
                <a:ea typeface="Montserrat Black"/>
                <a:cs typeface="Montserrat Black"/>
                <a:sym typeface="Montserrat Black"/>
              </a:rPr>
              <a:t>HOUSING</a:t>
            </a:r>
            <a:endParaRPr sz="4400" dirty="0">
              <a:solidFill>
                <a:srgbClr val="003B49"/>
              </a:solidFill>
              <a:latin typeface="Montserrat Black"/>
              <a:ea typeface="Montserrat Black"/>
              <a:cs typeface="Montserrat Black"/>
              <a:sym typeface="Montserrat Black"/>
            </a:endParaRPr>
          </a:p>
        </p:txBody>
      </p:sp>
    </p:spTree>
    <p:extLst>
      <p:ext uri="{BB962C8B-B14F-4D97-AF65-F5344CB8AC3E}">
        <p14:creationId xmlns:p14="http://schemas.microsoft.com/office/powerpoint/2010/main" val="3555126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4" name="Picture 3">
            <a:extLst>
              <a:ext uri="{FF2B5EF4-FFF2-40B4-BE49-F238E27FC236}">
                <a16:creationId xmlns:a16="http://schemas.microsoft.com/office/drawing/2014/main" id="{C1C6BA22-AA59-4F2C-978F-B26FFF82BE7F}"/>
              </a:ext>
            </a:extLst>
          </p:cNvPr>
          <p:cNvPicPr>
            <a:picLocks noChangeAspect="1"/>
          </p:cNvPicPr>
          <p:nvPr/>
        </p:nvPicPr>
        <p:blipFill rotWithShape="1">
          <a:blip r:embed="rId3"/>
          <a:srcRect l="59884" t="7064" b="10258"/>
          <a:stretch/>
        </p:blipFill>
        <p:spPr>
          <a:xfrm>
            <a:off x="1" y="-333435"/>
            <a:ext cx="12981815" cy="7524869"/>
          </a:xfrm>
          <a:prstGeom prst="rect">
            <a:avLst/>
          </a:prstGeom>
        </p:spPr>
      </p:pic>
      <p:sp>
        <p:nvSpPr>
          <p:cNvPr id="217" name="Google Shape;217;p52"/>
          <p:cNvSpPr txBox="1">
            <a:spLocks noGrp="1"/>
          </p:cNvSpPr>
          <p:nvPr>
            <p:ph type="ctrTitle"/>
          </p:nvPr>
        </p:nvSpPr>
        <p:spPr>
          <a:xfrm>
            <a:off x="1787996" y="916033"/>
            <a:ext cx="8828800" cy="3186800"/>
          </a:xfrm>
          <a:prstGeom prst="rect">
            <a:avLst/>
          </a:prstGeom>
        </p:spPr>
        <p:txBody>
          <a:bodyPr spcFirstLastPara="1" wrap="square" lIns="121900" tIns="121900" rIns="121900" bIns="121900" anchor="b" anchorCtr="0">
            <a:noAutofit/>
          </a:bodyPr>
          <a:lstStyle/>
          <a:p>
            <a:r>
              <a:rPr lang="en" sz="8800" dirty="0">
                <a:solidFill>
                  <a:schemeClr val="lt1"/>
                </a:solidFill>
              </a:rPr>
              <a:t>STREETSCAPE</a:t>
            </a:r>
            <a:r>
              <a:rPr lang="en" dirty="0">
                <a:solidFill>
                  <a:schemeClr val="lt1"/>
                </a:solidFill>
              </a:rPr>
              <a:t> </a:t>
            </a:r>
            <a:endParaRPr dirty="0"/>
          </a:p>
        </p:txBody>
      </p:sp>
      <p:pic>
        <p:nvPicPr>
          <p:cNvPr id="218" name="Google Shape;218;p52"/>
          <p:cNvPicPr preferRelativeResize="0"/>
          <p:nvPr/>
        </p:nvPicPr>
        <p:blipFill>
          <a:blip r:embed="rId4">
            <a:alphaModFix/>
          </a:blip>
          <a:stretch>
            <a:fillRect/>
          </a:stretch>
        </p:blipFill>
        <p:spPr>
          <a:xfrm>
            <a:off x="4236346" y="5942823"/>
            <a:ext cx="784868" cy="888500"/>
          </a:xfrm>
          <a:prstGeom prst="rect">
            <a:avLst/>
          </a:prstGeom>
          <a:noFill/>
          <a:ln>
            <a:noFill/>
          </a:ln>
        </p:spPr>
      </p:pic>
    </p:spTree>
    <p:extLst>
      <p:ext uri="{BB962C8B-B14F-4D97-AF65-F5344CB8AC3E}">
        <p14:creationId xmlns:p14="http://schemas.microsoft.com/office/powerpoint/2010/main" val="3166985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24453B-DB5C-43CB-874C-A8C9A5B00836}"/>
              </a:ext>
            </a:extLst>
          </p:cNvPr>
          <p:cNvSpPr>
            <a:spLocks noGrp="1" noRot="1" noMove="1" noResize="1" noEditPoints="1" noAdjustHandles="1" noChangeArrowheads="1" noChangeShapeType="1"/>
          </p:cNvSpPr>
          <p:nvPr/>
        </p:nvSpPr>
        <p:spPr>
          <a:xfrm>
            <a:off x="0" y="0"/>
            <a:ext cx="5646060" cy="68580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5621FA1-88E6-4513-A124-CF0EDB19DB2B}"/>
              </a:ext>
            </a:extLst>
          </p:cNvPr>
          <p:cNvSpPr txBox="1"/>
          <p:nvPr/>
        </p:nvSpPr>
        <p:spPr>
          <a:xfrm>
            <a:off x="6474921" y="838653"/>
            <a:ext cx="5147295" cy="48320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Economic Development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400" dirty="0">
                <a:solidFill>
                  <a:prstClr val="black"/>
                </a:solidFill>
                <a:latin typeface="Montserrat Medium" panose="00000600000000000000" pitchFamily="2" charset="0"/>
              </a:rPr>
              <a:t>New Businesses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Existing Businesses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400" dirty="0">
                <a:solidFill>
                  <a:prstClr val="black"/>
                </a:solidFill>
                <a:latin typeface="Montserrat Medium" panose="00000600000000000000" pitchFamily="2" charset="0"/>
              </a:rPr>
              <a:t>Street Improvements </a:t>
            </a:r>
            <a:r>
              <a:rPr kumimoji="0" lang="en-US" sz="44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 </a:t>
            </a:r>
          </a:p>
        </p:txBody>
      </p:sp>
      <p:sp>
        <p:nvSpPr>
          <p:cNvPr id="3" name="Google Shape;367;p70">
            <a:extLst>
              <a:ext uri="{FF2B5EF4-FFF2-40B4-BE49-F238E27FC236}">
                <a16:creationId xmlns:a16="http://schemas.microsoft.com/office/drawing/2014/main" id="{CB15322E-F8A9-43C3-97B9-D0B3A0A7EFF9}"/>
              </a:ext>
            </a:extLst>
          </p:cNvPr>
          <p:cNvSpPr txBox="1"/>
          <p:nvPr/>
        </p:nvSpPr>
        <p:spPr>
          <a:xfrm>
            <a:off x="0" y="2673099"/>
            <a:ext cx="5646060" cy="11632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dirty="0">
                <a:ln>
                  <a:noFill/>
                </a:ln>
                <a:solidFill>
                  <a:srgbClr val="003B49"/>
                </a:solidFill>
                <a:effectLst/>
                <a:uLnTx/>
                <a:uFillTx/>
                <a:latin typeface="Montserrat Black"/>
                <a:ea typeface="Montserrat Black"/>
                <a:cs typeface="Montserrat Black"/>
                <a:sym typeface="Montserrat Black"/>
              </a:rPr>
              <a:t>STREETSCAPE</a:t>
            </a:r>
            <a:endParaRPr kumimoji="0" sz="3600" b="0" i="0" u="none" strike="noStrike" kern="1200" cap="none" spc="0" normalizeH="0" baseline="0" noProof="0" dirty="0">
              <a:ln>
                <a:noFill/>
              </a:ln>
              <a:solidFill>
                <a:srgbClr val="003B49"/>
              </a:solidFill>
              <a:effectLst/>
              <a:uLnTx/>
              <a:uFillTx/>
              <a:latin typeface="Montserrat Black"/>
              <a:ea typeface="Montserrat Black"/>
              <a:cs typeface="Montserrat Black"/>
              <a:sym typeface="Montserrat Black"/>
            </a:endParaRPr>
          </a:p>
        </p:txBody>
      </p:sp>
    </p:spTree>
    <p:extLst>
      <p:ext uri="{BB962C8B-B14F-4D97-AF65-F5344CB8AC3E}">
        <p14:creationId xmlns:p14="http://schemas.microsoft.com/office/powerpoint/2010/main" val="3739574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60" name="Google Shape;360;p69"/>
          <p:cNvSpPr txBox="1"/>
          <p:nvPr/>
        </p:nvSpPr>
        <p:spPr>
          <a:xfrm>
            <a:off x="8054736" y="135220"/>
            <a:ext cx="4920400" cy="1163200"/>
          </a:xfrm>
          <a:prstGeom prst="rect">
            <a:avLst/>
          </a:prstGeom>
          <a:noFill/>
          <a:ln>
            <a:noFill/>
          </a:ln>
        </p:spPr>
        <p:txBody>
          <a:bodyPr spcFirstLastPara="1" wrap="square" lIns="121900" tIns="121900" rIns="121900" bIns="121900" anchor="ctr" anchorCtr="0">
            <a:noAutofit/>
          </a:bodyPr>
          <a:lstStyle/>
          <a:p>
            <a:r>
              <a:rPr lang="en" sz="6000" dirty="0">
                <a:solidFill>
                  <a:srgbClr val="003B49"/>
                </a:solidFill>
                <a:latin typeface="Montserrat Black"/>
                <a:ea typeface="Montserrat Black"/>
                <a:cs typeface="Montserrat Black"/>
                <a:sym typeface="Montserrat Black"/>
              </a:rPr>
              <a:t>AGENDA</a:t>
            </a:r>
            <a:endParaRPr sz="6000" dirty="0">
              <a:solidFill>
                <a:srgbClr val="003B49"/>
              </a:solidFill>
              <a:latin typeface="Montserrat Black"/>
              <a:ea typeface="Montserrat Black"/>
              <a:cs typeface="Montserrat Black"/>
              <a:sym typeface="Montserrat Black"/>
            </a:endParaRPr>
          </a:p>
        </p:txBody>
      </p:sp>
      <p:graphicFrame>
        <p:nvGraphicFramePr>
          <p:cNvPr id="362" name="Google Shape;359;p69">
            <a:extLst>
              <a:ext uri="{FF2B5EF4-FFF2-40B4-BE49-F238E27FC236}">
                <a16:creationId xmlns:a16="http://schemas.microsoft.com/office/drawing/2014/main" id="{18206E3E-24C9-3EB0-6F65-20EDC8F1C379}"/>
              </a:ext>
            </a:extLst>
          </p:cNvPr>
          <p:cNvGraphicFramePr/>
          <p:nvPr>
            <p:extLst>
              <p:ext uri="{D42A27DB-BD31-4B8C-83A1-F6EECF244321}">
                <p14:modId xmlns:p14="http://schemas.microsoft.com/office/powerpoint/2010/main" val="1002190555"/>
              </p:ext>
            </p:extLst>
          </p:nvPr>
        </p:nvGraphicFramePr>
        <p:xfrm>
          <a:off x="1098277" y="2093580"/>
          <a:ext cx="9416659" cy="296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67;p70">
            <a:extLst>
              <a:ext uri="{FF2B5EF4-FFF2-40B4-BE49-F238E27FC236}">
                <a16:creationId xmlns:a16="http://schemas.microsoft.com/office/drawing/2014/main" id="{8402F4BC-06AF-4E55-93E3-132C93121FE8}"/>
              </a:ext>
            </a:extLst>
          </p:cNvPr>
          <p:cNvSpPr txBox="1"/>
          <p:nvPr/>
        </p:nvSpPr>
        <p:spPr>
          <a:xfrm>
            <a:off x="212401" y="2087578"/>
            <a:ext cx="5393600" cy="1976400"/>
          </a:xfrm>
          <a:prstGeom prst="rect">
            <a:avLst/>
          </a:prstGeom>
          <a:noFill/>
          <a:ln>
            <a:noFill/>
          </a:ln>
        </p:spPr>
        <p:txBody>
          <a:bodyPr spcFirstLastPara="1" wrap="square" lIns="91425" tIns="91425" rIns="91425" bIns="91425" anchor="b" anchorCtr="0">
            <a:normAutofit/>
          </a:bodyPr>
          <a:lstStyle/>
          <a:p>
            <a:pPr algn="ctr">
              <a:spcAft>
                <a:spcPts val="600"/>
              </a:spcAft>
              <a:buClr>
                <a:srgbClr val="FFFFFF"/>
              </a:buClr>
              <a:buSzPts val="4200"/>
            </a:pPr>
            <a:r>
              <a:rPr lang="en-US" sz="5600" b="0" i="0" u="none" strike="noStrike" cap="none" dirty="0">
                <a:solidFill>
                  <a:srgbClr val="FFFFFF"/>
                </a:solidFill>
                <a:latin typeface="Montserrat Black"/>
                <a:ea typeface="Montserrat Black"/>
                <a:cs typeface="Montserrat Black"/>
                <a:sym typeface="Montserrat Black"/>
              </a:rPr>
              <a:t>TIMELINE</a:t>
            </a:r>
          </a:p>
        </p:txBody>
      </p:sp>
      <p:sp>
        <p:nvSpPr>
          <p:cNvPr id="11" name="Google Shape;367;p70">
            <a:extLst>
              <a:ext uri="{FF2B5EF4-FFF2-40B4-BE49-F238E27FC236}">
                <a16:creationId xmlns:a16="http://schemas.microsoft.com/office/drawing/2014/main" id="{F96F4660-57FF-4FCD-AE5F-CEA6BFA20C08}"/>
              </a:ext>
            </a:extLst>
          </p:cNvPr>
          <p:cNvSpPr txBox="1"/>
          <p:nvPr/>
        </p:nvSpPr>
        <p:spPr>
          <a:xfrm>
            <a:off x="7909371" y="0"/>
            <a:ext cx="7845304" cy="1163200"/>
          </a:xfrm>
          <a:prstGeom prst="rect">
            <a:avLst/>
          </a:prstGeom>
          <a:noFill/>
          <a:ln>
            <a:noFill/>
          </a:ln>
        </p:spPr>
        <p:txBody>
          <a:bodyPr spcFirstLastPara="1" wrap="square" lIns="121900" tIns="121900" rIns="121900" bIns="121900" anchor="ctr" anchorCtr="0">
            <a:noAutofit/>
          </a:bodyPr>
          <a:lstStyle/>
          <a:p>
            <a:r>
              <a:rPr lang="en" sz="4400" dirty="0">
                <a:solidFill>
                  <a:srgbClr val="003B49"/>
                </a:solidFill>
                <a:latin typeface="Montserrat Black"/>
                <a:ea typeface="Montserrat Black"/>
                <a:cs typeface="Montserrat Black"/>
                <a:sym typeface="Montserrat Black"/>
              </a:rPr>
              <a:t>NEXT STEPS </a:t>
            </a:r>
            <a:endParaRPr sz="4400" dirty="0">
              <a:solidFill>
                <a:srgbClr val="003B49"/>
              </a:solidFill>
              <a:latin typeface="Montserrat Black"/>
              <a:ea typeface="Montserrat Black"/>
              <a:cs typeface="Montserrat Black"/>
              <a:sym typeface="Montserrat Black"/>
            </a:endParaRPr>
          </a:p>
        </p:txBody>
      </p:sp>
      <p:graphicFrame>
        <p:nvGraphicFramePr>
          <p:cNvPr id="13" name="Content Placeholder 2">
            <a:extLst>
              <a:ext uri="{FF2B5EF4-FFF2-40B4-BE49-F238E27FC236}">
                <a16:creationId xmlns:a16="http://schemas.microsoft.com/office/drawing/2014/main" id="{846280FE-4BB4-E65A-0F33-71E8333E88B1}"/>
              </a:ext>
            </a:extLst>
          </p:cNvPr>
          <p:cNvGraphicFramePr/>
          <p:nvPr>
            <p:extLst>
              <p:ext uri="{D42A27DB-BD31-4B8C-83A1-F6EECF244321}">
                <p14:modId xmlns:p14="http://schemas.microsoft.com/office/powerpoint/2010/main" val="4254125277"/>
              </p:ext>
            </p:extLst>
          </p:nvPr>
        </p:nvGraphicFramePr>
        <p:xfrm>
          <a:off x="576552" y="1125314"/>
          <a:ext cx="10784175" cy="528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4160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467040-B4E2-519F-00A3-7BBB0EBD49E6}"/>
              </a:ext>
            </a:extLst>
          </p:cNvPr>
          <p:cNvSpPr/>
          <p:nvPr/>
        </p:nvSpPr>
        <p:spPr>
          <a:xfrm>
            <a:off x="0" y="0"/>
            <a:ext cx="5646060" cy="68580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oogle Shape;396;p74">
            <a:extLst>
              <a:ext uri="{FF2B5EF4-FFF2-40B4-BE49-F238E27FC236}">
                <a16:creationId xmlns:a16="http://schemas.microsoft.com/office/drawing/2014/main" id="{FB16DFF7-6E67-83A1-A13C-2FEE4098BD2F}"/>
              </a:ext>
            </a:extLst>
          </p:cNvPr>
          <p:cNvPicPr preferRelativeResize="0"/>
          <p:nvPr/>
        </p:nvPicPr>
        <p:blipFill rotWithShape="1">
          <a:blip r:embed="rId2">
            <a:alphaModFix/>
          </a:blip>
          <a:srcRect l="14741" r="10087" b="11559"/>
          <a:stretch/>
        </p:blipFill>
        <p:spPr>
          <a:xfrm>
            <a:off x="6855922" y="429438"/>
            <a:ext cx="4787401" cy="5632597"/>
          </a:xfrm>
          <a:prstGeom prst="rect">
            <a:avLst/>
          </a:prstGeom>
          <a:noFill/>
          <a:ln>
            <a:noFill/>
          </a:ln>
        </p:spPr>
      </p:pic>
      <p:pic>
        <p:nvPicPr>
          <p:cNvPr id="5" name="Google Shape;394;p74">
            <a:extLst>
              <a:ext uri="{FF2B5EF4-FFF2-40B4-BE49-F238E27FC236}">
                <a16:creationId xmlns:a16="http://schemas.microsoft.com/office/drawing/2014/main" id="{C47E4862-D8A3-FBB9-16F6-2F893EBA86BB}"/>
              </a:ext>
            </a:extLst>
          </p:cNvPr>
          <p:cNvPicPr preferRelativeResize="0"/>
          <p:nvPr/>
        </p:nvPicPr>
        <p:blipFill rotWithShape="1">
          <a:blip r:embed="rId3">
            <a:alphaModFix amt="25000"/>
          </a:blip>
          <a:srcRect l="21019" t="15336" r="58059" b="49359"/>
          <a:stretch/>
        </p:blipFill>
        <p:spPr>
          <a:xfrm>
            <a:off x="-224970" y="0"/>
            <a:ext cx="6096000" cy="6858000"/>
          </a:xfrm>
          <a:prstGeom prst="rect">
            <a:avLst/>
          </a:prstGeom>
          <a:noFill/>
          <a:ln>
            <a:noFill/>
          </a:ln>
        </p:spPr>
      </p:pic>
      <p:sp>
        <p:nvSpPr>
          <p:cNvPr id="4" name="Google Shape;367;p70">
            <a:extLst>
              <a:ext uri="{FF2B5EF4-FFF2-40B4-BE49-F238E27FC236}">
                <a16:creationId xmlns:a16="http://schemas.microsoft.com/office/drawing/2014/main" id="{A2D91CB0-C37E-476A-9EF1-22ADAB629853}"/>
              </a:ext>
            </a:extLst>
          </p:cNvPr>
          <p:cNvSpPr txBox="1"/>
          <p:nvPr/>
        </p:nvSpPr>
        <p:spPr>
          <a:xfrm>
            <a:off x="6096000" y="214365"/>
            <a:ext cx="5646060" cy="1163200"/>
          </a:xfrm>
          <a:prstGeom prst="rect">
            <a:avLst/>
          </a:prstGeom>
          <a:noFill/>
          <a:ln>
            <a:noFill/>
          </a:ln>
        </p:spPr>
        <p:txBody>
          <a:bodyPr spcFirstLastPara="1" wrap="square" lIns="121900" tIns="121900" rIns="121900" bIns="121900" anchor="ctr" anchorCtr="0">
            <a:noAutofit/>
          </a:bodyPr>
          <a:lstStyle/>
          <a:p>
            <a:pPr algn="ctr"/>
            <a:r>
              <a:rPr lang="en" sz="5400" dirty="0">
                <a:solidFill>
                  <a:srgbClr val="003B49"/>
                </a:solidFill>
                <a:latin typeface="Montserrat Black"/>
                <a:ea typeface="Montserrat Black"/>
                <a:cs typeface="Montserrat Black"/>
                <a:sym typeface="Montserrat Black"/>
              </a:rPr>
              <a:t>THANK YOU!</a:t>
            </a:r>
          </a:p>
        </p:txBody>
      </p:sp>
      <p:sp>
        <p:nvSpPr>
          <p:cNvPr id="6" name="Google Shape;367;p70">
            <a:extLst>
              <a:ext uri="{FF2B5EF4-FFF2-40B4-BE49-F238E27FC236}">
                <a16:creationId xmlns:a16="http://schemas.microsoft.com/office/drawing/2014/main" id="{DB1E5F50-9206-2F2B-1A56-C73D624B2A56}"/>
              </a:ext>
            </a:extLst>
          </p:cNvPr>
          <p:cNvSpPr txBox="1"/>
          <p:nvPr/>
        </p:nvSpPr>
        <p:spPr>
          <a:xfrm>
            <a:off x="0" y="943814"/>
            <a:ext cx="5646060" cy="1163200"/>
          </a:xfrm>
          <a:prstGeom prst="rect">
            <a:avLst/>
          </a:prstGeom>
          <a:noFill/>
          <a:ln>
            <a:noFill/>
          </a:ln>
        </p:spPr>
        <p:txBody>
          <a:bodyPr spcFirstLastPara="1" wrap="square" lIns="121900" tIns="121900" rIns="121900" bIns="121900" anchor="ctr" anchorCtr="0">
            <a:noAutofit/>
          </a:bodyPr>
          <a:lstStyle/>
          <a:p>
            <a:pPr algn="ctr"/>
            <a:r>
              <a:rPr lang="en" sz="4000" dirty="0">
                <a:solidFill>
                  <a:srgbClr val="003B49"/>
                </a:solidFill>
                <a:latin typeface="Montserrat Black"/>
                <a:ea typeface="Montserrat Black"/>
                <a:cs typeface="Montserrat Black"/>
                <a:sym typeface="Montserrat Black"/>
              </a:rPr>
              <a:t>CONTACTS</a:t>
            </a:r>
          </a:p>
        </p:txBody>
      </p:sp>
      <p:sp>
        <p:nvSpPr>
          <p:cNvPr id="7" name="Google Shape;359;p69">
            <a:extLst>
              <a:ext uri="{FF2B5EF4-FFF2-40B4-BE49-F238E27FC236}">
                <a16:creationId xmlns:a16="http://schemas.microsoft.com/office/drawing/2014/main" id="{D3C23B58-2AB9-C090-D094-C95F193704B9}"/>
              </a:ext>
            </a:extLst>
          </p:cNvPr>
          <p:cNvSpPr txBox="1"/>
          <p:nvPr/>
        </p:nvSpPr>
        <p:spPr>
          <a:xfrm>
            <a:off x="413095" y="2035993"/>
            <a:ext cx="4819870" cy="3182826"/>
          </a:xfrm>
          <a:prstGeom prst="rect">
            <a:avLst/>
          </a:prstGeom>
          <a:solidFill>
            <a:schemeClr val="accent1">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t" anchorCtr="0">
            <a:noAutofit/>
          </a:bodyPr>
          <a:lstStyle/>
          <a:p>
            <a:pPr algn="ctr">
              <a:lnSpc>
                <a:spcPct val="115000"/>
              </a:lnSpc>
            </a:pPr>
            <a:r>
              <a:rPr lang="en-US" sz="2000" dirty="0">
                <a:solidFill>
                  <a:srgbClr val="202124"/>
                </a:solidFill>
                <a:latin typeface="Montserrat Medium" panose="00000600000000000000" pitchFamily="2" charset="0"/>
              </a:rPr>
              <a:t>Dominique Boyer</a:t>
            </a:r>
          </a:p>
          <a:p>
            <a:pPr algn="ctr">
              <a:lnSpc>
                <a:spcPct val="115000"/>
              </a:lnSpc>
            </a:pPr>
            <a:r>
              <a:rPr lang="en-US" sz="2000" dirty="0">
                <a:solidFill>
                  <a:srgbClr val="202124"/>
                </a:solidFill>
                <a:latin typeface="Montserrat Medium" panose="00000600000000000000" pitchFamily="2" charset="0"/>
                <a:ea typeface="Montserrat SemiBold"/>
                <a:cs typeface="Montserrat SemiBold"/>
                <a:sym typeface="Montserrat SemiBold"/>
              </a:rPr>
              <a:t>District 1 – Project Manager </a:t>
            </a:r>
            <a:endParaRPr lang="en-US" sz="2000" dirty="0">
              <a:solidFill>
                <a:srgbClr val="202124"/>
              </a:solidFill>
              <a:latin typeface="Montserrat Medium" panose="00000600000000000000" pitchFamily="2" charset="0"/>
            </a:endParaRPr>
          </a:p>
          <a:p>
            <a:pPr algn="ctr">
              <a:lnSpc>
                <a:spcPct val="115000"/>
              </a:lnSpc>
            </a:pPr>
            <a:r>
              <a:rPr lang="en-US" sz="2000" dirty="0">
                <a:solidFill>
                  <a:srgbClr val="202124"/>
                </a:solidFill>
                <a:latin typeface="Montserrat Medium" panose="00000600000000000000" pitchFamily="2" charset="0"/>
                <a:hlinkClick r:id="rId4"/>
              </a:rPr>
              <a:t>Dominique.boyer@detroitmi.gov</a:t>
            </a:r>
            <a:endParaRPr lang="en-US" sz="2000" dirty="0">
              <a:solidFill>
                <a:srgbClr val="202124"/>
              </a:solidFill>
              <a:latin typeface="Montserrat Medium" panose="00000600000000000000" pitchFamily="2" charset="0"/>
            </a:endParaRPr>
          </a:p>
          <a:p>
            <a:pPr algn="ctr">
              <a:lnSpc>
                <a:spcPct val="115000"/>
              </a:lnSpc>
            </a:pPr>
            <a:endParaRPr lang="en-US" sz="2000" dirty="0">
              <a:solidFill>
                <a:srgbClr val="202124"/>
              </a:solidFill>
              <a:latin typeface="Montserrat Medium" panose="00000600000000000000" pitchFamily="2" charset="0"/>
            </a:endParaRPr>
          </a:p>
          <a:p>
            <a:pPr algn="ctr">
              <a:lnSpc>
                <a:spcPct val="115000"/>
              </a:lnSpc>
            </a:pPr>
            <a:endParaRPr lang="en-US" sz="2000" dirty="0">
              <a:solidFill>
                <a:srgbClr val="202124"/>
              </a:solidFill>
              <a:latin typeface="Montserrat Medium" panose="00000600000000000000" pitchFamily="2" charset="0"/>
              <a:ea typeface="Montserrat SemiBold"/>
              <a:cs typeface="Montserrat SemiBold"/>
              <a:sym typeface="Montserrat SemiBold"/>
            </a:endParaRPr>
          </a:p>
          <a:p>
            <a:pPr algn="ctr">
              <a:lnSpc>
                <a:spcPct val="115000"/>
              </a:lnSpc>
            </a:pPr>
            <a:r>
              <a:rPr lang="en-US" sz="2000" dirty="0">
                <a:solidFill>
                  <a:srgbClr val="202124"/>
                </a:solidFill>
                <a:latin typeface="Montserrat Medium" panose="00000600000000000000" pitchFamily="2" charset="0"/>
                <a:ea typeface="Montserrat SemiBold"/>
                <a:cs typeface="Montserrat SemiBold"/>
                <a:sym typeface="Montserrat SemiBold"/>
              </a:rPr>
              <a:t>Dave Walker </a:t>
            </a:r>
          </a:p>
          <a:p>
            <a:pPr algn="ctr">
              <a:lnSpc>
                <a:spcPct val="115000"/>
              </a:lnSpc>
            </a:pPr>
            <a:r>
              <a:rPr lang="en-US" sz="2000" dirty="0">
                <a:solidFill>
                  <a:srgbClr val="202124"/>
                </a:solidFill>
                <a:latin typeface="Montserrat Medium" panose="00000600000000000000" pitchFamily="2" charset="0"/>
                <a:ea typeface="Montserrat SemiBold"/>
                <a:cs typeface="Montserrat SemiBold"/>
                <a:sym typeface="Montserrat SemiBold"/>
              </a:rPr>
              <a:t>West Region Design Director</a:t>
            </a:r>
          </a:p>
          <a:p>
            <a:pPr algn="ctr">
              <a:lnSpc>
                <a:spcPct val="115000"/>
              </a:lnSpc>
            </a:pPr>
            <a:r>
              <a:rPr lang="en-US" sz="2000" dirty="0">
                <a:solidFill>
                  <a:srgbClr val="202124"/>
                </a:solidFill>
                <a:latin typeface="Montserrat Medium" panose="00000600000000000000" pitchFamily="2" charset="0"/>
                <a:ea typeface="Montserrat SemiBold"/>
                <a:cs typeface="Montserrat SemiBold"/>
                <a:sym typeface="Montserrat SemiBold"/>
                <a:hlinkClick r:id="rId5"/>
              </a:rPr>
              <a:t>walkerdav@detroitmi.gov</a:t>
            </a:r>
            <a:endParaRPr lang="en-US" sz="2000" dirty="0">
              <a:solidFill>
                <a:srgbClr val="202124"/>
              </a:solidFill>
              <a:latin typeface="Montserrat Medium" panose="00000600000000000000" pitchFamily="2" charset="0"/>
              <a:ea typeface="Montserrat SemiBold"/>
              <a:cs typeface="Montserrat SemiBold"/>
              <a:sym typeface="Montserrat SemiBold"/>
            </a:endParaRPr>
          </a:p>
          <a:p>
            <a:pPr algn="ctr">
              <a:lnSpc>
                <a:spcPct val="115000"/>
              </a:lnSpc>
            </a:pPr>
            <a:endParaRPr lang="en-US" sz="2000" dirty="0">
              <a:solidFill>
                <a:srgbClr val="202124"/>
              </a:solidFill>
              <a:latin typeface="Montserrat Medium" panose="00000600000000000000" pitchFamily="2" charset="0"/>
              <a:ea typeface="Montserrat SemiBold"/>
              <a:cs typeface="Montserrat SemiBold"/>
              <a:sym typeface="Montserrat SemiBold"/>
            </a:endParaRPr>
          </a:p>
          <a:p>
            <a:pPr algn="ctr">
              <a:lnSpc>
                <a:spcPct val="115000"/>
              </a:lnSpc>
            </a:pPr>
            <a:r>
              <a:rPr lang="en-US" sz="2000" dirty="0">
                <a:solidFill>
                  <a:srgbClr val="202124"/>
                </a:solidFill>
                <a:latin typeface="Montserrat Medium" panose="00000600000000000000" pitchFamily="2" charset="0"/>
                <a:ea typeface="Montserrat SemiBold"/>
                <a:cs typeface="Montserrat SemiBold"/>
                <a:sym typeface="Montserrat SemiBold"/>
              </a:rPr>
              <a:t> </a:t>
            </a:r>
            <a:endParaRPr sz="2000" dirty="0">
              <a:solidFill>
                <a:srgbClr val="003B49"/>
              </a:solidFill>
              <a:latin typeface="Montserrat Medium" panose="00000600000000000000" pitchFamily="2" charset="0"/>
              <a:ea typeface="Montserrat SemiBold"/>
              <a:cs typeface="Montserrat SemiBold"/>
              <a:sym typeface="Montserrat SemiBold"/>
            </a:endParaRPr>
          </a:p>
        </p:txBody>
      </p:sp>
    </p:spTree>
    <p:extLst>
      <p:ext uri="{BB962C8B-B14F-4D97-AF65-F5344CB8AC3E}">
        <p14:creationId xmlns:p14="http://schemas.microsoft.com/office/powerpoint/2010/main" val="1806879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57"/>
        <p:cNvGrpSpPr/>
        <p:nvPr/>
      </p:nvGrpSpPr>
      <p:grpSpPr>
        <a:xfrm>
          <a:off x="0" y="0"/>
          <a:ext cx="0" cy="0"/>
          <a:chOff x="0" y="0"/>
          <a:chExt cx="0" cy="0"/>
        </a:xfrm>
      </p:grpSpPr>
      <p:sp>
        <p:nvSpPr>
          <p:cNvPr id="359" name="Google Shape;359;p69"/>
          <p:cNvSpPr txBox="1"/>
          <p:nvPr/>
        </p:nvSpPr>
        <p:spPr>
          <a:xfrm>
            <a:off x="1387668" y="1962655"/>
            <a:ext cx="9416659" cy="4147200"/>
          </a:xfrm>
          <a:prstGeom prst="rect">
            <a:avLst/>
          </a:prstGeom>
          <a:solidFill>
            <a:schemeClr val="accent1">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t" anchorCtr="0">
            <a:noAutofit/>
          </a:bodyPr>
          <a:lstStyle/>
          <a:p>
            <a:pPr algn="ctr">
              <a:lnSpc>
                <a:spcPct val="115000"/>
              </a:lnSpc>
            </a:pPr>
            <a:r>
              <a:rPr lang="en-US" sz="2800" dirty="0">
                <a:solidFill>
                  <a:srgbClr val="202124"/>
                </a:solidFill>
                <a:latin typeface="Montserrat Medium" panose="00000600000000000000" pitchFamily="2" charset="0"/>
              </a:rPr>
              <a:t>Th</a:t>
            </a:r>
            <a:r>
              <a:rPr lang="en-US" sz="2800" b="0" i="0" dirty="0">
                <a:solidFill>
                  <a:srgbClr val="202124"/>
                </a:solidFill>
                <a:effectLst/>
                <a:latin typeface="Montserrat Medium" panose="00000600000000000000" pitchFamily="2" charset="0"/>
              </a:rPr>
              <a:t>e City of Detroit enacted the Community Outreach Ordinance to demonstrate the city's commitment to community outreach that promotes transparency and accountability and ensures community awareness on legislation, contracts, agreements, and resolutions related to various </a:t>
            </a:r>
            <a:r>
              <a:rPr lang="en-US" sz="2800" dirty="0">
                <a:solidFill>
                  <a:srgbClr val="202124"/>
                </a:solidFill>
                <a:latin typeface="Montserrat Medium" panose="00000600000000000000" pitchFamily="2" charset="0"/>
              </a:rPr>
              <a:t>c</a:t>
            </a:r>
            <a:r>
              <a:rPr lang="en-US" sz="2800" b="0" i="0" dirty="0">
                <a:solidFill>
                  <a:srgbClr val="202124"/>
                </a:solidFill>
                <a:effectLst/>
                <a:latin typeface="Montserrat Medium" panose="00000600000000000000" pitchFamily="2" charset="0"/>
              </a:rPr>
              <a:t>ity-wide proposals and neighborhood proposals.</a:t>
            </a:r>
            <a:endParaRPr sz="2800" dirty="0">
              <a:solidFill>
                <a:srgbClr val="003B49"/>
              </a:solidFill>
              <a:latin typeface="Montserrat Medium" panose="00000600000000000000" pitchFamily="2" charset="0"/>
              <a:ea typeface="Montserrat SemiBold"/>
              <a:cs typeface="Montserrat SemiBold"/>
              <a:sym typeface="Montserrat SemiBold"/>
            </a:endParaRPr>
          </a:p>
        </p:txBody>
      </p:sp>
      <p:sp>
        <p:nvSpPr>
          <p:cNvPr id="360" name="Google Shape;360;p69"/>
          <p:cNvSpPr txBox="1"/>
          <p:nvPr/>
        </p:nvSpPr>
        <p:spPr>
          <a:xfrm>
            <a:off x="647698" y="496213"/>
            <a:ext cx="10896600" cy="1163200"/>
          </a:xfrm>
          <a:prstGeom prst="rect">
            <a:avLst/>
          </a:prstGeom>
          <a:noFill/>
          <a:ln>
            <a:noFill/>
          </a:ln>
        </p:spPr>
        <p:txBody>
          <a:bodyPr spcFirstLastPara="1" wrap="square" lIns="121900" tIns="121900" rIns="121900" bIns="121900" anchor="ctr" anchorCtr="0">
            <a:noAutofit/>
          </a:bodyPr>
          <a:lstStyle/>
          <a:p>
            <a:pPr algn="ctr"/>
            <a:r>
              <a:rPr lang="en" sz="4000" dirty="0">
                <a:solidFill>
                  <a:srgbClr val="003B49"/>
                </a:solidFill>
                <a:latin typeface="Montserrat Black"/>
                <a:ea typeface="Montserrat Black"/>
                <a:cs typeface="Montserrat Black"/>
                <a:sym typeface="Montserrat Black"/>
              </a:rPr>
              <a:t>COMMUNITY OUTREACH ORDINANCE </a:t>
            </a:r>
            <a:endParaRPr sz="4000" dirty="0">
              <a:solidFill>
                <a:srgbClr val="003B49"/>
              </a:solidFill>
              <a:latin typeface="Montserrat Black"/>
              <a:ea typeface="Montserrat Black"/>
              <a:cs typeface="Montserrat Black"/>
              <a:sym typeface="Montserrat Black"/>
            </a:endParaRPr>
          </a:p>
        </p:txBody>
      </p:sp>
    </p:spTree>
    <p:extLst>
      <p:ext uri="{BB962C8B-B14F-4D97-AF65-F5344CB8AC3E}">
        <p14:creationId xmlns:p14="http://schemas.microsoft.com/office/powerpoint/2010/main" val="1383521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57"/>
        <p:cNvGrpSpPr/>
        <p:nvPr/>
      </p:nvGrpSpPr>
      <p:grpSpPr>
        <a:xfrm>
          <a:off x="0" y="0"/>
          <a:ext cx="0" cy="0"/>
          <a:chOff x="0" y="0"/>
          <a:chExt cx="0" cy="0"/>
        </a:xfrm>
      </p:grpSpPr>
      <p:sp>
        <p:nvSpPr>
          <p:cNvPr id="360" name="Google Shape;360;p69"/>
          <p:cNvSpPr txBox="1"/>
          <p:nvPr/>
        </p:nvSpPr>
        <p:spPr>
          <a:xfrm>
            <a:off x="780966" y="593349"/>
            <a:ext cx="10630066" cy="986358"/>
          </a:xfrm>
          <a:prstGeom prst="rect">
            <a:avLst/>
          </a:prstGeom>
          <a:noFill/>
          <a:ln>
            <a:noFill/>
          </a:ln>
        </p:spPr>
        <p:txBody>
          <a:bodyPr spcFirstLastPara="1" wrap="square" lIns="121900" tIns="121900" rIns="121900" bIns="121900" anchor="ctr" anchorCtr="0">
            <a:noAutofit/>
          </a:bodyPr>
          <a:lstStyle/>
          <a:p>
            <a:pPr algn="ctr"/>
            <a:r>
              <a:rPr lang="en-US" sz="4000" dirty="0">
                <a:solidFill>
                  <a:srgbClr val="003B49"/>
                </a:solidFill>
                <a:latin typeface="Montserrat Black"/>
                <a:ea typeface="Montserrat Black"/>
                <a:cs typeface="Montserrat Black"/>
                <a:sym typeface="Montserrat Black"/>
              </a:rPr>
              <a:t>NEIGHBORHOOD FRAMEWORK PLAN</a:t>
            </a:r>
          </a:p>
        </p:txBody>
      </p:sp>
      <p:sp>
        <p:nvSpPr>
          <p:cNvPr id="8" name="Flowchart: Off-page Connector 7">
            <a:extLst>
              <a:ext uri="{FF2B5EF4-FFF2-40B4-BE49-F238E27FC236}">
                <a16:creationId xmlns:a16="http://schemas.microsoft.com/office/drawing/2014/main" id="{EC726CA1-4911-7A6B-7AF8-62CAFFAB9F51}"/>
              </a:ext>
            </a:extLst>
          </p:cNvPr>
          <p:cNvSpPr/>
          <p:nvPr/>
        </p:nvSpPr>
        <p:spPr>
          <a:xfrm>
            <a:off x="1043709" y="2017719"/>
            <a:ext cx="3112655" cy="3602182"/>
          </a:xfrm>
          <a:prstGeom prst="flowChartOffpageConnector">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15000"/>
              </a:lnSpc>
            </a:pPr>
            <a:r>
              <a:rPr lang="en-US" sz="1600" dirty="0">
                <a:solidFill>
                  <a:srgbClr val="202124"/>
                </a:solidFill>
                <a:latin typeface="Montserrat Medium" panose="00000600000000000000" pitchFamily="2" charset="0"/>
              </a:rPr>
              <a:t>The neighborhood framework plan is a city-led initiative to build vibrant and growing neighborhoods in Detroit. </a:t>
            </a:r>
            <a:endParaRPr lang="en-US" sz="1600" dirty="0">
              <a:solidFill>
                <a:srgbClr val="003B49"/>
              </a:solidFill>
              <a:latin typeface="Montserrat Medium" panose="00000600000000000000" pitchFamily="2" charset="0"/>
              <a:ea typeface="Montserrat SemiBold"/>
              <a:cs typeface="Montserrat SemiBold"/>
              <a:sym typeface="Montserrat SemiBold"/>
            </a:endParaRPr>
          </a:p>
        </p:txBody>
      </p:sp>
      <p:sp>
        <p:nvSpPr>
          <p:cNvPr id="13" name="Flowchart: Off-page Connector 12">
            <a:extLst>
              <a:ext uri="{FF2B5EF4-FFF2-40B4-BE49-F238E27FC236}">
                <a16:creationId xmlns:a16="http://schemas.microsoft.com/office/drawing/2014/main" id="{97F8D541-F39A-AE11-48BE-937B08F43D22}"/>
              </a:ext>
            </a:extLst>
          </p:cNvPr>
          <p:cNvSpPr/>
          <p:nvPr/>
        </p:nvSpPr>
        <p:spPr>
          <a:xfrm>
            <a:off x="4539672" y="2017719"/>
            <a:ext cx="3112655" cy="3602182"/>
          </a:xfrm>
          <a:prstGeom prst="flowChartOffpageConnector">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15000"/>
              </a:lnSpc>
            </a:pPr>
            <a:endParaRPr lang="en-US" sz="1600" dirty="0">
              <a:solidFill>
                <a:srgbClr val="202124"/>
              </a:solidFill>
              <a:latin typeface="Montserrat Medium" panose="00000600000000000000" pitchFamily="2" charset="0"/>
            </a:endParaRPr>
          </a:p>
          <a:p>
            <a:pPr algn="ctr">
              <a:lnSpc>
                <a:spcPct val="115000"/>
              </a:lnSpc>
            </a:pPr>
            <a:r>
              <a:rPr lang="en-US" sz="1600" dirty="0">
                <a:solidFill>
                  <a:srgbClr val="202124"/>
                </a:solidFill>
                <a:latin typeface="Montserrat Medium" panose="00000600000000000000" pitchFamily="2" charset="0"/>
              </a:rPr>
              <a:t>We aim to restore neighborhoods by investing in the existing strengths and aligning all resources available to drive significant and holistic neighborhood revitalization in each area. </a:t>
            </a:r>
            <a:endParaRPr lang="en-US" sz="1600" dirty="0">
              <a:solidFill>
                <a:srgbClr val="003B49"/>
              </a:solidFill>
              <a:latin typeface="Montserrat Medium" panose="00000600000000000000" pitchFamily="2" charset="0"/>
              <a:ea typeface="Montserrat SemiBold"/>
              <a:cs typeface="Montserrat SemiBold"/>
              <a:sym typeface="Montserrat SemiBold"/>
            </a:endParaRPr>
          </a:p>
        </p:txBody>
      </p:sp>
      <p:sp>
        <p:nvSpPr>
          <p:cNvPr id="14" name="Flowchart: Off-page Connector 13">
            <a:extLst>
              <a:ext uri="{FF2B5EF4-FFF2-40B4-BE49-F238E27FC236}">
                <a16:creationId xmlns:a16="http://schemas.microsoft.com/office/drawing/2014/main" id="{5AF7642A-1B6D-F3CF-3961-B8CB3AF1D584}"/>
              </a:ext>
            </a:extLst>
          </p:cNvPr>
          <p:cNvSpPr/>
          <p:nvPr/>
        </p:nvSpPr>
        <p:spPr>
          <a:xfrm>
            <a:off x="8035636" y="2017719"/>
            <a:ext cx="3112655" cy="3602182"/>
          </a:xfrm>
          <a:prstGeom prst="flowChartOffpageConnector">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15000"/>
              </a:lnSpc>
            </a:pPr>
            <a:endParaRPr lang="en-US" sz="1600" dirty="0">
              <a:solidFill>
                <a:srgbClr val="202124"/>
              </a:solidFill>
              <a:latin typeface="Montserrat Medium" panose="00000600000000000000" pitchFamily="2" charset="0"/>
            </a:endParaRPr>
          </a:p>
          <a:p>
            <a:pPr algn="ctr">
              <a:lnSpc>
                <a:spcPct val="115000"/>
              </a:lnSpc>
            </a:pPr>
            <a:endParaRPr lang="en-US" sz="1600" dirty="0">
              <a:solidFill>
                <a:srgbClr val="202124"/>
              </a:solidFill>
              <a:latin typeface="Montserrat Medium" panose="00000600000000000000" pitchFamily="2" charset="0"/>
            </a:endParaRPr>
          </a:p>
          <a:p>
            <a:pPr algn="ctr">
              <a:lnSpc>
                <a:spcPct val="115000"/>
              </a:lnSpc>
            </a:pPr>
            <a:r>
              <a:rPr lang="en-US" sz="1600" dirty="0">
                <a:solidFill>
                  <a:srgbClr val="202124"/>
                </a:solidFill>
                <a:latin typeface="Montserrat Medium" panose="00000600000000000000" pitchFamily="2" charset="0"/>
              </a:rPr>
              <a:t>The planning process typically takes 12 – 18 months</a:t>
            </a:r>
          </a:p>
          <a:p>
            <a:pPr algn="ctr">
              <a:lnSpc>
                <a:spcPct val="115000"/>
              </a:lnSpc>
            </a:pPr>
            <a:endParaRPr lang="en-US" sz="1600" dirty="0">
              <a:solidFill>
                <a:srgbClr val="202124"/>
              </a:solidFill>
              <a:latin typeface="Montserrat Medium" panose="00000600000000000000" pitchFamily="2" charset="0"/>
            </a:endParaRPr>
          </a:p>
          <a:p>
            <a:pPr algn="ctr">
              <a:lnSpc>
                <a:spcPct val="115000"/>
              </a:lnSpc>
            </a:pPr>
            <a:r>
              <a:rPr lang="en-US" sz="1600" dirty="0">
                <a:solidFill>
                  <a:srgbClr val="202124"/>
                </a:solidFill>
                <a:latin typeface="Montserrat Medium" panose="00000600000000000000" pitchFamily="2" charset="0"/>
              </a:rPr>
              <a:t>Implementation of selected projects typically occurs within a 3 – 5 year time span.  </a:t>
            </a:r>
            <a:endParaRPr lang="en-US" sz="1600" dirty="0">
              <a:solidFill>
                <a:srgbClr val="003B49"/>
              </a:solidFill>
              <a:latin typeface="Montserrat Medium" panose="00000600000000000000" pitchFamily="2" charset="0"/>
              <a:ea typeface="Montserrat SemiBold"/>
              <a:cs typeface="Montserrat SemiBold"/>
              <a:sym typeface="Montserrat SemiBold"/>
            </a:endParaRPr>
          </a:p>
        </p:txBody>
      </p:sp>
      <p:sp>
        <p:nvSpPr>
          <p:cNvPr id="15" name="Google Shape;360;p69">
            <a:extLst>
              <a:ext uri="{FF2B5EF4-FFF2-40B4-BE49-F238E27FC236}">
                <a16:creationId xmlns:a16="http://schemas.microsoft.com/office/drawing/2014/main" id="{388E43B6-B903-CACB-C1F9-D0464E249FF7}"/>
              </a:ext>
            </a:extLst>
          </p:cNvPr>
          <p:cNvSpPr txBox="1"/>
          <p:nvPr/>
        </p:nvSpPr>
        <p:spPr>
          <a:xfrm>
            <a:off x="1319298" y="1935848"/>
            <a:ext cx="2561475" cy="986358"/>
          </a:xfrm>
          <a:prstGeom prst="rect">
            <a:avLst/>
          </a:prstGeom>
          <a:noFill/>
          <a:ln>
            <a:noFill/>
          </a:ln>
        </p:spPr>
        <p:txBody>
          <a:bodyPr spcFirstLastPara="1" wrap="square" lIns="121900" tIns="121900" rIns="121900" bIns="121900" anchor="ctr" anchorCtr="0">
            <a:noAutofit/>
          </a:bodyPr>
          <a:lstStyle/>
          <a:p>
            <a:pPr algn="ctr"/>
            <a:r>
              <a:rPr lang="en-US" sz="2000" dirty="0">
                <a:solidFill>
                  <a:srgbClr val="003B49"/>
                </a:solidFill>
                <a:latin typeface="Montserrat Black"/>
                <a:ea typeface="Montserrat Black"/>
                <a:cs typeface="Montserrat Black"/>
                <a:sym typeface="Montserrat Black"/>
              </a:rPr>
              <a:t>DEFINITION</a:t>
            </a:r>
          </a:p>
        </p:txBody>
      </p:sp>
      <p:sp>
        <p:nvSpPr>
          <p:cNvPr id="16" name="Google Shape;360;p69">
            <a:extLst>
              <a:ext uri="{FF2B5EF4-FFF2-40B4-BE49-F238E27FC236}">
                <a16:creationId xmlns:a16="http://schemas.microsoft.com/office/drawing/2014/main" id="{C02DCF19-9C97-FFDA-D002-AB39A9C6096A}"/>
              </a:ext>
            </a:extLst>
          </p:cNvPr>
          <p:cNvSpPr txBox="1"/>
          <p:nvPr/>
        </p:nvSpPr>
        <p:spPr>
          <a:xfrm>
            <a:off x="4815261" y="1935848"/>
            <a:ext cx="2561475" cy="986358"/>
          </a:xfrm>
          <a:prstGeom prst="rect">
            <a:avLst/>
          </a:prstGeom>
          <a:noFill/>
          <a:ln>
            <a:noFill/>
          </a:ln>
        </p:spPr>
        <p:txBody>
          <a:bodyPr spcFirstLastPara="1" wrap="square" lIns="121900" tIns="121900" rIns="121900" bIns="121900" anchor="ctr" anchorCtr="0">
            <a:noAutofit/>
          </a:bodyPr>
          <a:lstStyle/>
          <a:p>
            <a:pPr algn="ctr"/>
            <a:r>
              <a:rPr lang="en-US" sz="2000" dirty="0">
                <a:solidFill>
                  <a:srgbClr val="003B49"/>
                </a:solidFill>
                <a:latin typeface="Montserrat Black"/>
                <a:ea typeface="Montserrat Black"/>
                <a:cs typeface="Montserrat Black"/>
                <a:sym typeface="Montserrat Black"/>
              </a:rPr>
              <a:t>MISSION</a:t>
            </a:r>
          </a:p>
        </p:txBody>
      </p:sp>
      <p:sp>
        <p:nvSpPr>
          <p:cNvPr id="17" name="Google Shape;360;p69">
            <a:extLst>
              <a:ext uri="{FF2B5EF4-FFF2-40B4-BE49-F238E27FC236}">
                <a16:creationId xmlns:a16="http://schemas.microsoft.com/office/drawing/2014/main" id="{2D64B309-CB0D-D342-3A98-713E345703A1}"/>
              </a:ext>
            </a:extLst>
          </p:cNvPr>
          <p:cNvSpPr txBox="1"/>
          <p:nvPr/>
        </p:nvSpPr>
        <p:spPr>
          <a:xfrm>
            <a:off x="8311227" y="1935848"/>
            <a:ext cx="2561475" cy="986358"/>
          </a:xfrm>
          <a:prstGeom prst="rect">
            <a:avLst/>
          </a:prstGeom>
          <a:noFill/>
          <a:ln>
            <a:noFill/>
          </a:ln>
        </p:spPr>
        <p:txBody>
          <a:bodyPr spcFirstLastPara="1" wrap="square" lIns="121900" tIns="121900" rIns="121900" bIns="121900" anchor="ctr" anchorCtr="0">
            <a:noAutofit/>
          </a:bodyPr>
          <a:lstStyle/>
          <a:p>
            <a:pPr algn="ctr"/>
            <a:r>
              <a:rPr lang="en-US" sz="2000" dirty="0">
                <a:solidFill>
                  <a:srgbClr val="003B49"/>
                </a:solidFill>
                <a:latin typeface="Montserrat Black"/>
                <a:ea typeface="Montserrat Black"/>
                <a:cs typeface="Montserrat Black"/>
                <a:sym typeface="Montserrat Black"/>
              </a:rPr>
              <a:t>DURATION</a:t>
            </a:r>
          </a:p>
        </p:txBody>
      </p:sp>
    </p:spTree>
    <p:extLst>
      <p:ext uri="{BB962C8B-B14F-4D97-AF65-F5344CB8AC3E}">
        <p14:creationId xmlns:p14="http://schemas.microsoft.com/office/powerpoint/2010/main" val="4097523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CECE9"/>
        </a:solidFill>
        <a:effectLst/>
      </p:bgPr>
    </p:bg>
    <p:spTree>
      <p:nvGrpSpPr>
        <p:cNvPr id="1" name="Shape 267"/>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BD51F126-C008-12C4-2065-B500ECC6EF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970" y="0"/>
            <a:ext cx="10806030" cy="6858000"/>
          </a:xfrm>
          <a:prstGeom prst="rect">
            <a:avLst/>
          </a:prstGeom>
        </p:spPr>
      </p:pic>
      <p:sp>
        <p:nvSpPr>
          <p:cNvPr id="275" name="Google Shape;275;p60"/>
          <p:cNvSpPr txBox="1"/>
          <p:nvPr/>
        </p:nvSpPr>
        <p:spPr>
          <a:xfrm>
            <a:off x="414434" y="4059919"/>
            <a:ext cx="5474278" cy="1829876"/>
          </a:xfrm>
          <a:prstGeom prst="rect">
            <a:avLst/>
          </a:prstGeom>
          <a:noFill/>
          <a:ln>
            <a:noFill/>
          </a:ln>
        </p:spPr>
        <p:txBody>
          <a:bodyPr spcFirstLastPara="1" wrap="square" lIns="121900" tIns="121900" rIns="121900" bIns="121900" anchor="t" anchorCtr="0">
            <a:noAutofit/>
          </a:bodyPr>
          <a:lstStyle/>
          <a:p>
            <a:r>
              <a:rPr lang="en" sz="3200" dirty="0">
                <a:solidFill>
                  <a:srgbClr val="003B49"/>
                </a:solidFill>
                <a:latin typeface="Montserrat Black"/>
                <a:ea typeface="Montserrat Black"/>
                <a:cs typeface="Montserrat Black"/>
                <a:sym typeface="Montserrat Black"/>
              </a:rPr>
              <a:t>NEIGHBORHOOD FRAMEWORK PLAN AREAS</a:t>
            </a:r>
            <a:endParaRPr sz="3200" dirty="0">
              <a:solidFill>
                <a:srgbClr val="003B49"/>
              </a:solidFill>
              <a:latin typeface="Montserrat Black"/>
              <a:ea typeface="Montserrat Black"/>
              <a:cs typeface="Montserrat Black"/>
              <a:sym typeface="Montserrat Black"/>
            </a:endParaRPr>
          </a:p>
        </p:txBody>
      </p:sp>
      <p:sp>
        <p:nvSpPr>
          <p:cNvPr id="5" name="Rectangle 4">
            <a:extLst>
              <a:ext uri="{FF2B5EF4-FFF2-40B4-BE49-F238E27FC236}">
                <a16:creationId xmlns:a16="http://schemas.microsoft.com/office/drawing/2014/main" id="{6FD56751-FF16-AAEA-9E97-26729F4C9CCD}"/>
              </a:ext>
            </a:extLst>
          </p:cNvPr>
          <p:cNvSpPr/>
          <p:nvPr/>
        </p:nvSpPr>
        <p:spPr>
          <a:xfrm>
            <a:off x="2613890" y="1447060"/>
            <a:ext cx="537683" cy="29753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6F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86F37C-7873-4D5D-92DA-F8675E810484}"/>
              </a:ext>
            </a:extLst>
          </p:cNvPr>
          <p:cNvPicPr>
            <a:picLocks noChangeAspect="1"/>
          </p:cNvPicPr>
          <p:nvPr/>
        </p:nvPicPr>
        <p:blipFill rotWithShape="1">
          <a:blip r:embed="rId2"/>
          <a:srcRect l="61845" t="12136" r="1068" b="6052"/>
          <a:stretch/>
        </p:blipFill>
        <p:spPr>
          <a:xfrm>
            <a:off x="576056" y="1"/>
            <a:ext cx="11039889" cy="6849353"/>
          </a:xfrm>
          <a:prstGeom prst="rect">
            <a:avLst/>
          </a:prstGeom>
        </p:spPr>
      </p:pic>
      <p:sp>
        <p:nvSpPr>
          <p:cNvPr id="7" name="Rectangle 6">
            <a:extLst>
              <a:ext uri="{FF2B5EF4-FFF2-40B4-BE49-F238E27FC236}">
                <a16:creationId xmlns:a16="http://schemas.microsoft.com/office/drawing/2014/main" id="{967B3312-DE06-48C5-B850-70BCD97D237C}"/>
              </a:ext>
            </a:extLst>
          </p:cNvPr>
          <p:cNvSpPr/>
          <p:nvPr/>
        </p:nvSpPr>
        <p:spPr>
          <a:xfrm>
            <a:off x="576056" y="1"/>
            <a:ext cx="11039889" cy="6849353"/>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4" name="Freeform: Shape 3">
            <a:extLst>
              <a:ext uri="{FF2B5EF4-FFF2-40B4-BE49-F238E27FC236}">
                <a16:creationId xmlns:a16="http://schemas.microsoft.com/office/drawing/2014/main" id="{65E4B1F2-4E88-4C96-9131-2FB0477A1131}"/>
              </a:ext>
            </a:extLst>
          </p:cNvPr>
          <p:cNvSpPr/>
          <p:nvPr/>
        </p:nvSpPr>
        <p:spPr>
          <a:xfrm>
            <a:off x="2658960" y="2010792"/>
            <a:ext cx="3673777" cy="3576221"/>
          </a:xfrm>
          <a:custGeom>
            <a:avLst/>
            <a:gdLst>
              <a:gd name="connsiteX0" fmla="*/ 0 w 2707689"/>
              <a:gd name="connsiteY0" fmla="*/ 26633 h 2663301"/>
              <a:gd name="connsiteX1" fmla="*/ 2636668 w 2707689"/>
              <a:gd name="connsiteY1" fmla="*/ 0 h 2663301"/>
              <a:gd name="connsiteX2" fmla="*/ 2707689 w 2707689"/>
              <a:gd name="connsiteY2" fmla="*/ 2663301 h 2663301"/>
              <a:gd name="connsiteX3" fmla="*/ 1056443 w 2707689"/>
              <a:gd name="connsiteY3" fmla="*/ 2654424 h 2663301"/>
              <a:gd name="connsiteX4" fmla="*/ 1065320 w 2707689"/>
              <a:gd name="connsiteY4" fmla="*/ 1358284 h 2663301"/>
              <a:gd name="connsiteX5" fmla="*/ 26633 w 2707689"/>
              <a:gd name="connsiteY5" fmla="*/ 1384917 h 2663301"/>
              <a:gd name="connsiteX6" fmla="*/ 0 w 2707689"/>
              <a:gd name="connsiteY6" fmla="*/ 26633 h 2663301"/>
              <a:gd name="connsiteX0" fmla="*/ 0 w 2757116"/>
              <a:gd name="connsiteY0" fmla="*/ 0 h 3260684"/>
              <a:gd name="connsiteX1" fmla="*/ 2686095 w 2757116"/>
              <a:gd name="connsiteY1" fmla="*/ 597383 h 3260684"/>
              <a:gd name="connsiteX2" fmla="*/ 2757116 w 2757116"/>
              <a:gd name="connsiteY2" fmla="*/ 3260684 h 3260684"/>
              <a:gd name="connsiteX3" fmla="*/ 1105870 w 2757116"/>
              <a:gd name="connsiteY3" fmla="*/ 3251807 h 3260684"/>
              <a:gd name="connsiteX4" fmla="*/ 1114747 w 2757116"/>
              <a:gd name="connsiteY4" fmla="*/ 1955667 h 3260684"/>
              <a:gd name="connsiteX5" fmla="*/ 76060 w 2757116"/>
              <a:gd name="connsiteY5" fmla="*/ 1982300 h 3260684"/>
              <a:gd name="connsiteX6" fmla="*/ 0 w 2757116"/>
              <a:gd name="connsiteY6" fmla="*/ 0 h 3260684"/>
              <a:gd name="connsiteX0" fmla="*/ 0 w 2757116"/>
              <a:gd name="connsiteY0" fmla="*/ 1448 h 3262132"/>
              <a:gd name="connsiteX1" fmla="*/ 2686095 w 2757116"/>
              <a:gd name="connsiteY1" fmla="*/ 598831 h 3262132"/>
              <a:gd name="connsiteX2" fmla="*/ 2757116 w 2757116"/>
              <a:gd name="connsiteY2" fmla="*/ 3262132 h 3262132"/>
              <a:gd name="connsiteX3" fmla="*/ 1105870 w 2757116"/>
              <a:gd name="connsiteY3" fmla="*/ 3253255 h 3262132"/>
              <a:gd name="connsiteX4" fmla="*/ 1114747 w 2757116"/>
              <a:gd name="connsiteY4" fmla="*/ 1957115 h 3262132"/>
              <a:gd name="connsiteX5" fmla="*/ 76060 w 2757116"/>
              <a:gd name="connsiteY5" fmla="*/ 1983748 h 3262132"/>
              <a:gd name="connsiteX6" fmla="*/ 0 w 2757116"/>
              <a:gd name="connsiteY6" fmla="*/ 1448 h 3262132"/>
              <a:gd name="connsiteX0" fmla="*/ 0 w 2757116"/>
              <a:gd name="connsiteY0" fmla="*/ 148271 h 3408955"/>
              <a:gd name="connsiteX1" fmla="*/ 2649025 w 2757116"/>
              <a:gd name="connsiteY1" fmla="*/ 78389 h 3408955"/>
              <a:gd name="connsiteX2" fmla="*/ 2757116 w 2757116"/>
              <a:gd name="connsiteY2" fmla="*/ 3408955 h 3408955"/>
              <a:gd name="connsiteX3" fmla="*/ 1105870 w 2757116"/>
              <a:gd name="connsiteY3" fmla="*/ 3400078 h 3408955"/>
              <a:gd name="connsiteX4" fmla="*/ 1114747 w 2757116"/>
              <a:gd name="connsiteY4" fmla="*/ 2103938 h 3408955"/>
              <a:gd name="connsiteX5" fmla="*/ 76060 w 2757116"/>
              <a:gd name="connsiteY5" fmla="*/ 2130571 h 3408955"/>
              <a:gd name="connsiteX6" fmla="*/ 0 w 2757116"/>
              <a:gd name="connsiteY6" fmla="*/ 148271 h 3408955"/>
              <a:gd name="connsiteX0" fmla="*/ 0 w 2757116"/>
              <a:gd name="connsiteY0" fmla="*/ 69882 h 3330566"/>
              <a:gd name="connsiteX1" fmla="*/ 2649025 w 2757116"/>
              <a:gd name="connsiteY1" fmla="*/ 0 h 3330566"/>
              <a:gd name="connsiteX2" fmla="*/ 2757116 w 2757116"/>
              <a:gd name="connsiteY2" fmla="*/ 3330566 h 3330566"/>
              <a:gd name="connsiteX3" fmla="*/ 1105870 w 2757116"/>
              <a:gd name="connsiteY3" fmla="*/ 3321689 h 3330566"/>
              <a:gd name="connsiteX4" fmla="*/ 1114747 w 2757116"/>
              <a:gd name="connsiteY4" fmla="*/ 2025549 h 3330566"/>
              <a:gd name="connsiteX5" fmla="*/ 76060 w 2757116"/>
              <a:gd name="connsiteY5" fmla="*/ 2052182 h 3330566"/>
              <a:gd name="connsiteX6" fmla="*/ 0 w 2757116"/>
              <a:gd name="connsiteY6" fmla="*/ 69882 h 3330566"/>
              <a:gd name="connsiteX0" fmla="*/ 0 w 2757116"/>
              <a:gd name="connsiteY0" fmla="*/ 69882 h 3330566"/>
              <a:gd name="connsiteX1" fmla="*/ 2649025 w 2757116"/>
              <a:gd name="connsiteY1" fmla="*/ 0 h 3330566"/>
              <a:gd name="connsiteX2" fmla="*/ 2757116 w 2757116"/>
              <a:gd name="connsiteY2" fmla="*/ 3330566 h 3330566"/>
              <a:gd name="connsiteX3" fmla="*/ 1105870 w 2757116"/>
              <a:gd name="connsiteY3" fmla="*/ 3321689 h 3330566"/>
              <a:gd name="connsiteX4" fmla="*/ 1114747 w 2757116"/>
              <a:gd name="connsiteY4" fmla="*/ 2025549 h 3330566"/>
              <a:gd name="connsiteX5" fmla="*/ 76060 w 2757116"/>
              <a:gd name="connsiteY5" fmla="*/ 2052182 h 3330566"/>
              <a:gd name="connsiteX6" fmla="*/ 0 w 2757116"/>
              <a:gd name="connsiteY6" fmla="*/ 69882 h 333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7116" h="3330566">
                <a:moveTo>
                  <a:pt x="0" y="69882"/>
                </a:moveTo>
                <a:cubicBezTo>
                  <a:pt x="864474" y="40410"/>
                  <a:pt x="1846335" y="41829"/>
                  <a:pt x="2649025" y="0"/>
                </a:cubicBezTo>
                <a:lnTo>
                  <a:pt x="2757116" y="3330566"/>
                </a:lnTo>
                <a:lnTo>
                  <a:pt x="1105870" y="3321689"/>
                </a:lnTo>
                <a:lnTo>
                  <a:pt x="1114747" y="2025549"/>
                </a:lnTo>
                <a:lnTo>
                  <a:pt x="76060" y="2052182"/>
                </a:lnTo>
                <a:lnTo>
                  <a:pt x="0" y="69882"/>
                </a:lnTo>
                <a:close/>
              </a:path>
            </a:pathLst>
          </a:custGeom>
          <a:solidFill>
            <a:srgbClr val="FBDF89">
              <a:alpha val="44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5" name="Rectangle 4">
            <a:extLst>
              <a:ext uri="{FF2B5EF4-FFF2-40B4-BE49-F238E27FC236}">
                <a16:creationId xmlns:a16="http://schemas.microsoft.com/office/drawing/2014/main" id="{0E468392-38EC-46BF-A161-95E351F32E75}"/>
              </a:ext>
            </a:extLst>
          </p:cNvPr>
          <p:cNvSpPr/>
          <p:nvPr/>
        </p:nvSpPr>
        <p:spPr>
          <a:xfrm>
            <a:off x="2817181" y="3829052"/>
            <a:ext cx="1349407" cy="905705"/>
          </a:xfrm>
          <a:prstGeom prst="rect">
            <a:avLst/>
          </a:prstGeom>
          <a:solidFill>
            <a:srgbClr val="EFB262">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6" name="Rectangle 5">
            <a:extLst>
              <a:ext uri="{FF2B5EF4-FFF2-40B4-BE49-F238E27FC236}">
                <a16:creationId xmlns:a16="http://schemas.microsoft.com/office/drawing/2014/main" id="{DDA90DE2-98CF-4BD7-8461-00A6BAA9447B}"/>
              </a:ext>
            </a:extLst>
          </p:cNvPr>
          <p:cNvSpPr/>
          <p:nvPr/>
        </p:nvSpPr>
        <p:spPr>
          <a:xfrm>
            <a:off x="2817181" y="4734757"/>
            <a:ext cx="1349407" cy="852256"/>
          </a:xfrm>
          <a:prstGeom prst="rect">
            <a:avLst/>
          </a:prstGeom>
          <a:solidFill>
            <a:srgbClr val="D5B68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9" name="TextBox 8">
            <a:extLst>
              <a:ext uri="{FF2B5EF4-FFF2-40B4-BE49-F238E27FC236}">
                <a16:creationId xmlns:a16="http://schemas.microsoft.com/office/drawing/2014/main" id="{2D9F7E29-45D8-4D58-8EBB-2FFB86CC5D8B}"/>
              </a:ext>
            </a:extLst>
          </p:cNvPr>
          <p:cNvSpPr txBox="1"/>
          <p:nvPr/>
        </p:nvSpPr>
        <p:spPr>
          <a:xfrm>
            <a:off x="3555020" y="5471178"/>
            <a:ext cx="6096000" cy="297454"/>
          </a:xfrm>
          <a:prstGeom prst="rect">
            <a:avLst/>
          </a:prstGeom>
          <a:noFill/>
        </p:spPr>
        <p:txBody>
          <a:bodyPr wrap="square">
            <a:spAutoFit/>
          </a:bodyPr>
          <a:lstStyle/>
          <a:p>
            <a:pPr defTabSz="1219170">
              <a:buClr>
                <a:srgbClr val="000000"/>
              </a:buClr>
            </a:pPr>
            <a:r>
              <a:rPr lang="en-US" sz="1333" kern="0" dirty="0">
                <a:solidFill>
                  <a:srgbClr val="EEEEEE">
                    <a:lumMod val="50000"/>
                  </a:srgbClr>
                </a:solidFill>
                <a:latin typeface="Montserrat Black"/>
                <a:ea typeface="Montserrat Black"/>
                <a:cs typeface="Montserrat Black"/>
                <a:sym typeface="Montserrat Black"/>
              </a:rPr>
              <a:t>Fullerton</a:t>
            </a:r>
          </a:p>
        </p:txBody>
      </p:sp>
      <p:sp>
        <p:nvSpPr>
          <p:cNvPr id="10" name="TextBox 9">
            <a:extLst>
              <a:ext uri="{FF2B5EF4-FFF2-40B4-BE49-F238E27FC236}">
                <a16:creationId xmlns:a16="http://schemas.microsoft.com/office/drawing/2014/main" id="{7486FBD9-F798-485B-B1B5-899297A648AD}"/>
              </a:ext>
            </a:extLst>
          </p:cNvPr>
          <p:cNvSpPr txBox="1"/>
          <p:nvPr/>
        </p:nvSpPr>
        <p:spPr>
          <a:xfrm>
            <a:off x="3537011" y="2595427"/>
            <a:ext cx="6096000" cy="338554"/>
          </a:xfrm>
          <a:prstGeom prst="rect">
            <a:avLst/>
          </a:prstGeom>
          <a:noFill/>
        </p:spPr>
        <p:txBody>
          <a:bodyPr wrap="square">
            <a:spAutoFit/>
          </a:bodyPr>
          <a:lstStyle/>
          <a:p>
            <a:pPr defTabSz="1219170">
              <a:buClr>
                <a:srgbClr val="000000"/>
              </a:buClr>
            </a:pPr>
            <a:r>
              <a:rPr lang="en-US" sz="1600" kern="0" dirty="0">
                <a:solidFill>
                  <a:srgbClr val="003B49"/>
                </a:solidFill>
                <a:latin typeface="Montserrat Black"/>
                <a:ea typeface="Montserrat Black"/>
                <a:cs typeface="Montserrat Black"/>
                <a:sym typeface="Montserrat Black"/>
              </a:rPr>
              <a:t>BRIGHTMOOR</a:t>
            </a:r>
          </a:p>
        </p:txBody>
      </p:sp>
      <p:sp>
        <p:nvSpPr>
          <p:cNvPr id="11" name="TextBox 10">
            <a:extLst>
              <a:ext uri="{FF2B5EF4-FFF2-40B4-BE49-F238E27FC236}">
                <a16:creationId xmlns:a16="http://schemas.microsoft.com/office/drawing/2014/main" id="{00542CA7-AF6E-45F8-B5BD-54507E67A690}"/>
              </a:ext>
            </a:extLst>
          </p:cNvPr>
          <p:cNvSpPr txBox="1"/>
          <p:nvPr/>
        </p:nvSpPr>
        <p:spPr>
          <a:xfrm>
            <a:off x="4527611" y="4570610"/>
            <a:ext cx="6096000" cy="297454"/>
          </a:xfrm>
          <a:prstGeom prst="rect">
            <a:avLst/>
          </a:prstGeom>
          <a:noFill/>
        </p:spPr>
        <p:txBody>
          <a:bodyPr wrap="square">
            <a:spAutoFit/>
          </a:bodyPr>
          <a:lstStyle/>
          <a:p>
            <a:pPr defTabSz="1219170">
              <a:buClr>
                <a:srgbClr val="000000"/>
              </a:buClr>
            </a:pPr>
            <a:r>
              <a:rPr lang="en-US" sz="1333" kern="0" dirty="0">
                <a:solidFill>
                  <a:srgbClr val="EEEEEE">
                    <a:lumMod val="50000"/>
                  </a:srgbClr>
                </a:solidFill>
                <a:latin typeface="Montserrat Black"/>
                <a:ea typeface="Montserrat Black"/>
                <a:cs typeface="Montserrat Black"/>
                <a:sym typeface="Montserrat Black"/>
              </a:rPr>
              <a:t>I-96</a:t>
            </a:r>
          </a:p>
        </p:txBody>
      </p:sp>
      <mc:AlternateContent xmlns:mc="http://schemas.openxmlformats.org/markup-compatibility/2006" xmlns:p14="http://schemas.microsoft.com/office/powerpoint/2010/main">
        <mc:Choice Requires="p14">
          <p:contentPart p14:bwMode="auto" r:id="rId3">
            <p14:nvContentPartPr>
              <p14:cNvPr id="15" name="Ink 14">
                <a:extLst>
                  <a:ext uri="{FF2B5EF4-FFF2-40B4-BE49-F238E27FC236}">
                    <a16:creationId xmlns:a16="http://schemas.microsoft.com/office/drawing/2014/main" id="{1E9EA3EA-6305-47FA-90E5-1ACCC544CA85}"/>
                  </a:ext>
                </a:extLst>
              </p14:cNvPr>
              <p14:cNvContentPartPr/>
              <p14:nvPr/>
            </p14:nvContentPartPr>
            <p14:xfrm>
              <a:off x="10815959" y="6557065"/>
              <a:ext cx="480" cy="480"/>
            </p14:xfrm>
          </p:contentPart>
        </mc:Choice>
        <mc:Fallback xmlns="">
          <p:pic>
            <p:nvPicPr>
              <p:cNvPr id="15" name="Ink 14">
                <a:extLst>
                  <a:ext uri="{FF2B5EF4-FFF2-40B4-BE49-F238E27FC236}">
                    <a16:creationId xmlns:a16="http://schemas.microsoft.com/office/drawing/2014/main" id="{1E9EA3EA-6305-47FA-90E5-1ACCC544CA85}"/>
                  </a:ext>
                </a:extLst>
              </p:cNvPr>
              <p:cNvPicPr/>
              <p:nvPr/>
            </p:nvPicPr>
            <p:blipFill>
              <a:blip r:embed="rId4"/>
              <a:stretch>
                <a:fillRect/>
              </a:stretch>
            </p:blipFill>
            <p:spPr>
              <a:xfrm>
                <a:off x="10803959" y="6545065"/>
                <a:ext cx="24000" cy="24000"/>
              </a:xfrm>
              <a:prstGeom prst="rect">
                <a:avLst/>
              </a:prstGeom>
            </p:spPr>
          </p:pic>
        </mc:Fallback>
      </mc:AlternateContent>
      <p:grpSp>
        <p:nvGrpSpPr>
          <p:cNvPr id="29" name="Group 28">
            <a:extLst>
              <a:ext uri="{FF2B5EF4-FFF2-40B4-BE49-F238E27FC236}">
                <a16:creationId xmlns:a16="http://schemas.microsoft.com/office/drawing/2014/main" id="{45D5A380-7909-4D3E-93DF-9B12176BF568}"/>
              </a:ext>
            </a:extLst>
          </p:cNvPr>
          <p:cNvGrpSpPr/>
          <p:nvPr/>
        </p:nvGrpSpPr>
        <p:grpSpPr>
          <a:xfrm>
            <a:off x="9344763" y="6315318"/>
            <a:ext cx="384700" cy="384700"/>
            <a:chOff x="7967707" y="4773537"/>
            <a:chExt cx="288525" cy="288525"/>
          </a:xfrm>
        </p:grpSpPr>
        <p:sp>
          <p:nvSpPr>
            <p:cNvPr id="13" name="Oval 12">
              <a:extLst>
                <a:ext uri="{FF2B5EF4-FFF2-40B4-BE49-F238E27FC236}">
                  <a16:creationId xmlns:a16="http://schemas.microsoft.com/office/drawing/2014/main" id="{A82EFC21-2065-4742-A372-CE742CA63016}"/>
                </a:ext>
              </a:extLst>
            </p:cNvPr>
            <p:cNvSpPr/>
            <p:nvPr/>
          </p:nvSpPr>
          <p:spPr>
            <a:xfrm>
              <a:off x="7967707" y="4773537"/>
              <a:ext cx="288525" cy="288525"/>
            </a:xfrm>
            <a:prstGeom prst="ellipse">
              <a:avLst/>
            </a:prstGeom>
            <a:noFill/>
            <a:ln>
              <a:solidFill>
                <a:srgbClr val="515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cxnSp>
          <p:nvCxnSpPr>
            <p:cNvPr id="22" name="Straight Connector 21">
              <a:extLst>
                <a:ext uri="{FF2B5EF4-FFF2-40B4-BE49-F238E27FC236}">
                  <a16:creationId xmlns:a16="http://schemas.microsoft.com/office/drawing/2014/main" id="{4BA6064A-3DF9-4BCE-A4DB-00D31CF53657}"/>
                </a:ext>
              </a:extLst>
            </p:cNvPr>
            <p:cNvCxnSpPr>
              <a:cxnSpLocks/>
            </p:cNvCxnSpPr>
            <p:nvPr/>
          </p:nvCxnSpPr>
          <p:spPr>
            <a:xfrm flipV="1">
              <a:off x="8118625" y="4773537"/>
              <a:ext cx="1" cy="144262"/>
            </a:xfrm>
            <a:prstGeom prst="line">
              <a:avLst/>
            </a:prstGeom>
            <a:ln w="38100"/>
          </p:spPr>
          <p:style>
            <a:lnRef idx="1">
              <a:schemeClr val="accent2"/>
            </a:lnRef>
            <a:fillRef idx="0">
              <a:schemeClr val="accent2"/>
            </a:fillRef>
            <a:effectRef idx="0">
              <a:schemeClr val="accent2"/>
            </a:effectRef>
            <a:fontRef idx="minor">
              <a:schemeClr val="tx1"/>
            </a:fontRef>
          </p:style>
        </p:cxnSp>
      </p:grpSp>
      <p:sp>
        <p:nvSpPr>
          <p:cNvPr id="23" name="TextBox 22">
            <a:extLst>
              <a:ext uri="{FF2B5EF4-FFF2-40B4-BE49-F238E27FC236}">
                <a16:creationId xmlns:a16="http://schemas.microsoft.com/office/drawing/2014/main" id="{BCE2E082-4C6D-4D86-91C6-AA5543ED9D95}"/>
              </a:ext>
            </a:extLst>
          </p:cNvPr>
          <p:cNvSpPr txBox="1"/>
          <p:nvPr/>
        </p:nvSpPr>
        <p:spPr>
          <a:xfrm rot="16200000">
            <a:off x="-301840" y="1007921"/>
            <a:ext cx="6096000" cy="297454"/>
          </a:xfrm>
          <a:prstGeom prst="rect">
            <a:avLst/>
          </a:prstGeom>
          <a:noFill/>
        </p:spPr>
        <p:txBody>
          <a:bodyPr wrap="square">
            <a:spAutoFit/>
          </a:bodyPr>
          <a:lstStyle/>
          <a:p>
            <a:pPr defTabSz="1219170">
              <a:buClr>
                <a:srgbClr val="000000"/>
              </a:buClr>
            </a:pPr>
            <a:r>
              <a:rPr lang="en-US" sz="1333" kern="0" dirty="0">
                <a:solidFill>
                  <a:srgbClr val="EEEEEE">
                    <a:lumMod val="50000"/>
                  </a:srgbClr>
                </a:solidFill>
                <a:latin typeface="Montserrat Black"/>
                <a:ea typeface="Montserrat Black"/>
                <a:cs typeface="Montserrat Black"/>
                <a:sym typeface="Montserrat Black"/>
              </a:rPr>
              <a:t>Telegraph</a:t>
            </a:r>
          </a:p>
        </p:txBody>
      </p:sp>
      <p:sp>
        <p:nvSpPr>
          <p:cNvPr id="24" name="TextBox 23">
            <a:extLst>
              <a:ext uri="{FF2B5EF4-FFF2-40B4-BE49-F238E27FC236}">
                <a16:creationId xmlns:a16="http://schemas.microsoft.com/office/drawing/2014/main" id="{A990D3D4-D43B-4939-9638-02D823D17E0F}"/>
              </a:ext>
            </a:extLst>
          </p:cNvPr>
          <p:cNvSpPr txBox="1"/>
          <p:nvPr/>
        </p:nvSpPr>
        <p:spPr>
          <a:xfrm rot="16200000">
            <a:off x="3278213" y="843038"/>
            <a:ext cx="6096000" cy="297454"/>
          </a:xfrm>
          <a:prstGeom prst="rect">
            <a:avLst/>
          </a:prstGeom>
          <a:noFill/>
        </p:spPr>
        <p:txBody>
          <a:bodyPr wrap="square">
            <a:spAutoFit/>
          </a:bodyPr>
          <a:lstStyle/>
          <a:p>
            <a:pPr defTabSz="1219170">
              <a:buClr>
                <a:srgbClr val="000000"/>
              </a:buClr>
            </a:pPr>
            <a:r>
              <a:rPr lang="en-US" sz="1333" kern="0" dirty="0">
                <a:solidFill>
                  <a:srgbClr val="EEEEEE">
                    <a:lumMod val="50000"/>
                  </a:srgbClr>
                </a:solidFill>
                <a:latin typeface="Montserrat Black"/>
                <a:ea typeface="Montserrat Black"/>
                <a:cs typeface="Montserrat Black"/>
                <a:sym typeface="Montserrat Black"/>
              </a:rPr>
              <a:t>Evergreen</a:t>
            </a:r>
          </a:p>
        </p:txBody>
      </p:sp>
      <p:sp>
        <p:nvSpPr>
          <p:cNvPr id="25" name="TextBox 24">
            <a:extLst>
              <a:ext uri="{FF2B5EF4-FFF2-40B4-BE49-F238E27FC236}">
                <a16:creationId xmlns:a16="http://schemas.microsoft.com/office/drawing/2014/main" id="{75F3979C-47DC-4687-A6DE-1F0A33845E02}"/>
              </a:ext>
            </a:extLst>
          </p:cNvPr>
          <p:cNvSpPr txBox="1"/>
          <p:nvPr/>
        </p:nvSpPr>
        <p:spPr>
          <a:xfrm>
            <a:off x="3730592" y="3018131"/>
            <a:ext cx="6096000" cy="297454"/>
          </a:xfrm>
          <a:prstGeom prst="rect">
            <a:avLst/>
          </a:prstGeom>
          <a:noFill/>
        </p:spPr>
        <p:txBody>
          <a:bodyPr wrap="square">
            <a:spAutoFit/>
          </a:bodyPr>
          <a:lstStyle/>
          <a:p>
            <a:pPr defTabSz="1219170">
              <a:buClr>
                <a:srgbClr val="000000"/>
              </a:buClr>
            </a:pPr>
            <a:r>
              <a:rPr lang="en-US" sz="1333" kern="0" dirty="0">
                <a:solidFill>
                  <a:srgbClr val="EEEEEE">
                    <a:lumMod val="50000"/>
                  </a:srgbClr>
                </a:solidFill>
                <a:latin typeface="Montserrat Black"/>
                <a:ea typeface="Montserrat Black"/>
                <a:cs typeface="Montserrat Black"/>
                <a:sym typeface="Montserrat Black"/>
              </a:rPr>
              <a:t>Fenkell</a:t>
            </a:r>
          </a:p>
        </p:txBody>
      </p:sp>
      <p:sp>
        <p:nvSpPr>
          <p:cNvPr id="26" name="TextBox 25">
            <a:extLst>
              <a:ext uri="{FF2B5EF4-FFF2-40B4-BE49-F238E27FC236}">
                <a16:creationId xmlns:a16="http://schemas.microsoft.com/office/drawing/2014/main" id="{CC390BA5-9678-400B-A99C-06AA349BC681}"/>
              </a:ext>
            </a:extLst>
          </p:cNvPr>
          <p:cNvSpPr txBox="1"/>
          <p:nvPr/>
        </p:nvSpPr>
        <p:spPr>
          <a:xfrm>
            <a:off x="2749911" y="4154795"/>
            <a:ext cx="1416676" cy="523220"/>
          </a:xfrm>
          <a:prstGeom prst="rect">
            <a:avLst/>
          </a:prstGeom>
          <a:noFill/>
        </p:spPr>
        <p:txBody>
          <a:bodyPr wrap="square">
            <a:spAutoFit/>
          </a:bodyPr>
          <a:lstStyle/>
          <a:p>
            <a:pPr defTabSz="1219170">
              <a:buClr>
                <a:srgbClr val="000000"/>
              </a:buClr>
            </a:pPr>
            <a:r>
              <a:rPr lang="en-US" sz="1400" kern="0" dirty="0">
                <a:solidFill>
                  <a:srgbClr val="003B49"/>
                </a:solidFill>
                <a:latin typeface="Montserrat Black"/>
                <a:ea typeface="Montserrat Black"/>
                <a:cs typeface="Montserrat Black"/>
                <a:sym typeface="Montserrat Black"/>
              </a:rPr>
              <a:t>ELIZA HOWELL</a:t>
            </a:r>
          </a:p>
        </p:txBody>
      </p:sp>
      <p:sp>
        <p:nvSpPr>
          <p:cNvPr id="27" name="TextBox 26">
            <a:extLst>
              <a:ext uri="{FF2B5EF4-FFF2-40B4-BE49-F238E27FC236}">
                <a16:creationId xmlns:a16="http://schemas.microsoft.com/office/drawing/2014/main" id="{07514703-D026-475C-9923-7577F1C20BBF}"/>
              </a:ext>
            </a:extLst>
          </p:cNvPr>
          <p:cNvSpPr txBox="1"/>
          <p:nvPr/>
        </p:nvSpPr>
        <p:spPr>
          <a:xfrm>
            <a:off x="2750210" y="5020792"/>
            <a:ext cx="1349407" cy="523220"/>
          </a:xfrm>
          <a:prstGeom prst="rect">
            <a:avLst/>
          </a:prstGeom>
          <a:noFill/>
        </p:spPr>
        <p:txBody>
          <a:bodyPr wrap="square">
            <a:spAutoFit/>
          </a:bodyPr>
          <a:lstStyle/>
          <a:p>
            <a:pPr defTabSz="1219170">
              <a:buClr>
                <a:srgbClr val="000000"/>
              </a:buClr>
            </a:pPr>
            <a:r>
              <a:rPr lang="en-US" sz="1400" kern="0" dirty="0">
                <a:solidFill>
                  <a:srgbClr val="003B49"/>
                </a:solidFill>
                <a:latin typeface="Montserrat Black"/>
                <a:ea typeface="Montserrat Black"/>
                <a:cs typeface="Montserrat Black"/>
                <a:sym typeface="Montserrat Black"/>
              </a:rPr>
              <a:t>CASTLE ROUGE</a:t>
            </a:r>
          </a:p>
        </p:txBody>
      </p:sp>
      <p:sp>
        <p:nvSpPr>
          <p:cNvPr id="28" name="Google Shape;367;p70">
            <a:extLst>
              <a:ext uri="{FF2B5EF4-FFF2-40B4-BE49-F238E27FC236}">
                <a16:creationId xmlns:a16="http://schemas.microsoft.com/office/drawing/2014/main" id="{C5D49331-C5D8-43D6-96AE-03EA115D9781}"/>
              </a:ext>
            </a:extLst>
          </p:cNvPr>
          <p:cNvSpPr txBox="1"/>
          <p:nvPr/>
        </p:nvSpPr>
        <p:spPr>
          <a:xfrm>
            <a:off x="6575393" y="-69527"/>
            <a:ext cx="6642796" cy="11632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3200" kern="0" dirty="0">
                <a:solidFill>
                  <a:srgbClr val="003B49"/>
                </a:solidFill>
                <a:latin typeface="Montserrat Black"/>
                <a:ea typeface="Montserrat Black"/>
                <a:cs typeface="Montserrat Black"/>
                <a:sym typeface="Montserrat Black"/>
              </a:rPr>
              <a:t>BRIGHTMOOR AREA PROJECT BOUNDARY</a:t>
            </a:r>
            <a:endParaRPr sz="3200" kern="0" dirty="0">
              <a:solidFill>
                <a:srgbClr val="003B49"/>
              </a:solidFill>
              <a:latin typeface="Montserrat Black"/>
              <a:ea typeface="Montserrat Black"/>
              <a:cs typeface="Montserrat Black"/>
              <a:sym typeface="Montserrat Black"/>
            </a:endParaRPr>
          </a:p>
        </p:txBody>
      </p:sp>
      <p:sp>
        <p:nvSpPr>
          <p:cNvPr id="14" name="Rectangle 13">
            <a:extLst>
              <a:ext uri="{FF2B5EF4-FFF2-40B4-BE49-F238E27FC236}">
                <a16:creationId xmlns:a16="http://schemas.microsoft.com/office/drawing/2014/main" id="{DA14459C-91AF-A9DA-7888-A99A98F2056C}"/>
              </a:ext>
            </a:extLst>
          </p:cNvPr>
          <p:cNvSpPr/>
          <p:nvPr/>
        </p:nvSpPr>
        <p:spPr>
          <a:xfrm>
            <a:off x="1761729" y="1195133"/>
            <a:ext cx="924159" cy="897507"/>
          </a:xfrm>
          <a:prstGeom prst="rect">
            <a:avLst/>
          </a:prstGeom>
          <a:solidFill>
            <a:srgbClr val="BD750B">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30" name="Rectangle 29">
            <a:extLst>
              <a:ext uri="{FF2B5EF4-FFF2-40B4-BE49-F238E27FC236}">
                <a16:creationId xmlns:a16="http://schemas.microsoft.com/office/drawing/2014/main" id="{52F38C04-DC19-9C03-8AF0-EE5709B6CB35}"/>
              </a:ext>
            </a:extLst>
          </p:cNvPr>
          <p:cNvSpPr/>
          <p:nvPr/>
        </p:nvSpPr>
        <p:spPr>
          <a:xfrm>
            <a:off x="2684459" y="1171428"/>
            <a:ext cx="1732461" cy="884896"/>
          </a:xfrm>
          <a:prstGeom prst="rect">
            <a:avLst/>
          </a:prstGeom>
          <a:solidFill>
            <a:srgbClr val="EFB262">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16" name="Rectangle 15">
            <a:extLst>
              <a:ext uri="{FF2B5EF4-FFF2-40B4-BE49-F238E27FC236}">
                <a16:creationId xmlns:a16="http://schemas.microsoft.com/office/drawing/2014/main" id="{E23D2536-DC87-332B-FE7A-BA1CDF2B6CCC}"/>
              </a:ext>
            </a:extLst>
          </p:cNvPr>
          <p:cNvSpPr/>
          <p:nvPr/>
        </p:nvSpPr>
        <p:spPr>
          <a:xfrm>
            <a:off x="4415367" y="599304"/>
            <a:ext cx="423575" cy="595829"/>
          </a:xfrm>
          <a:prstGeom prst="rect">
            <a:avLst/>
          </a:prstGeom>
          <a:solidFill>
            <a:srgbClr val="FBDF89">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17" name="Rectangle 16">
            <a:extLst>
              <a:ext uri="{FF2B5EF4-FFF2-40B4-BE49-F238E27FC236}">
                <a16:creationId xmlns:a16="http://schemas.microsoft.com/office/drawing/2014/main" id="{DC9AC970-C8B1-81E1-F058-8CFA53974D91}"/>
              </a:ext>
            </a:extLst>
          </p:cNvPr>
          <p:cNvSpPr/>
          <p:nvPr/>
        </p:nvSpPr>
        <p:spPr>
          <a:xfrm>
            <a:off x="6302375" y="4655221"/>
            <a:ext cx="1800859" cy="999848"/>
          </a:xfrm>
          <a:custGeom>
            <a:avLst/>
            <a:gdLst>
              <a:gd name="connsiteX0" fmla="*/ 0 w 1350644"/>
              <a:gd name="connsiteY0" fmla="*/ 0 h 652462"/>
              <a:gd name="connsiteX1" fmla="*/ 1350644 w 1350644"/>
              <a:gd name="connsiteY1" fmla="*/ 0 h 652462"/>
              <a:gd name="connsiteX2" fmla="*/ 1350644 w 1350644"/>
              <a:gd name="connsiteY2" fmla="*/ 652462 h 652462"/>
              <a:gd name="connsiteX3" fmla="*/ 0 w 1350644"/>
              <a:gd name="connsiteY3" fmla="*/ 652462 h 652462"/>
              <a:gd name="connsiteX4" fmla="*/ 0 w 1350644"/>
              <a:gd name="connsiteY4" fmla="*/ 0 h 652462"/>
              <a:gd name="connsiteX0" fmla="*/ 0 w 1350644"/>
              <a:gd name="connsiteY0" fmla="*/ 0 h 652462"/>
              <a:gd name="connsiteX1" fmla="*/ 1350644 w 1350644"/>
              <a:gd name="connsiteY1" fmla="*/ 0 h 652462"/>
              <a:gd name="connsiteX2" fmla="*/ 1350644 w 1350644"/>
              <a:gd name="connsiteY2" fmla="*/ 652462 h 652462"/>
              <a:gd name="connsiteX3" fmla="*/ 0 w 1350644"/>
              <a:gd name="connsiteY3" fmla="*/ 652462 h 652462"/>
              <a:gd name="connsiteX4" fmla="*/ 0 w 1350644"/>
              <a:gd name="connsiteY4" fmla="*/ 0 h 652462"/>
              <a:gd name="connsiteX0" fmla="*/ 0 w 1350644"/>
              <a:gd name="connsiteY0" fmla="*/ 0 h 696998"/>
              <a:gd name="connsiteX1" fmla="*/ 1350644 w 1350644"/>
              <a:gd name="connsiteY1" fmla="*/ 0 h 696998"/>
              <a:gd name="connsiteX2" fmla="*/ 1350644 w 1350644"/>
              <a:gd name="connsiteY2" fmla="*/ 652462 h 696998"/>
              <a:gd name="connsiteX3" fmla="*/ 0 w 1350644"/>
              <a:gd name="connsiteY3" fmla="*/ 652462 h 696998"/>
              <a:gd name="connsiteX4" fmla="*/ 0 w 1350644"/>
              <a:gd name="connsiteY4" fmla="*/ 0 h 696998"/>
              <a:gd name="connsiteX0" fmla="*/ 0 w 1350644"/>
              <a:gd name="connsiteY0" fmla="*/ 0 h 749886"/>
              <a:gd name="connsiteX1" fmla="*/ 1350644 w 1350644"/>
              <a:gd name="connsiteY1" fmla="*/ 0 h 749886"/>
              <a:gd name="connsiteX2" fmla="*/ 1350644 w 1350644"/>
              <a:gd name="connsiteY2" fmla="*/ 652462 h 749886"/>
              <a:gd name="connsiteX3" fmla="*/ 0 w 1350644"/>
              <a:gd name="connsiteY3" fmla="*/ 652462 h 749886"/>
              <a:gd name="connsiteX4" fmla="*/ 0 w 1350644"/>
              <a:gd name="connsiteY4" fmla="*/ 0 h 749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644" h="749886">
                <a:moveTo>
                  <a:pt x="0" y="0"/>
                </a:moveTo>
                <a:lnTo>
                  <a:pt x="1350644" y="0"/>
                </a:lnTo>
                <a:lnTo>
                  <a:pt x="1350644" y="652462"/>
                </a:lnTo>
                <a:cubicBezTo>
                  <a:pt x="900429" y="652462"/>
                  <a:pt x="450215" y="871667"/>
                  <a:pt x="0" y="652462"/>
                </a:cubicBezTo>
                <a:lnTo>
                  <a:pt x="0" y="0"/>
                </a:lnTo>
                <a:close/>
              </a:path>
            </a:pathLst>
          </a:custGeom>
          <a:solidFill>
            <a:srgbClr val="EFB262">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18" name="Rectangle 17">
            <a:extLst>
              <a:ext uri="{FF2B5EF4-FFF2-40B4-BE49-F238E27FC236}">
                <a16:creationId xmlns:a16="http://schemas.microsoft.com/office/drawing/2014/main" id="{56746A7D-D053-D05F-A903-2F23480A8653}"/>
              </a:ext>
            </a:extLst>
          </p:cNvPr>
          <p:cNvSpPr/>
          <p:nvPr/>
        </p:nvSpPr>
        <p:spPr>
          <a:xfrm rot="21444225">
            <a:off x="6283329" y="3769842"/>
            <a:ext cx="560147" cy="900521"/>
          </a:xfrm>
          <a:custGeom>
            <a:avLst/>
            <a:gdLst>
              <a:gd name="connsiteX0" fmla="*/ 0 w 419100"/>
              <a:gd name="connsiteY0" fmla="*/ 0 h 661046"/>
              <a:gd name="connsiteX1" fmla="*/ 419100 w 419100"/>
              <a:gd name="connsiteY1" fmla="*/ 0 h 661046"/>
              <a:gd name="connsiteX2" fmla="*/ 419100 w 419100"/>
              <a:gd name="connsiteY2" fmla="*/ 661046 h 661046"/>
              <a:gd name="connsiteX3" fmla="*/ 0 w 419100"/>
              <a:gd name="connsiteY3" fmla="*/ 661046 h 661046"/>
              <a:gd name="connsiteX4" fmla="*/ 0 w 419100"/>
              <a:gd name="connsiteY4" fmla="*/ 0 h 661046"/>
              <a:gd name="connsiteX0" fmla="*/ 0 w 420039"/>
              <a:gd name="connsiteY0" fmla="*/ 0 h 675391"/>
              <a:gd name="connsiteX1" fmla="*/ 419100 w 420039"/>
              <a:gd name="connsiteY1" fmla="*/ 0 h 675391"/>
              <a:gd name="connsiteX2" fmla="*/ 420039 w 420039"/>
              <a:gd name="connsiteY2" fmla="*/ 675391 h 675391"/>
              <a:gd name="connsiteX3" fmla="*/ 0 w 420039"/>
              <a:gd name="connsiteY3" fmla="*/ 661046 h 675391"/>
              <a:gd name="connsiteX4" fmla="*/ 0 w 420039"/>
              <a:gd name="connsiteY4" fmla="*/ 0 h 675391"/>
              <a:gd name="connsiteX0" fmla="*/ 0 w 420110"/>
              <a:gd name="connsiteY0" fmla="*/ 0 h 675391"/>
              <a:gd name="connsiteX1" fmla="*/ 420110 w 420110"/>
              <a:gd name="connsiteY1" fmla="*/ 12759 h 675391"/>
              <a:gd name="connsiteX2" fmla="*/ 420039 w 420110"/>
              <a:gd name="connsiteY2" fmla="*/ 675391 h 675391"/>
              <a:gd name="connsiteX3" fmla="*/ 0 w 420110"/>
              <a:gd name="connsiteY3" fmla="*/ 661046 h 675391"/>
              <a:gd name="connsiteX4" fmla="*/ 0 w 420110"/>
              <a:gd name="connsiteY4" fmla="*/ 0 h 675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110" h="675391">
                <a:moveTo>
                  <a:pt x="0" y="0"/>
                </a:moveTo>
                <a:lnTo>
                  <a:pt x="420110" y="12759"/>
                </a:lnTo>
                <a:cubicBezTo>
                  <a:pt x="420086" y="233636"/>
                  <a:pt x="420063" y="454514"/>
                  <a:pt x="420039" y="675391"/>
                </a:cubicBezTo>
                <a:lnTo>
                  <a:pt x="0" y="661046"/>
                </a:lnTo>
                <a:lnTo>
                  <a:pt x="0" y="0"/>
                </a:lnTo>
                <a:close/>
              </a:path>
            </a:pathLst>
          </a:custGeom>
          <a:solidFill>
            <a:srgbClr val="BD750B">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32" name="Rectangle 31">
            <a:extLst>
              <a:ext uri="{FF2B5EF4-FFF2-40B4-BE49-F238E27FC236}">
                <a16:creationId xmlns:a16="http://schemas.microsoft.com/office/drawing/2014/main" id="{B30094F5-4904-789A-DDFF-75A28C108D72}"/>
              </a:ext>
            </a:extLst>
          </p:cNvPr>
          <p:cNvSpPr/>
          <p:nvPr/>
        </p:nvSpPr>
        <p:spPr>
          <a:xfrm>
            <a:off x="4391950" y="1183340"/>
            <a:ext cx="1887225" cy="897507"/>
          </a:xfrm>
          <a:custGeom>
            <a:avLst/>
            <a:gdLst>
              <a:gd name="connsiteX0" fmla="*/ 0 w 693119"/>
              <a:gd name="connsiteY0" fmla="*/ 0 h 673130"/>
              <a:gd name="connsiteX1" fmla="*/ 693119 w 693119"/>
              <a:gd name="connsiteY1" fmla="*/ 0 h 673130"/>
              <a:gd name="connsiteX2" fmla="*/ 693119 w 693119"/>
              <a:gd name="connsiteY2" fmla="*/ 673130 h 673130"/>
              <a:gd name="connsiteX3" fmla="*/ 0 w 693119"/>
              <a:gd name="connsiteY3" fmla="*/ 673130 h 673130"/>
              <a:gd name="connsiteX4" fmla="*/ 0 w 693119"/>
              <a:gd name="connsiteY4" fmla="*/ 0 h 673130"/>
              <a:gd name="connsiteX0" fmla="*/ 0 w 693119"/>
              <a:gd name="connsiteY0" fmla="*/ 0 h 673130"/>
              <a:gd name="connsiteX1" fmla="*/ 385758 w 693119"/>
              <a:gd name="connsiteY1" fmla="*/ 15368 h 673130"/>
              <a:gd name="connsiteX2" fmla="*/ 693119 w 693119"/>
              <a:gd name="connsiteY2" fmla="*/ 673130 h 673130"/>
              <a:gd name="connsiteX3" fmla="*/ 0 w 693119"/>
              <a:gd name="connsiteY3" fmla="*/ 673130 h 673130"/>
              <a:gd name="connsiteX4" fmla="*/ 0 w 693119"/>
              <a:gd name="connsiteY4" fmla="*/ 0 h 673130"/>
              <a:gd name="connsiteX0" fmla="*/ 0 w 1361630"/>
              <a:gd name="connsiteY0" fmla="*/ 0 h 673130"/>
              <a:gd name="connsiteX1" fmla="*/ 385758 w 1361630"/>
              <a:gd name="connsiteY1" fmla="*/ 15368 h 673130"/>
              <a:gd name="connsiteX2" fmla="*/ 1361630 w 1361630"/>
              <a:gd name="connsiteY2" fmla="*/ 603973 h 673130"/>
              <a:gd name="connsiteX3" fmla="*/ 0 w 1361630"/>
              <a:gd name="connsiteY3" fmla="*/ 673130 h 673130"/>
              <a:gd name="connsiteX4" fmla="*/ 0 w 1361630"/>
              <a:gd name="connsiteY4" fmla="*/ 0 h 673130"/>
              <a:gd name="connsiteX0" fmla="*/ 0 w 1415419"/>
              <a:gd name="connsiteY0" fmla="*/ 0 h 673130"/>
              <a:gd name="connsiteX1" fmla="*/ 385758 w 1415419"/>
              <a:gd name="connsiteY1" fmla="*/ 15368 h 673130"/>
              <a:gd name="connsiteX2" fmla="*/ 1415419 w 1415419"/>
              <a:gd name="connsiteY2" fmla="*/ 619341 h 673130"/>
              <a:gd name="connsiteX3" fmla="*/ 0 w 1415419"/>
              <a:gd name="connsiteY3" fmla="*/ 673130 h 673130"/>
              <a:gd name="connsiteX4" fmla="*/ 0 w 1415419"/>
              <a:gd name="connsiteY4" fmla="*/ 0 h 673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19" h="673130">
                <a:moveTo>
                  <a:pt x="0" y="0"/>
                </a:moveTo>
                <a:lnTo>
                  <a:pt x="385758" y="15368"/>
                </a:lnTo>
                <a:lnTo>
                  <a:pt x="1415419" y="619341"/>
                </a:lnTo>
                <a:lnTo>
                  <a:pt x="0" y="673130"/>
                </a:lnTo>
                <a:lnTo>
                  <a:pt x="0" y="0"/>
                </a:lnTo>
                <a:close/>
              </a:path>
            </a:pathLst>
          </a:custGeom>
          <a:solidFill>
            <a:srgbClr val="FF990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34" name="Rectangle 33">
            <a:extLst>
              <a:ext uri="{FF2B5EF4-FFF2-40B4-BE49-F238E27FC236}">
                <a16:creationId xmlns:a16="http://schemas.microsoft.com/office/drawing/2014/main" id="{FC1F98C8-6AF4-91CE-78B0-29369961F375}"/>
              </a:ext>
            </a:extLst>
          </p:cNvPr>
          <p:cNvSpPr/>
          <p:nvPr/>
        </p:nvSpPr>
        <p:spPr>
          <a:xfrm>
            <a:off x="4898512" y="1182337"/>
            <a:ext cx="1364709" cy="805297"/>
          </a:xfrm>
          <a:custGeom>
            <a:avLst/>
            <a:gdLst>
              <a:gd name="connsiteX0" fmla="*/ 0 w 693119"/>
              <a:gd name="connsiteY0" fmla="*/ 0 h 673130"/>
              <a:gd name="connsiteX1" fmla="*/ 693119 w 693119"/>
              <a:gd name="connsiteY1" fmla="*/ 0 h 673130"/>
              <a:gd name="connsiteX2" fmla="*/ 693119 w 693119"/>
              <a:gd name="connsiteY2" fmla="*/ 673130 h 673130"/>
              <a:gd name="connsiteX3" fmla="*/ 0 w 693119"/>
              <a:gd name="connsiteY3" fmla="*/ 673130 h 673130"/>
              <a:gd name="connsiteX4" fmla="*/ 0 w 693119"/>
              <a:gd name="connsiteY4" fmla="*/ 0 h 673130"/>
              <a:gd name="connsiteX0" fmla="*/ 0 w 1008164"/>
              <a:gd name="connsiteY0" fmla="*/ 15368 h 673130"/>
              <a:gd name="connsiteX1" fmla="*/ 1008164 w 1008164"/>
              <a:gd name="connsiteY1" fmla="*/ 0 h 673130"/>
              <a:gd name="connsiteX2" fmla="*/ 1008164 w 1008164"/>
              <a:gd name="connsiteY2" fmla="*/ 673130 h 673130"/>
              <a:gd name="connsiteX3" fmla="*/ 315045 w 1008164"/>
              <a:gd name="connsiteY3" fmla="*/ 673130 h 673130"/>
              <a:gd name="connsiteX4" fmla="*/ 0 w 1008164"/>
              <a:gd name="connsiteY4" fmla="*/ 15368 h 673130"/>
              <a:gd name="connsiteX0" fmla="*/ 0 w 1008164"/>
              <a:gd name="connsiteY0" fmla="*/ 15368 h 673130"/>
              <a:gd name="connsiteX1" fmla="*/ 1008164 w 1008164"/>
              <a:gd name="connsiteY1" fmla="*/ 0 h 673130"/>
              <a:gd name="connsiteX2" fmla="*/ 1008164 w 1008164"/>
              <a:gd name="connsiteY2" fmla="*/ 673130 h 673130"/>
              <a:gd name="connsiteX3" fmla="*/ 568618 w 1008164"/>
              <a:gd name="connsiteY3" fmla="*/ 373452 h 673130"/>
              <a:gd name="connsiteX4" fmla="*/ 0 w 1008164"/>
              <a:gd name="connsiteY4" fmla="*/ 15368 h 673130"/>
              <a:gd name="connsiteX0" fmla="*/ 0 w 1023532"/>
              <a:gd name="connsiteY0" fmla="*/ 15368 h 603973"/>
              <a:gd name="connsiteX1" fmla="*/ 1008164 w 1023532"/>
              <a:gd name="connsiteY1" fmla="*/ 0 h 603973"/>
              <a:gd name="connsiteX2" fmla="*/ 1023532 w 1023532"/>
              <a:gd name="connsiteY2" fmla="*/ 603973 h 603973"/>
              <a:gd name="connsiteX3" fmla="*/ 568618 w 1023532"/>
              <a:gd name="connsiteY3" fmla="*/ 373452 h 603973"/>
              <a:gd name="connsiteX4" fmla="*/ 0 w 1023532"/>
              <a:gd name="connsiteY4" fmla="*/ 15368 h 603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532" h="603973">
                <a:moveTo>
                  <a:pt x="0" y="15368"/>
                </a:moveTo>
                <a:lnTo>
                  <a:pt x="1008164" y="0"/>
                </a:lnTo>
                <a:lnTo>
                  <a:pt x="1023532" y="603973"/>
                </a:lnTo>
                <a:lnTo>
                  <a:pt x="568618" y="373452"/>
                </a:lnTo>
                <a:lnTo>
                  <a:pt x="0" y="15368"/>
                </a:lnTo>
                <a:close/>
              </a:path>
            </a:pathLst>
          </a:custGeom>
          <a:solidFill>
            <a:srgbClr val="EFB262">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35" name="TextBox 34">
            <a:extLst>
              <a:ext uri="{FF2B5EF4-FFF2-40B4-BE49-F238E27FC236}">
                <a16:creationId xmlns:a16="http://schemas.microsoft.com/office/drawing/2014/main" id="{5F21CA61-DBE3-02C3-308A-3F97A3C01F90}"/>
              </a:ext>
            </a:extLst>
          </p:cNvPr>
          <p:cNvSpPr txBox="1"/>
          <p:nvPr/>
        </p:nvSpPr>
        <p:spPr>
          <a:xfrm>
            <a:off x="1819311" y="1527450"/>
            <a:ext cx="1127164" cy="502573"/>
          </a:xfrm>
          <a:prstGeom prst="rect">
            <a:avLst/>
          </a:prstGeom>
          <a:noFill/>
        </p:spPr>
        <p:txBody>
          <a:bodyPr wrap="square">
            <a:spAutoFit/>
          </a:bodyPr>
          <a:lstStyle/>
          <a:p>
            <a:pPr defTabSz="1219170">
              <a:buClr>
                <a:srgbClr val="000000"/>
              </a:buClr>
            </a:pPr>
            <a:r>
              <a:rPr lang="en-US" sz="1333" kern="0" dirty="0">
                <a:solidFill>
                  <a:srgbClr val="003B49"/>
                </a:solidFill>
                <a:latin typeface="Montserrat Black"/>
                <a:ea typeface="Montserrat Black"/>
                <a:cs typeface="Montserrat Black"/>
                <a:sym typeface="Montserrat Black"/>
              </a:rPr>
              <a:t>SOUTH OF SIX</a:t>
            </a:r>
          </a:p>
        </p:txBody>
      </p:sp>
      <p:sp>
        <p:nvSpPr>
          <p:cNvPr id="36" name="TextBox 35">
            <a:extLst>
              <a:ext uri="{FF2B5EF4-FFF2-40B4-BE49-F238E27FC236}">
                <a16:creationId xmlns:a16="http://schemas.microsoft.com/office/drawing/2014/main" id="{B34C61D6-2630-A158-1883-E583A3B3E615}"/>
              </a:ext>
            </a:extLst>
          </p:cNvPr>
          <p:cNvSpPr txBox="1"/>
          <p:nvPr/>
        </p:nvSpPr>
        <p:spPr>
          <a:xfrm>
            <a:off x="2822869" y="1506063"/>
            <a:ext cx="1452535" cy="318100"/>
          </a:xfrm>
          <a:prstGeom prst="rect">
            <a:avLst/>
          </a:prstGeom>
          <a:noFill/>
        </p:spPr>
        <p:txBody>
          <a:bodyPr wrap="square">
            <a:spAutoFit/>
          </a:bodyPr>
          <a:lstStyle/>
          <a:p>
            <a:pPr defTabSz="1219170">
              <a:buClr>
                <a:srgbClr val="000000"/>
              </a:buClr>
            </a:pPr>
            <a:r>
              <a:rPr lang="en-US" sz="1467" kern="0" dirty="0">
                <a:solidFill>
                  <a:srgbClr val="003B49"/>
                </a:solidFill>
                <a:latin typeface="Montserrat Black"/>
                <a:ea typeface="Montserrat Black"/>
                <a:cs typeface="Montserrat Black"/>
                <a:sym typeface="Montserrat Black"/>
              </a:rPr>
              <a:t>RIVERDALE</a:t>
            </a:r>
            <a:endParaRPr lang="en-US" sz="1600" kern="0" dirty="0">
              <a:solidFill>
                <a:srgbClr val="003B49"/>
              </a:solidFill>
              <a:latin typeface="Montserrat Black"/>
              <a:ea typeface="Montserrat Black"/>
              <a:cs typeface="Montserrat Black"/>
              <a:sym typeface="Montserrat Black"/>
            </a:endParaRPr>
          </a:p>
        </p:txBody>
      </p:sp>
      <p:sp>
        <p:nvSpPr>
          <p:cNvPr id="37" name="TextBox 36">
            <a:extLst>
              <a:ext uri="{FF2B5EF4-FFF2-40B4-BE49-F238E27FC236}">
                <a16:creationId xmlns:a16="http://schemas.microsoft.com/office/drawing/2014/main" id="{079E9223-71E5-F12D-0D37-56106E3DC9DC}"/>
              </a:ext>
            </a:extLst>
          </p:cNvPr>
          <p:cNvSpPr txBox="1"/>
          <p:nvPr/>
        </p:nvSpPr>
        <p:spPr>
          <a:xfrm>
            <a:off x="4333713" y="1686992"/>
            <a:ext cx="6096000" cy="338554"/>
          </a:xfrm>
          <a:prstGeom prst="rect">
            <a:avLst/>
          </a:prstGeom>
          <a:noFill/>
        </p:spPr>
        <p:txBody>
          <a:bodyPr wrap="square">
            <a:spAutoFit/>
          </a:bodyPr>
          <a:lstStyle/>
          <a:p>
            <a:pPr defTabSz="1219170">
              <a:buClr>
                <a:srgbClr val="000000"/>
              </a:buClr>
            </a:pPr>
            <a:r>
              <a:rPr lang="en-US" sz="1333" kern="0" dirty="0">
                <a:solidFill>
                  <a:srgbClr val="003B49"/>
                </a:solidFill>
                <a:latin typeface="Montserrat Black"/>
                <a:ea typeface="Montserrat Black"/>
                <a:cs typeface="Montserrat Black"/>
                <a:sym typeface="Montserrat Black"/>
              </a:rPr>
              <a:t>MILLER</a:t>
            </a:r>
            <a:r>
              <a:rPr lang="en-US" sz="1600" kern="0" dirty="0">
                <a:solidFill>
                  <a:srgbClr val="003B49"/>
                </a:solidFill>
                <a:latin typeface="Montserrat Black"/>
                <a:ea typeface="Montserrat Black"/>
                <a:cs typeface="Montserrat Black"/>
                <a:sym typeface="Montserrat Black"/>
              </a:rPr>
              <a:t> </a:t>
            </a:r>
            <a:r>
              <a:rPr lang="en-US" sz="1333" kern="0" dirty="0">
                <a:solidFill>
                  <a:srgbClr val="003B49"/>
                </a:solidFill>
                <a:latin typeface="Montserrat Black"/>
                <a:ea typeface="Montserrat Black"/>
                <a:cs typeface="Montserrat Black"/>
                <a:sym typeface="Montserrat Black"/>
              </a:rPr>
              <a:t>GROVE</a:t>
            </a:r>
            <a:endParaRPr lang="en-US" sz="1600" kern="0" dirty="0">
              <a:solidFill>
                <a:srgbClr val="003B49"/>
              </a:solidFill>
              <a:latin typeface="Montserrat Black"/>
              <a:ea typeface="Montserrat Black"/>
              <a:cs typeface="Montserrat Black"/>
              <a:sym typeface="Montserrat Black"/>
            </a:endParaRPr>
          </a:p>
        </p:txBody>
      </p:sp>
      <p:sp>
        <p:nvSpPr>
          <p:cNvPr id="38" name="TextBox 37">
            <a:extLst>
              <a:ext uri="{FF2B5EF4-FFF2-40B4-BE49-F238E27FC236}">
                <a16:creationId xmlns:a16="http://schemas.microsoft.com/office/drawing/2014/main" id="{04B88BDF-6495-7580-3BCC-2FC850A9EC8C}"/>
              </a:ext>
            </a:extLst>
          </p:cNvPr>
          <p:cNvSpPr txBox="1"/>
          <p:nvPr/>
        </p:nvSpPr>
        <p:spPr>
          <a:xfrm>
            <a:off x="5388224" y="1171113"/>
            <a:ext cx="1896629" cy="461665"/>
          </a:xfrm>
          <a:prstGeom prst="rect">
            <a:avLst/>
          </a:prstGeom>
          <a:noFill/>
        </p:spPr>
        <p:txBody>
          <a:bodyPr wrap="square">
            <a:spAutoFit/>
          </a:bodyPr>
          <a:lstStyle/>
          <a:p>
            <a:pPr defTabSz="1219170">
              <a:buClr>
                <a:srgbClr val="000000"/>
              </a:buClr>
            </a:pPr>
            <a:r>
              <a:rPr lang="en-US" sz="1200" kern="0" dirty="0">
                <a:solidFill>
                  <a:srgbClr val="003B49"/>
                </a:solidFill>
                <a:latin typeface="Montserrat Black"/>
                <a:ea typeface="Montserrat Black"/>
                <a:cs typeface="Montserrat Black"/>
                <a:sym typeface="Montserrat Black"/>
              </a:rPr>
              <a:t>MCNICHOLAS EVERGREEN</a:t>
            </a:r>
          </a:p>
        </p:txBody>
      </p:sp>
      <p:sp>
        <p:nvSpPr>
          <p:cNvPr id="39" name="TextBox 38">
            <a:extLst>
              <a:ext uri="{FF2B5EF4-FFF2-40B4-BE49-F238E27FC236}">
                <a16:creationId xmlns:a16="http://schemas.microsoft.com/office/drawing/2014/main" id="{112B2463-5190-E7A8-0946-44E46BB68788}"/>
              </a:ext>
            </a:extLst>
          </p:cNvPr>
          <p:cNvSpPr txBox="1"/>
          <p:nvPr/>
        </p:nvSpPr>
        <p:spPr>
          <a:xfrm>
            <a:off x="6279176" y="3613570"/>
            <a:ext cx="1928441" cy="276999"/>
          </a:xfrm>
          <a:prstGeom prst="rect">
            <a:avLst/>
          </a:prstGeom>
          <a:noFill/>
        </p:spPr>
        <p:txBody>
          <a:bodyPr wrap="square">
            <a:spAutoFit/>
          </a:bodyPr>
          <a:lstStyle/>
          <a:p>
            <a:pPr defTabSz="1219170">
              <a:buClr>
                <a:srgbClr val="000000"/>
              </a:buClr>
            </a:pPr>
            <a:r>
              <a:rPr lang="en-US" sz="1200" kern="0" dirty="0">
                <a:solidFill>
                  <a:srgbClr val="003B49"/>
                </a:solidFill>
                <a:latin typeface="Montserrat Black"/>
                <a:ea typeface="Montserrat Black"/>
                <a:cs typeface="Montserrat Black"/>
                <a:sym typeface="Montserrat Black"/>
              </a:rPr>
              <a:t>WESTWOOD PARK</a:t>
            </a:r>
          </a:p>
        </p:txBody>
      </p:sp>
      <p:sp>
        <p:nvSpPr>
          <p:cNvPr id="40" name="Rectangle 39">
            <a:extLst>
              <a:ext uri="{FF2B5EF4-FFF2-40B4-BE49-F238E27FC236}">
                <a16:creationId xmlns:a16="http://schemas.microsoft.com/office/drawing/2014/main" id="{70026C38-41F5-28FD-9B7F-969B334ABB74}"/>
              </a:ext>
            </a:extLst>
          </p:cNvPr>
          <p:cNvSpPr/>
          <p:nvPr/>
        </p:nvSpPr>
        <p:spPr>
          <a:xfrm rot="21443141">
            <a:off x="6252018" y="3196659"/>
            <a:ext cx="481348" cy="587031"/>
          </a:xfrm>
          <a:custGeom>
            <a:avLst/>
            <a:gdLst>
              <a:gd name="connsiteX0" fmla="*/ 0 w 419100"/>
              <a:gd name="connsiteY0" fmla="*/ 0 h 670708"/>
              <a:gd name="connsiteX1" fmla="*/ 419100 w 419100"/>
              <a:gd name="connsiteY1" fmla="*/ 0 h 670708"/>
              <a:gd name="connsiteX2" fmla="*/ 419100 w 419100"/>
              <a:gd name="connsiteY2" fmla="*/ 670708 h 670708"/>
              <a:gd name="connsiteX3" fmla="*/ 0 w 419100"/>
              <a:gd name="connsiteY3" fmla="*/ 670708 h 670708"/>
              <a:gd name="connsiteX4" fmla="*/ 0 w 419100"/>
              <a:gd name="connsiteY4" fmla="*/ 0 h 670708"/>
              <a:gd name="connsiteX0" fmla="*/ 0 w 419100"/>
              <a:gd name="connsiteY0" fmla="*/ 0 h 683395"/>
              <a:gd name="connsiteX1" fmla="*/ 419100 w 419100"/>
              <a:gd name="connsiteY1" fmla="*/ 0 h 683395"/>
              <a:gd name="connsiteX2" fmla="*/ 418521 w 419100"/>
              <a:gd name="connsiteY2" fmla="*/ 683395 h 683395"/>
              <a:gd name="connsiteX3" fmla="*/ 0 w 419100"/>
              <a:gd name="connsiteY3" fmla="*/ 670708 h 683395"/>
              <a:gd name="connsiteX4" fmla="*/ 0 w 419100"/>
              <a:gd name="connsiteY4" fmla="*/ 0 h 683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0" h="683395">
                <a:moveTo>
                  <a:pt x="0" y="0"/>
                </a:moveTo>
                <a:lnTo>
                  <a:pt x="419100" y="0"/>
                </a:lnTo>
                <a:lnTo>
                  <a:pt x="418521" y="683395"/>
                </a:lnTo>
                <a:lnTo>
                  <a:pt x="0" y="670708"/>
                </a:lnTo>
                <a:lnTo>
                  <a:pt x="0" y="0"/>
                </a:lnTo>
                <a:close/>
              </a:path>
            </a:pathLst>
          </a:custGeom>
          <a:solidFill>
            <a:srgbClr val="BD750B">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41" name="Rectangle 40">
            <a:extLst>
              <a:ext uri="{FF2B5EF4-FFF2-40B4-BE49-F238E27FC236}">
                <a16:creationId xmlns:a16="http://schemas.microsoft.com/office/drawing/2014/main" id="{5E52BD97-5479-935B-CD3F-CDC366347310}"/>
              </a:ext>
            </a:extLst>
          </p:cNvPr>
          <p:cNvSpPr/>
          <p:nvPr/>
        </p:nvSpPr>
        <p:spPr>
          <a:xfrm>
            <a:off x="6222578" y="2892860"/>
            <a:ext cx="491479" cy="315277"/>
          </a:xfrm>
          <a:custGeom>
            <a:avLst/>
            <a:gdLst>
              <a:gd name="connsiteX0" fmla="*/ 0 w 693119"/>
              <a:gd name="connsiteY0" fmla="*/ 0 h 673130"/>
              <a:gd name="connsiteX1" fmla="*/ 693119 w 693119"/>
              <a:gd name="connsiteY1" fmla="*/ 0 h 673130"/>
              <a:gd name="connsiteX2" fmla="*/ 693119 w 693119"/>
              <a:gd name="connsiteY2" fmla="*/ 673130 h 673130"/>
              <a:gd name="connsiteX3" fmla="*/ 0 w 693119"/>
              <a:gd name="connsiteY3" fmla="*/ 673130 h 673130"/>
              <a:gd name="connsiteX4" fmla="*/ 0 w 693119"/>
              <a:gd name="connsiteY4" fmla="*/ 0 h 673130"/>
              <a:gd name="connsiteX0" fmla="*/ 0 w 735509"/>
              <a:gd name="connsiteY0" fmla="*/ 0 h 673130"/>
              <a:gd name="connsiteX1" fmla="*/ 735509 w 735509"/>
              <a:gd name="connsiteY1" fmla="*/ 0 h 673130"/>
              <a:gd name="connsiteX2" fmla="*/ 735509 w 735509"/>
              <a:gd name="connsiteY2" fmla="*/ 673130 h 673130"/>
              <a:gd name="connsiteX3" fmla="*/ 42390 w 735509"/>
              <a:gd name="connsiteY3" fmla="*/ 673130 h 673130"/>
              <a:gd name="connsiteX4" fmla="*/ 0 w 735509"/>
              <a:gd name="connsiteY4" fmla="*/ 0 h 673130"/>
              <a:gd name="connsiteX0" fmla="*/ 0 w 712112"/>
              <a:gd name="connsiteY0" fmla="*/ 0 h 673130"/>
              <a:gd name="connsiteX1" fmla="*/ 712112 w 712112"/>
              <a:gd name="connsiteY1" fmla="*/ 0 h 673130"/>
              <a:gd name="connsiteX2" fmla="*/ 712112 w 712112"/>
              <a:gd name="connsiteY2" fmla="*/ 673130 h 673130"/>
              <a:gd name="connsiteX3" fmla="*/ 18993 w 712112"/>
              <a:gd name="connsiteY3" fmla="*/ 673130 h 673130"/>
              <a:gd name="connsiteX4" fmla="*/ 0 w 712112"/>
              <a:gd name="connsiteY4" fmla="*/ 0 h 673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112" h="673130">
                <a:moveTo>
                  <a:pt x="0" y="0"/>
                </a:moveTo>
                <a:lnTo>
                  <a:pt x="712112" y="0"/>
                </a:lnTo>
                <a:lnTo>
                  <a:pt x="712112" y="673130"/>
                </a:lnTo>
                <a:lnTo>
                  <a:pt x="18993" y="673130"/>
                </a:lnTo>
                <a:lnTo>
                  <a:pt x="0" y="0"/>
                </a:lnTo>
                <a:close/>
              </a:path>
            </a:pathLst>
          </a:custGeom>
          <a:solidFill>
            <a:srgbClr val="FF990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42" name="TextBox 41">
            <a:extLst>
              <a:ext uri="{FF2B5EF4-FFF2-40B4-BE49-F238E27FC236}">
                <a16:creationId xmlns:a16="http://schemas.microsoft.com/office/drawing/2014/main" id="{989E651F-EAC8-7728-8ECB-16FAC1E69664}"/>
              </a:ext>
            </a:extLst>
          </p:cNvPr>
          <p:cNvSpPr txBox="1"/>
          <p:nvPr/>
        </p:nvSpPr>
        <p:spPr>
          <a:xfrm>
            <a:off x="6520259" y="4826516"/>
            <a:ext cx="2295855" cy="584968"/>
          </a:xfrm>
          <a:prstGeom prst="rect">
            <a:avLst/>
          </a:prstGeom>
          <a:noFill/>
        </p:spPr>
        <p:txBody>
          <a:bodyPr wrap="square">
            <a:spAutoFit/>
          </a:bodyPr>
          <a:lstStyle/>
          <a:p>
            <a:pPr defTabSz="1219170">
              <a:buClr>
                <a:srgbClr val="000000"/>
              </a:buClr>
            </a:pPr>
            <a:r>
              <a:rPr lang="en-US" sz="1067" kern="0" dirty="0">
                <a:solidFill>
                  <a:srgbClr val="003B49"/>
                </a:solidFill>
                <a:latin typeface="Montserrat Black"/>
                <a:ea typeface="Montserrat Black"/>
                <a:cs typeface="Montserrat Black"/>
                <a:sym typeface="Montserrat Black"/>
              </a:rPr>
              <a:t>SCHOOLCRAFT IMPROVEMENT ASSOCIATION</a:t>
            </a:r>
          </a:p>
        </p:txBody>
      </p:sp>
      <p:sp>
        <p:nvSpPr>
          <p:cNvPr id="43" name="Rectangle 42">
            <a:extLst>
              <a:ext uri="{FF2B5EF4-FFF2-40B4-BE49-F238E27FC236}">
                <a16:creationId xmlns:a16="http://schemas.microsoft.com/office/drawing/2014/main" id="{92729805-1DAE-204F-FC3D-63C143079FC7}"/>
              </a:ext>
            </a:extLst>
          </p:cNvPr>
          <p:cNvSpPr/>
          <p:nvPr/>
        </p:nvSpPr>
        <p:spPr>
          <a:xfrm rot="21404128">
            <a:off x="6196533" y="1899768"/>
            <a:ext cx="507627" cy="995416"/>
          </a:xfrm>
          <a:custGeom>
            <a:avLst/>
            <a:gdLst>
              <a:gd name="connsiteX0" fmla="*/ 0 w 380720"/>
              <a:gd name="connsiteY0" fmla="*/ 0 h 679279"/>
              <a:gd name="connsiteX1" fmla="*/ 380720 w 380720"/>
              <a:gd name="connsiteY1" fmla="*/ 0 h 679279"/>
              <a:gd name="connsiteX2" fmla="*/ 380720 w 380720"/>
              <a:gd name="connsiteY2" fmla="*/ 679279 h 679279"/>
              <a:gd name="connsiteX3" fmla="*/ 0 w 380720"/>
              <a:gd name="connsiteY3" fmla="*/ 679279 h 679279"/>
              <a:gd name="connsiteX4" fmla="*/ 0 w 380720"/>
              <a:gd name="connsiteY4" fmla="*/ 0 h 679279"/>
              <a:gd name="connsiteX0" fmla="*/ 0 w 380720"/>
              <a:gd name="connsiteY0" fmla="*/ 0 h 679279"/>
              <a:gd name="connsiteX1" fmla="*/ 380720 w 380720"/>
              <a:gd name="connsiteY1" fmla="*/ 139280 h 679279"/>
              <a:gd name="connsiteX2" fmla="*/ 380720 w 380720"/>
              <a:gd name="connsiteY2" fmla="*/ 679279 h 679279"/>
              <a:gd name="connsiteX3" fmla="*/ 0 w 380720"/>
              <a:gd name="connsiteY3" fmla="*/ 679279 h 679279"/>
              <a:gd name="connsiteX4" fmla="*/ 0 w 380720"/>
              <a:gd name="connsiteY4" fmla="*/ 0 h 679279"/>
              <a:gd name="connsiteX0" fmla="*/ 24223 w 380720"/>
              <a:gd name="connsiteY0" fmla="*/ 0 h 733780"/>
              <a:gd name="connsiteX1" fmla="*/ 380720 w 380720"/>
              <a:gd name="connsiteY1" fmla="*/ 193781 h 733780"/>
              <a:gd name="connsiteX2" fmla="*/ 380720 w 380720"/>
              <a:gd name="connsiteY2" fmla="*/ 733780 h 733780"/>
              <a:gd name="connsiteX3" fmla="*/ 0 w 380720"/>
              <a:gd name="connsiteY3" fmla="*/ 733780 h 733780"/>
              <a:gd name="connsiteX4" fmla="*/ 24223 w 380720"/>
              <a:gd name="connsiteY4" fmla="*/ 0 h 733780"/>
              <a:gd name="connsiteX0" fmla="*/ 6086 w 380720"/>
              <a:gd name="connsiteY0" fmla="*/ 0 h 734815"/>
              <a:gd name="connsiteX1" fmla="*/ 380720 w 380720"/>
              <a:gd name="connsiteY1" fmla="*/ 194816 h 734815"/>
              <a:gd name="connsiteX2" fmla="*/ 380720 w 380720"/>
              <a:gd name="connsiteY2" fmla="*/ 734815 h 734815"/>
              <a:gd name="connsiteX3" fmla="*/ 0 w 380720"/>
              <a:gd name="connsiteY3" fmla="*/ 734815 h 734815"/>
              <a:gd name="connsiteX4" fmla="*/ 6086 w 380720"/>
              <a:gd name="connsiteY4" fmla="*/ 0 h 734815"/>
              <a:gd name="connsiteX0" fmla="*/ 6086 w 380720"/>
              <a:gd name="connsiteY0" fmla="*/ 0 h 746562"/>
              <a:gd name="connsiteX1" fmla="*/ 380720 w 380720"/>
              <a:gd name="connsiteY1" fmla="*/ 194816 h 746562"/>
              <a:gd name="connsiteX2" fmla="*/ 373984 w 380720"/>
              <a:gd name="connsiteY2" fmla="*/ 746562 h 746562"/>
              <a:gd name="connsiteX3" fmla="*/ 0 w 380720"/>
              <a:gd name="connsiteY3" fmla="*/ 734815 h 746562"/>
              <a:gd name="connsiteX4" fmla="*/ 6086 w 380720"/>
              <a:gd name="connsiteY4" fmla="*/ 0 h 746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720" h="746562">
                <a:moveTo>
                  <a:pt x="6086" y="0"/>
                </a:moveTo>
                <a:lnTo>
                  <a:pt x="380720" y="194816"/>
                </a:lnTo>
                <a:cubicBezTo>
                  <a:pt x="378475" y="378731"/>
                  <a:pt x="376229" y="562647"/>
                  <a:pt x="373984" y="746562"/>
                </a:cubicBezTo>
                <a:lnTo>
                  <a:pt x="0" y="734815"/>
                </a:lnTo>
                <a:cubicBezTo>
                  <a:pt x="2029" y="489877"/>
                  <a:pt x="4057" y="244938"/>
                  <a:pt x="6086" y="0"/>
                </a:cubicBezTo>
                <a:close/>
              </a:path>
            </a:pathLst>
          </a:custGeom>
          <a:solidFill>
            <a:srgbClr val="EFB262">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44" name="TextBox 43">
            <a:extLst>
              <a:ext uri="{FF2B5EF4-FFF2-40B4-BE49-F238E27FC236}">
                <a16:creationId xmlns:a16="http://schemas.microsoft.com/office/drawing/2014/main" id="{EB317A49-DCA0-586D-1C11-94A338D0175A}"/>
              </a:ext>
            </a:extLst>
          </p:cNvPr>
          <p:cNvSpPr txBox="1"/>
          <p:nvPr/>
        </p:nvSpPr>
        <p:spPr>
          <a:xfrm>
            <a:off x="6228195" y="2464915"/>
            <a:ext cx="6096000" cy="276999"/>
          </a:xfrm>
          <a:prstGeom prst="rect">
            <a:avLst/>
          </a:prstGeom>
          <a:noFill/>
        </p:spPr>
        <p:txBody>
          <a:bodyPr wrap="square">
            <a:spAutoFit/>
          </a:bodyPr>
          <a:lstStyle/>
          <a:p>
            <a:pPr defTabSz="1219170">
              <a:buClr>
                <a:srgbClr val="000000"/>
              </a:buClr>
            </a:pPr>
            <a:r>
              <a:rPr lang="en-US" sz="1200" kern="0" dirty="0">
                <a:solidFill>
                  <a:srgbClr val="003B49"/>
                </a:solidFill>
                <a:latin typeface="Montserrat Black"/>
                <a:ea typeface="Montserrat Black"/>
                <a:cs typeface="Montserrat Black"/>
                <a:sym typeface="Montserrat Black"/>
              </a:rPr>
              <a:t>MINOCK PARK</a:t>
            </a:r>
          </a:p>
        </p:txBody>
      </p:sp>
      <p:sp>
        <p:nvSpPr>
          <p:cNvPr id="45" name="TextBox 44">
            <a:extLst>
              <a:ext uri="{FF2B5EF4-FFF2-40B4-BE49-F238E27FC236}">
                <a16:creationId xmlns:a16="http://schemas.microsoft.com/office/drawing/2014/main" id="{9F84DB92-85D0-F4B7-65CE-0407D1BE0C7D}"/>
              </a:ext>
            </a:extLst>
          </p:cNvPr>
          <p:cNvSpPr txBox="1"/>
          <p:nvPr/>
        </p:nvSpPr>
        <p:spPr>
          <a:xfrm>
            <a:off x="6326857" y="2944611"/>
            <a:ext cx="1518348" cy="256545"/>
          </a:xfrm>
          <a:prstGeom prst="rect">
            <a:avLst/>
          </a:prstGeom>
          <a:noFill/>
        </p:spPr>
        <p:txBody>
          <a:bodyPr wrap="square">
            <a:spAutoFit/>
          </a:bodyPr>
          <a:lstStyle/>
          <a:p>
            <a:pPr defTabSz="1219170">
              <a:buClr>
                <a:srgbClr val="000000"/>
              </a:buClr>
            </a:pPr>
            <a:r>
              <a:rPr lang="en-US" sz="1067" kern="0" dirty="0">
                <a:solidFill>
                  <a:srgbClr val="003B49"/>
                </a:solidFill>
                <a:latin typeface="Montserrat Black"/>
                <a:ea typeface="Montserrat Black"/>
                <a:cs typeface="Montserrat Black"/>
                <a:sym typeface="Montserrat Black"/>
              </a:rPr>
              <a:t>ROSEDALE PARK</a:t>
            </a:r>
          </a:p>
        </p:txBody>
      </p:sp>
      <p:sp>
        <p:nvSpPr>
          <p:cNvPr id="12" name="TextBox 11">
            <a:extLst>
              <a:ext uri="{FF2B5EF4-FFF2-40B4-BE49-F238E27FC236}">
                <a16:creationId xmlns:a16="http://schemas.microsoft.com/office/drawing/2014/main" id="{D7C8CBF7-6997-4245-8D24-76E160E41A7B}"/>
              </a:ext>
            </a:extLst>
          </p:cNvPr>
          <p:cNvSpPr txBox="1"/>
          <p:nvPr/>
        </p:nvSpPr>
        <p:spPr>
          <a:xfrm>
            <a:off x="3527392" y="1823487"/>
            <a:ext cx="6096000" cy="297454"/>
          </a:xfrm>
          <a:prstGeom prst="rect">
            <a:avLst/>
          </a:prstGeom>
          <a:noFill/>
        </p:spPr>
        <p:txBody>
          <a:bodyPr wrap="square">
            <a:spAutoFit/>
          </a:bodyPr>
          <a:lstStyle/>
          <a:p>
            <a:pPr defTabSz="1219170">
              <a:buClr>
                <a:srgbClr val="000000"/>
              </a:buClr>
            </a:pPr>
            <a:r>
              <a:rPr lang="en-US" sz="1333" kern="0" dirty="0">
                <a:solidFill>
                  <a:srgbClr val="EEEEEE">
                    <a:lumMod val="50000"/>
                  </a:srgbClr>
                </a:solidFill>
                <a:latin typeface="Montserrat Black"/>
                <a:ea typeface="Montserrat Black"/>
                <a:cs typeface="Montserrat Black"/>
                <a:sym typeface="Montserrat Black"/>
              </a:rPr>
              <a:t>Puritan</a:t>
            </a:r>
          </a:p>
        </p:txBody>
      </p:sp>
    </p:spTree>
    <p:extLst>
      <p:ext uri="{BB962C8B-B14F-4D97-AF65-F5344CB8AC3E}">
        <p14:creationId xmlns:p14="http://schemas.microsoft.com/office/powerpoint/2010/main" val="710483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24453B-DB5C-43CB-874C-A8C9A5B00836}"/>
              </a:ext>
            </a:extLst>
          </p:cNvPr>
          <p:cNvSpPr>
            <a:spLocks noGrp="1" noRot="1" noMove="1" noResize="1" noEditPoints="1" noAdjustHandles="1" noChangeArrowheads="1" noChangeShapeType="1"/>
          </p:cNvSpPr>
          <p:nvPr/>
        </p:nvSpPr>
        <p:spPr>
          <a:xfrm>
            <a:off x="0" y="0"/>
            <a:ext cx="5646060" cy="68580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5621FA1-88E6-4513-A124-CF0EDB19DB2B}"/>
              </a:ext>
            </a:extLst>
          </p:cNvPr>
          <p:cNvSpPr txBox="1"/>
          <p:nvPr/>
        </p:nvSpPr>
        <p:spPr>
          <a:xfrm>
            <a:off x="6545942" y="1271319"/>
            <a:ext cx="5147295" cy="3877985"/>
          </a:xfrm>
          <a:prstGeom prst="rect">
            <a:avLst/>
          </a:prstGeom>
          <a:noFill/>
        </p:spPr>
        <p:txBody>
          <a:bodyPr wrap="square" rtlCol="0">
            <a:spAutoFit/>
          </a:bodyPr>
          <a:lstStyle/>
          <a:p>
            <a:pPr marL="285750" indent="-285750">
              <a:buFont typeface="Arial" panose="020B0604020202020204" pitchFamily="34" charset="0"/>
              <a:buChar char="•"/>
            </a:pPr>
            <a:r>
              <a:rPr lang="en-US" sz="4800" dirty="0">
                <a:latin typeface="Montserrat Medium" panose="00000600000000000000" pitchFamily="2" charset="0"/>
              </a:rPr>
              <a:t>Vacancy </a:t>
            </a:r>
          </a:p>
          <a:p>
            <a:pPr marL="285750" indent="-285750">
              <a:buFont typeface="Arial" panose="020B0604020202020204" pitchFamily="34" charset="0"/>
              <a:buChar char="•"/>
            </a:pPr>
            <a:r>
              <a:rPr lang="en-US" sz="4800" dirty="0">
                <a:latin typeface="Montserrat Medium" panose="00000600000000000000" pitchFamily="2" charset="0"/>
              </a:rPr>
              <a:t>Water &amp; Land</a:t>
            </a:r>
          </a:p>
          <a:p>
            <a:pPr marL="285750" indent="-285750">
              <a:buFont typeface="Arial" panose="020B0604020202020204" pitchFamily="34" charset="0"/>
              <a:buChar char="•"/>
            </a:pPr>
            <a:r>
              <a:rPr lang="en-US" sz="4800" dirty="0">
                <a:latin typeface="Montserrat Medium" panose="00000600000000000000" pitchFamily="2" charset="0"/>
              </a:rPr>
              <a:t>Parks</a:t>
            </a:r>
          </a:p>
          <a:p>
            <a:pPr marL="285750" indent="-285750">
              <a:buFont typeface="Arial" panose="020B0604020202020204" pitchFamily="34" charset="0"/>
              <a:buChar char="•"/>
            </a:pPr>
            <a:r>
              <a:rPr lang="en-US" sz="4800" dirty="0">
                <a:latin typeface="Montserrat Medium" panose="00000600000000000000" pitchFamily="2" charset="0"/>
              </a:rPr>
              <a:t>Housing </a:t>
            </a:r>
          </a:p>
          <a:p>
            <a:pPr marL="285750" indent="-285750">
              <a:buFont typeface="Arial" panose="020B0604020202020204" pitchFamily="34" charset="0"/>
              <a:buChar char="•"/>
            </a:pPr>
            <a:r>
              <a:rPr lang="en-US" sz="4800" dirty="0">
                <a:latin typeface="Montserrat Medium" panose="00000600000000000000" pitchFamily="2" charset="0"/>
              </a:rPr>
              <a:t>Streetscapes</a:t>
            </a:r>
            <a:r>
              <a:rPr lang="en-US" sz="5400" dirty="0">
                <a:latin typeface="Montserrat ExtraLight" panose="00000300000000000000" pitchFamily="2" charset="0"/>
              </a:rPr>
              <a:t> </a:t>
            </a:r>
          </a:p>
        </p:txBody>
      </p:sp>
      <p:sp>
        <p:nvSpPr>
          <p:cNvPr id="3" name="Google Shape;367;p70">
            <a:extLst>
              <a:ext uri="{FF2B5EF4-FFF2-40B4-BE49-F238E27FC236}">
                <a16:creationId xmlns:a16="http://schemas.microsoft.com/office/drawing/2014/main" id="{CB15322E-F8A9-43C3-97B9-D0B3A0A7EFF9}"/>
              </a:ext>
            </a:extLst>
          </p:cNvPr>
          <p:cNvSpPr txBox="1"/>
          <p:nvPr/>
        </p:nvSpPr>
        <p:spPr>
          <a:xfrm>
            <a:off x="104241" y="2628712"/>
            <a:ext cx="5646060" cy="1163200"/>
          </a:xfrm>
          <a:prstGeom prst="rect">
            <a:avLst/>
          </a:prstGeom>
          <a:noFill/>
          <a:ln>
            <a:noFill/>
          </a:ln>
        </p:spPr>
        <p:txBody>
          <a:bodyPr spcFirstLastPara="1" wrap="square" lIns="121900" tIns="121900" rIns="121900" bIns="121900" anchor="ctr" anchorCtr="0">
            <a:noAutofit/>
          </a:bodyPr>
          <a:lstStyle/>
          <a:p>
            <a:r>
              <a:rPr lang="en" sz="4400" dirty="0">
                <a:solidFill>
                  <a:srgbClr val="003B49"/>
                </a:solidFill>
                <a:latin typeface="Montserrat Black"/>
                <a:ea typeface="Montserrat Black"/>
                <a:cs typeface="Montserrat Black"/>
                <a:sym typeface="Montserrat Black"/>
              </a:rPr>
              <a:t>MAIN PRIORITIES </a:t>
            </a:r>
            <a:endParaRPr sz="4400" dirty="0">
              <a:solidFill>
                <a:srgbClr val="003B49"/>
              </a:solidFill>
              <a:latin typeface="Montserrat Black"/>
              <a:ea typeface="Montserrat Black"/>
              <a:cs typeface="Montserrat Black"/>
              <a:sym typeface="Montserrat Black"/>
            </a:endParaRPr>
          </a:p>
        </p:txBody>
      </p:sp>
    </p:spTree>
    <p:extLst>
      <p:ext uri="{BB962C8B-B14F-4D97-AF65-F5344CB8AC3E}">
        <p14:creationId xmlns:p14="http://schemas.microsoft.com/office/powerpoint/2010/main" val="2787539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4" name="Picture 3">
            <a:extLst>
              <a:ext uri="{FF2B5EF4-FFF2-40B4-BE49-F238E27FC236}">
                <a16:creationId xmlns:a16="http://schemas.microsoft.com/office/drawing/2014/main" id="{F09A46C6-F9C1-48FB-BD92-FAB513EB26A4}"/>
              </a:ext>
            </a:extLst>
          </p:cNvPr>
          <p:cNvPicPr>
            <a:picLocks noChangeAspect="1"/>
          </p:cNvPicPr>
          <p:nvPr/>
        </p:nvPicPr>
        <p:blipFill rotWithShape="1">
          <a:blip r:embed="rId3"/>
          <a:srcRect l="59612" t="8684" b="4326"/>
          <a:stretch/>
        </p:blipFill>
        <p:spPr>
          <a:xfrm>
            <a:off x="1" y="-588118"/>
            <a:ext cx="12582617" cy="7622163"/>
          </a:xfrm>
          <a:prstGeom prst="rect">
            <a:avLst/>
          </a:prstGeom>
        </p:spPr>
      </p:pic>
      <p:sp>
        <p:nvSpPr>
          <p:cNvPr id="217" name="Google Shape;217;p52"/>
          <p:cNvSpPr txBox="1">
            <a:spLocks noGrp="1"/>
          </p:cNvSpPr>
          <p:nvPr>
            <p:ph type="ctrTitle"/>
          </p:nvPr>
        </p:nvSpPr>
        <p:spPr>
          <a:xfrm>
            <a:off x="1467772" y="399267"/>
            <a:ext cx="8828800" cy="3186800"/>
          </a:xfrm>
          <a:prstGeom prst="rect">
            <a:avLst/>
          </a:prstGeom>
        </p:spPr>
        <p:txBody>
          <a:bodyPr spcFirstLastPara="1" wrap="square" lIns="121900" tIns="121900" rIns="121900" bIns="121900" anchor="b" anchorCtr="0">
            <a:noAutofit/>
          </a:bodyPr>
          <a:lstStyle/>
          <a:p>
            <a:r>
              <a:rPr lang="en" sz="8800" dirty="0">
                <a:solidFill>
                  <a:schemeClr val="lt1"/>
                </a:solidFill>
              </a:rPr>
              <a:t>VACANCY</a:t>
            </a:r>
            <a:endParaRPr sz="8800" dirty="0"/>
          </a:p>
        </p:txBody>
      </p:sp>
      <p:pic>
        <p:nvPicPr>
          <p:cNvPr id="218" name="Google Shape;218;p52"/>
          <p:cNvPicPr preferRelativeResize="0"/>
          <p:nvPr/>
        </p:nvPicPr>
        <p:blipFill>
          <a:blip r:embed="rId4">
            <a:alphaModFix/>
          </a:blip>
          <a:stretch>
            <a:fillRect/>
          </a:stretch>
        </p:blipFill>
        <p:spPr>
          <a:xfrm>
            <a:off x="5703567" y="5570234"/>
            <a:ext cx="784868" cy="888500"/>
          </a:xfrm>
          <a:prstGeom prst="rect">
            <a:avLst/>
          </a:prstGeom>
          <a:noFill/>
          <a:ln>
            <a:noFill/>
          </a:ln>
        </p:spPr>
      </p:pic>
    </p:spTree>
    <p:extLst>
      <p:ext uri="{BB962C8B-B14F-4D97-AF65-F5344CB8AC3E}">
        <p14:creationId xmlns:p14="http://schemas.microsoft.com/office/powerpoint/2010/main" val="1414504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151867C-2B27-4D3D-B74F-215362CB5731}"/>
              </a:ext>
            </a:extLst>
          </p:cNvPr>
          <p:cNvGrpSpPr/>
          <p:nvPr/>
        </p:nvGrpSpPr>
        <p:grpSpPr>
          <a:xfrm>
            <a:off x="6532290" y="5991309"/>
            <a:ext cx="384700" cy="384700"/>
            <a:chOff x="7967707" y="4773537"/>
            <a:chExt cx="288525" cy="288525"/>
          </a:xfrm>
        </p:grpSpPr>
        <p:sp>
          <p:nvSpPr>
            <p:cNvPr id="10" name="Oval 9">
              <a:extLst>
                <a:ext uri="{FF2B5EF4-FFF2-40B4-BE49-F238E27FC236}">
                  <a16:creationId xmlns:a16="http://schemas.microsoft.com/office/drawing/2014/main" id="{84285702-CDFE-4133-85CB-7280A2BBB878}"/>
                </a:ext>
              </a:extLst>
            </p:cNvPr>
            <p:cNvSpPr/>
            <p:nvPr/>
          </p:nvSpPr>
          <p:spPr>
            <a:xfrm>
              <a:off x="7967707" y="4773537"/>
              <a:ext cx="288525" cy="288525"/>
            </a:xfrm>
            <a:prstGeom prst="ellipse">
              <a:avLst/>
            </a:prstGeom>
            <a:noFill/>
            <a:ln w="25400" cap="flat" cmpd="sng" algn="ctr">
              <a:solidFill>
                <a:srgbClr val="515151"/>
              </a:solidFill>
              <a:prstDash val="solid"/>
            </a:ln>
            <a:effectLst/>
          </p:spPr>
          <p:txBody>
            <a:bodyPr rtlCol="0" anchor="ctr"/>
            <a:lstStyle/>
            <a:p>
              <a:pPr algn="ctr" defTabSz="1219170">
                <a:defRPr/>
              </a:pPr>
              <a:endParaRPr lang="en-US" sz="2400" kern="0" dirty="0">
                <a:solidFill>
                  <a:srgbClr val="FFFFFF"/>
                </a:solidFill>
                <a:latin typeface="Arial"/>
              </a:endParaRPr>
            </a:p>
          </p:txBody>
        </p:sp>
        <p:cxnSp>
          <p:nvCxnSpPr>
            <p:cNvPr id="11" name="Straight Connector 10">
              <a:extLst>
                <a:ext uri="{FF2B5EF4-FFF2-40B4-BE49-F238E27FC236}">
                  <a16:creationId xmlns:a16="http://schemas.microsoft.com/office/drawing/2014/main" id="{AA3F1FB0-5163-4804-B9DA-8E7BA6C2787B}"/>
                </a:ext>
              </a:extLst>
            </p:cNvPr>
            <p:cNvCxnSpPr>
              <a:cxnSpLocks/>
            </p:cNvCxnSpPr>
            <p:nvPr/>
          </p:nvCxnSpPr>
          <p:spPr>
            <a:xfrm flipV="1">
              <a:off x="8118625" y="4773537"/>
              <a:ext cx="1" cy="144262"/>
            </a:xfrm>
            <a:prstGeom prst="line">
              <a:avLst/>
            </a:prstGeom>
            <a:noFill/>
            <a:ln w="38100" cap="flat" cmpd="sng" algn="ctr">
              <a:solidFill>
                <a:srgbClr val="004445">
                  <a:shade val="95000"/>
                  <a:satMod val="105000"/>
                </a:srgbClr>
              </a:solidFill>
              <a:prstDash val="solid"/>
            </a:ln>
            <a:effectLst/>
          </p:spPr>
        </p:cxnSp>
      </p:grpSp>
      <p:pic>
        <p:nvPicPr>
          <p:cNvPr id="12" name="Picture 11">
            <a:extLst>
              <a:ext uri="{FF2B5EF4-FFF2-40B4-BE49-F238E27FC236}">
                <a16:creationId xmlns:a16="http://schemas.microsoft.com/office/drawing/2014/main" id="{E26E0822-30DF-49C7-835D-3AC775B23D53}"/>
              </a:ext>
            </a:extLst>
          </p:cNvPr>
          <p:cNvPicPr>
            <a:picLocks noChangeAspect="1"/>
          </p:cNvPicPr>
          <p:nvPr/>
        </p:nvPicPr>
        <p:blipFill rotWithShape="1">
          <a:blip r:embed="rId2"/>
          <a:srcRect l="10877" t="7388" r="62632" b="7154"/>
          <a:stretch/>
        </p:blipFill>
        <p:spPr>
          <a:xfrm>
            <a:off x="316052" y="217624"/>
            <a:ext cx="6968836" cy="63227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3" name="Group 12">
            <a:extLst>
              <a:ext uri="{FF2B5EF4-FFF2-40B4-BE49-F238E27FC236}">
                <a16:creationId xmlns:a16="http://schemas.microsoft.com/office/drawing/2014/main" id="{6D2D18DD-A0E0-4E5D-BC7C-92FDA4C5C012}"/>
              </a:ext>
            </a:extLst>
          </p:cNvPr>
          <p:cNvGrpSpPr/>
          <p:nvPr/>
        </p:nvGrpSpPr>
        <p:grpSpPr>
          <a:xfrm>
            <a:off x="7486112" y="4909565"/>
            <a:ext cx="4285019" cy="1621982"/>
            <a:chOff x="7265682" y="2805401"/>
            <a:chExt cx="1635300" cy="758026"/>
          </a:xfrm>
        </p:grpSpPr>
        <p:pic>
          <p:nvPicPr>
            <p:cNvPr id="14" name="Picture 13">
              <a:extLst>
                <a:ext uri="{FF2B5EF4-FFF2-40B4-BE49-F238E27FC236}">
                  <a16:creationId xmlns:a16="http://schemas.microsoft.com/office/drawing/2014/main" id="{3F1AD3F5-0064-44E1-9821-8BE72B0E6554}"/>
                </a:ext>
              </a:extLst>
            </p:cNvPr>
            <p:cNvPicPr>
              <a:picLocks noChangeAspect="1"/>
            </p:cNvPicPr>
            <p:nvPr/>
          </p:nvPicPr>
          <p:blipFill rotWithShape="1">
            <a:blip r:embed="rId3"/>
            <a:srcRect l="31053" t="32161" r="59649" b="65254"/>
            <a:stretch/>
          </p:blipFill>
          <p:spPr>
            <a:xfrm>
              <a:off x="7265682" y="2805401"/>
              <a:ext cx="1626722" cy="127207"/>
            </a:xfrm>
            <a:prstGeom prst="rect">
              <a:avLst/>
            </a:prstGeom>
          </p:spPr>
        </p:pic>
        <p:pic>
          <p:nvPicPr>
            <p:cNvPr id="15" name="Picture 14">
              <a:extLst>
                <a:ext uri="{FF2B5EF4-FFF2-40B4-BE49-F238E27FC236}">
                  <a16:creationId xmlns:a16="http://schemas.microsoft.com/office/drawing/2014/main" id="{65C0915E-7D4C-497F-8585-F5D159C44F1E}"/>
                </a:ext>
              </a:extLst>
            </p:cNvPr>
            <p:cNvPicPr>
              <a:picLocks noChangeAspect="1"/>
            </p:cNvPicPr>
            <p:nvPr/>
          </p:nvPicPr>
          <p:blipFill rotWithShape="1">
            <a:blip r:embed="rId3"/>
            <a:srcRect l="31053" t="56765" r="59649" b="38967"/>
            <a:stretch/>
          </p:blipFill>
          <p:spPr>
            <a:xfrm>
              <a:off x="7265682" y="3004326"/>
              <a:ext cx="1626722" cy="210023"/>
            </a:xfrm>
            <a:prstGeom prst="rect">
              <a:avLst/>
            </a:prstGeom>
          </p:spPr>
        </p:pic>
        <p:pic>
          <p:nvPicPr>
            <p:cNvPr id="16" name="Picture 15">
              <a:extLst>
                <a:ext uri="{FF2B5EF4-FFF2-40B4-BE49-F238E27FC236}">
                  <a16:creationId xmlns:a16="http://schemas.microsoft.com/office/drawing/2014/main" id="{1D3242E5-C5C7-465F-8F09-E2817DA852A8}"/>
                </a:ext>
              </a:extLst>
            </p:cNvPr>
            <p:cNvPicPr>
              <a:picLocks noChangeAspect="1"/>
            </p:cNvPicPr>
            <p:nvPr/>
          </p:nvPicPr>
          <p:blipFill rotWithShape="1">
            <a:blip r:embed="rId3"/>
            <a:srcRect l="31053" t="20257" r="59649" b="76367"/>
            <a:stretch/>
          </p:blipFill>
          <p:spPr>
            <a:xfrm>
              <a:off x="7265682" y="3206840"/>
              <a:ext cx="1626722" cy="166112"/>
            </a:xfrm>
            <a:prstGeom prst="rect">
              <a:avLst/>
            </a:prstGeom>
          </p:spPr>
        </p:pic>
        <p:pic>
          <p:nvPicPr>
            <p:cNvPr id="22" name="Picture 21">
              <a:extLst>
                <a:ext uri="{FF2B5EF4-FFF2-40B4-BE49-F238E27FC236}">
                  <a16:creationId xmlns:a16="http://schemas.microsoft.com/office/drawing/2014/main" id="{EE9F9FB3-C43C-4F1E-B4FA-A2D863BFCE17}"/>
                </a:ext>
              </a:extLst>
            </p:cNvPr>
            <p:cNvPicPr>
              <a:picLocks noChangeAspect="1"/>
            </p:cNvPicPr>
            <p:nvPr/>
          </p:nvPicPr>
          <p:blipFill rotWithShape="1">
            <a:blip r:embed="rId3"/>
            <a:srcRect l="30999" t="26285" r="59703" b="71130"/>
            <a:stretch/>
          </p:blipFill>
          <p:spPr>
            <a:xfrm>
              <a:off x="7274260" y="3436220"/>
              <a:ext cx="1626722" cy="127207"/>
            </a:xfrm>
            <a:prstGeom prst="rect">
              <a:avLst/>
            </a:prstGeom>
          </p:spPr>
        </p:pic>
      </p:grpSp>
      <p:sp>
        <p:nvSpPr>
          <p:cNvPr id="23" name="Google Shape;367;p70">
            <a:extLst>
              <a:ext uri="{FF2B5EF4-FFF2-40B4-BE49-F238E27FC236}">
                <a16:creationId xmlns:a16="http://schemas.microsoft.com/office/drawing/2014/main" id="{3ED6902A-E58F-45C4-8276-50DDAA515EAE}"/>
              </a:ext>
            </a:extLst>
          </p:cNvPr>
          <p:cNvSpPr txBox="1"/>
          <p:nvPr/>
        </p:nvSpPr>
        <p:spPr>
          <a:xfrm>
            <a:off x="8066311" y="601181"/>
            <a:ext cx="3682343" cy="1163200"/>
          </a:xfrm>
          <a:prstGeom prst="rect">
            <a:avLst/>
          </a:prstGeom>
          <a:noFill/>
          <a:ln>
            <a:noFill/>
          </a:ln>
        </p:spPr>
        <p:txBody>
          <a:bodyPr spcFirstLastPara="1" wrap="square" lIns="121900" tIns="121900" rIns="121900" bIns="121900" anchor="ctr" anchorCtr="0">
            <a:noAutofit/>
          </a:bodyPr>
          <a:lstStyle/>
          <a:p>
            <a:r>
              <a:rPr lang="en" sz="3200" dirty="0">
                <a:solidFill>
                  <a:srgbClr val="003B49"/>
                </a:solidFill>
                <a:latin typeface="Montserrat Black"/>
                <a:ea typeface="Montserrat Black"/>
                <a:cs typeface="Montserrat Black"/>
                <a:sym typeface="Montserrat Black"/>
              </a:rPr>
              <a:t>VACANT LAND</a:t>
            </a:r>
            <a:endParaRPr sz="3200" dirty="0">
              <a:solidFill>
                <a:srgbClr val="003B49"/>
              </a:solidFill>
              <a:latin typeface="Montserrat Black"/>
              <a:ea typeface="Montserrat Black"/>
              <a:cs typeface="Montserrat Black"/>
              <a:sym typeface="Montserrat Black"/>
            </a:endParaRPr>
          </a:p>
        </p:txBody>
      </p:sp>
      <p:sp>
        <p:nvSpPr>
          <p:cNvPr id="17" name="TextBox 16">
            <a:extLst>
              <a:ext uri="{FF2B5EF4-FFF2-40B4-BE49-F238E27FC236}">
                <a16:creationId xmlns:a16="http://schemas.microsoft.com/office/drawing/2014/main" id="{45FD80AD-BF20-8EE4-1B84-69B156C518B8}"/>
              </a:ext>
            </a:extLst>
          </p:cNvPr>
          <p:cNvSpPr txBox="1"/>
          <p:nvPr/>
        </p:nvSpPr>
        <p:spPr>
          <a:xfrm>
            <a:off x="11277600" y="5317133"/>
            <a:ext cx="914400" cy="338554"/>
          </a:xfrm>
          <a:prstGeom prst="rect">
            <a:avLst/>
          </a:prstGeom>
          <a:noFill/>
        </p:spPr>
        <p:txBody>
          <a:bodyPr wrap="square" rtlCol="0">
            <a:spAutoFit/>
          </a:bodyPr>
          <a:lstStyle/>
          <a:p>
            <a:r>
              <a:rPr lang="en-US" sz="1600" dirty="0"/>
              <a:t>)</a:t>
            </a:r>
          </a:p>
        </p:txBody>
      </p:sp>
    </p:spTree>
    <p:extLst>
      <p:ext uri="{BB962C8B-B14F-4D97-AF65-F5344CB8AC3E}">
        <p14:creationId xmlns:p14="http://schemas.microsoft.com/office/powerpoint/2010/main" val="11680635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3B49"/>
      </a:dk1>
      <a:lt1>
        <a:srgbClr val="FFFFFF"/>
      </a:lt1>
      <a:dk2>
        <a:srgbClr val="285A65"/>
      </a:dk2>
      <a:lt2>
        <a:srgbClr val="B7CDC2"/>
      </a:lt2>
      <a:accent1>
        <a:srgbClr val="B7CDC2"/>
      </a:accent1>
      <a:accent2>
        <a:srgbClr val="003B49"/>
      </a:accent2>
      <a:accent3>
        <a:srgbClr val="279989"/>
      </a:accent3>
      <a:accent4>
        <a:srgbClr val="EEEEEE"/>
      </a:accent4>
      <a:accent5>
        <a:srgbClr val="004919"/>
      </a:accent5>
      <a:accent6>
        <a:srgbClr val="EEFF41"/>
      </a:accent6>
      <a:hlink>
        <a:srgbClr val="B7CDC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4445"/>
      </a:dk1>
      <a:lt1>
        <a:srgbClr val="FFFFFF"/>
      </a:lt1>
      <a:dk2>
        <a:srgbClr val="595959"/>
      </a:dk2>
      <a:lt2>
        <a:srgbClr val="EEEEEE"/>
      </a:lt2>
      <a:accent1>
        <a:srgbClr val="279989"/>
      </a:accent1>
      <a:accent2>
        <a:srgbClr val="004445"/>
      </a:accent2>
      <a:accent3>
        <a:srgbClr val="B7CDC2"/>
      </a:accent3>
      <a:accent4>
        <a:srgbClr val="F5982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Simple Light">
  <a:themeElements>
    <a:clrScheme name="Simple Light">
      <a:dk1>
        <a:srgbClr val="004445"/>
      </a:dk1>
      <a:lt1>
        <a:srgbClr val="FFFFFF"/>
      </a:lt1>
      <a:dk2>
        <a:srgbClr val="595959"/>
      </a:dk2>
      <a:lt2>
        <a:srgbClr val="EEEEEE"/>
      </a:lt2>
      <a:accent1>
        <a:srgbClr val="279989"/>
      </a:accent1>
      <a:accent2>
        <a:srgbClr val="004445"/>
      </a:accent2>
      <a:accent3>
        <a:srgbClr val="9FD5B3"/>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B3779FE2133F49976971284AD3FDC5" ma:contentTypeVersion="2" ma:contentTypeDescription="Create a new document." ma:contentTypeScope="" ma:versionID="e7a009097a4ea4d11c91e409fadbdd8d">
  <xsd:schema xmlns:xsd="http://www.w3.org/2001/XMLSchema" xmlns:xs="http://www.w3.org/2001/XMLSchema" xmlns:p="http://schemas.microsoft.com/office/2006/metadata/properties" xmlns:ns3="a126114c-3b1e-46e9-b8e7-8d234c8f60da" targetNamespace="http://schemas.microsoft.com/office/2006/metadata/properties" ma:root="true" ma:fieldsID="c4cea7c3d0a1d2a81aded2e75de54a7d" ns3:_="">
    <xsd:import namespace="a126114c-3b1e-46e9-b8e7-8d234c8f60da"/>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26114c-3b1e-46e9-b8e7-8d234c8f60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599DC2A-6CD2-4090-89F1-5D27E23F0C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26114c-3b1e-46e9-b8e7-8d234c8f60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B8A164E-5F17-43CE-957A-57EEA09940A5}">
  <ds:schemaRefs>
    <ds:schemaRef ds:uri="http://schemas.microsoft.com/office/infopath/2007/PartnerControls"/>
    <ds:schemaRef ds:uri="http://schemas.microsoft.com/office/2006/documentManagement/types"/>
    <ds:schemaRef ds:uri="http://purl.org/dc/elements/1.1/"/>
    <ds:schemaRef ds:uri="a126114c-3b1e-46e9-b8e7-8d234c8f60da"/>
    <ds:schemaRef ds:uri="http://purl.org/dc/dcmitype/"/>
    <ds:schemaRef ds:uri="http://schemas.microsoft.com/office/2006/metadata/properties"/>
    <ds:schemaRef ds:uri="http://purl.org/dc/term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676839D-7ABC-414B-B708-DDC8354F044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3088</TotalTime>
  <Words>716</Words>
  <Application>Microsoft Office PowerPoint</Application>
  <PresentationFormat>Widescreen</PresentationFormat>
  <Paragraphs>104</Paragraphs>
  <Slides>21</Slides>
  <Notes>12</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21</vt:i4>
      </vt:variant>
    </vt:vector>
  </HeadingPairs>
  <TitlesOfParts>
    <vt:vector size="35" baseType="lpstr">
      <vt:lpstr>Arial</vt:lpstr>
      <vt:lpstr>Calibri</vt:lpstr>
      <vt:lpstr>Calibri Light</vt:lpstr>
      <vt:lpstr>Lora</vt:lpstr>
      <vt:lpstr>Montserrat</vt:lpstr>
      <vt:lpstr>Montserrat Black</vt:lpstr>
      <vt:lpstr>Montserrat ExtraBold</vt:lpstr>
      <vt:lpstr>Montserrat ExtraLight</vt:lpstr>
      <vt:lpstr>Montserrat Medium</vt:lpstr>
      <vt:lpstr>Montserrat SemiBold</vt:lpstr>
      <vt:lpstr>Office Theme</vt:lpstr>
      <vt:lpstr>Simple Light</vt:lpstr>
      <vt:lpstr>1_Simple Light</vt:lpstr>
      <vt:lpstr>2_Simple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VACANCY</vt:lpstr>
      <vt:lpstr>PowerPoint Presentation</vt:lpstr>
      <vt:lpstr>PowerPoint Presentation</vt:lpstr>
      <vt:lpstr>WATER + LAND</vt:lpstr>
      <vt:lpstr>PowerPoint Presentation</vt:lpstr>
      <vt:lpstr>PowerPoint Presentation</vt:lpstr>
      <vt:lpstr>PARKS</vt:lpstr>
      <vt:lpstr>PowerPoint Presentation</vt:lpstr>
      <vt:lpstr>HOUSING </vt:lpstr>
      <vt:lpstr>PowerPoint Presentation</vt:lpstr>
      <vt:lpstr>STREETSCAPE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Dominique Boyer</dc:creator>
  <cp:lastModifiedBy>Dominique Boyer</cp:lastModifiedBy>
  <cp:revision>2</cp:revision>
  <dcterms:created xsi:type="dcterms:W3CDTF">2022-06-07T17:47:46Z</dcterms:created>
  <dcterms:modified xsi:type="dcterms:W3CDTF">2023-01-24T14:50:32Z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0x01010012B3779FE2133F49976971284AD3FDC5</vt:lpwstr>
  </property>
</Properties>
</file>