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1"/>
  </p:notesMasterIdLst>
  <p:sldIdLst>
    <p:sldId id="256" r:id="rId5"/>
    <p:sldId id="885" r:id="rId6"/>
    <p:sldId id="884" r:id="rId7"/>
    <p:sldId id="268" r:id="rId8"/>
    <p:sldId id="874" r:id="rId9"/>
    <p:sldId id="883" r:id="rId10"/>
  </p:sldIdLst>
  <p:sldSz cx="9144000" cy="5143500" type="screen16x9"/>
  <p:notesSz cx="6950075" cy="9236075"/>
  <p:embeddedFontLst>
    <p:embeddedFont>
      <p:font typeface="Montserrat" pitchFamily="2" charset="77"/>
      <p:regular r:id="rId12"/>
      <p:bold r:id="rId13"/>
      <p:italic r:id="rId14"/>
      <p:boldItalic r:id="rId15"/>
    </p:embeddedFont>
    <p:embeddedFont>
      <p:font typeface="Montserrat ExtraBold" pitchFamily="2" charset="77"/>
      <p:bold r:id="rId16"/>
      <p:italic r:id="rId17"/>
      <p:boldItalic r:id="rId18"/>
    </p:embeddedFont>
    <p:embeddedFont>
      <p:font typeface="Montserrat Medium" pitchFamily="2" charset="77"/>
      <p:regular r:id="rId19"/>
      <p:italic r:id="rId20"/>
    </p:embeddedFont>
    <p:embeddedFont>
      <p:font typeface="Montserrat SemiBold" pitchFamily="2" charset="77"/>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40C10B-5670-E41B-BD8D-71154BE5D6DA}" name="Juliana Fulton" initials="JF" userId="S::fultonj@detroitmi.gov::6d4d754e-eba9-4356-b735-234a8c32f209" providerId="AD"/>
  <p188:author id="{D3FD9257-B326-9A64-B21A-62DF8264A275}" name="Dara OByrne" initials="DO" userId="S::dara.obyrne@detroitmi.gov::9a6ce214-047e-427e-8931-4b995aedb7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se Payan" initials="JP" lastIdx="1" clrIdx="0">
    <p:extLst>
      <p:ext uri="{19B8F6BF-5375-455C-9EA6-DF929625EA0E}">
        <p15:presenceInfo xmlns:p15="http://schemas.microsoft.com/office/powerpoint/2012/main" userId="0049e93d2917a5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45"/>
    <a:srgbClr val="279989"/>
    <a:srgbClr val="FFFFFF"/>
    <a:srgbClr val="FEB70D"/>
    <a:srgbClr val="9FD5B3"/>
    <a:srgbClr val="4D5ADA"/>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51E3F-52B7-4127-4DC9-4D8D3CBDC912}" v="173" dt="2023-01-09T20:09:40.598"/>
    <p1510:client id="{56906C5C-24DB-B5B5-9A39-C46803348C69}" v="78" dt="2023-01-10T14:22:10.631"/>
    <p1510:client id="{6C2B4051-3F9A-F678-5D2E-CAFBDBC846E2}" v="177" dt="2022-06-30T19:21:51.162"/>
    <p1510:client id="{D65BD3AF-0021-42EC-50EE-D39881B92802}" v="175" dt="2023-01-09T21:56:23.030"/>
    <p1510:client id="{DD77952E-3ED5-4900-8F92-7D0049AC7199}" v="2" dt="2022-06-30T20:25:16.894"/>
    <p1510:client id="{ECEEA3A4-33C2-49F5-5A24-0FC09EA17CE5}" v="33" dt="2023-01-09T21:43:43.399"/>
    <p1510:client id="{F2C901FB-66CC-368C-0263-3BD3E0A08B5F}" v="400" dt="2023-01-09T19:52:44.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3"/>
  </p:normalViewPr>
  <p:slideViewPr>
    <p:cSldViewPr snapToGrid="0">
      <p:cViewPr varScale="1">
        <p:scale>
          <a:sx n="140" d="100"/>
          <a:sy n="140" d="100"/>
        </p:scale>
        <p:origin x="84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font" Target="fonts/font10.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font" Target="fonts/font8.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d9ac2b8015_0_7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d9ac2b8015_0_7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311450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d9ac2b8015_0_7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d9ac2b8015_0_7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60245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d9ac2b8015_0_7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d9ac2b8015_0_7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1929898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1193525"/>
            <a:ext cx="3992102" cy="1559400"/>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514350" y="3824577"/>
            <a:ext cx="3011068" cy="918375"/>
          </a:xfrm>
          <a:prstGeom prst="rect">
            <a:avLst/>
          </a:prstGeom>
          <a:noFill/>
          <a:ln>
            <a:noFill/>
          </a:ln>
        </p:spPr>
      </p:pic>
      <p:sp>
        <p:nvSpPr>
          <p:cNvPr id="17" name="Google Shape;70;p13">
            <a:extLst>
              <a:ext uri="{FF2B5EF4-FFF2-40B4-BE49-F238E27FC236}">
                <a16:creationId xmlns:a16="http://schemas.microsoft.com/office/drawing/2014/main" id="{FE433735-56FA-452A-BD7B-8AEB29A4D4C5}"/>
              </a:ext>
            </a:extLst>
          </p:cNvPr>
          <p:cNvSpPr txBox="1">
            <a:spLocks/>
          </p:cNvSpPr>
          <p:nvPr userDrawn="1"/>
        </p:nvSpPr>
        <p:spPr>
          <a:xfrm>
            <a:off x="390525" y="738744"/>
            <a:ext cx="3992102" cy="418576"/>
          </a:xfrm>
          <a:prstGeom prst="rect">
            <a:avLst/>
          </a:prstGeom>
          <a:solidFill>
            <a:srgbClr val="FEB70D"/>
          </a:solidFill>
          <a:ln>
            <a:noFill/>
          </a:ln>
        </p:spPr>
        <p:txBody>
          <a:bodyPr spcFirstLastPara="1" wrap="square" lIns="54864" tIns="54864" rIns="54864" bIns="73152"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buSzPts val="990"/>
            </a:pPr>
            <a:endParaRPr lang="en-US" sz="1800" b="1">
              <a:solidFill>
                <a:srgbClr val="004445"/>
              </a:solidFill>
              <a:latin typeface="Montserrat ExtraBold"/>
              <a:ea typeface="Montserrat ExtraBold"/>
              <a:cs typeface="Montserrat ExtraBold"/>
              <a:sym typeface="Montserrat ExtraBold"/>
            </a:endParaRPr>
          </a:p>
        </p:txBody>
      </p:sp>
      <p:sp>
        <p:nvSpPr>
          <p:cNvPr id="4" name="Text Placeholder 3">
            <a:extLst>
              <a:ext uri="{FF2B5EF4-FFF2-40B4-BE49-F238E27FC236}">
                <a16:creationId xmlns:a16="http://schemas.microsoft.com/office/drawing/2014/main" id="{8D5AAEA4-3B9B-4748-B1FE-C6A4FD1D697F}"/>
              </a:ext>
            </a:extLst>
          </p:cNvPr>
          <p:cNvSpPr>
            <a:spLocks noGrp="1"/>
          </p:cNvSpPr>
          <p:nvPr>
            <p:ph type="body" sz="quarter" idx="14"/>
          </p:nvPr>
        </p:nvSpPr>
        <p:spPr>
          <a:xfrm>
            <a:off x="565150" y="738188"/>
            <a:ext cx="3662363" cy="419100"/>
          </a:xfrm>
        </p:spPr>
        <p:txBody>
          <a:bodyPr lIns="0" tIns="0" rIns="0" bIns="0" anchor="ctr" anchorCtr="0"/>
          <a:lstStyle>
            <a:lvl1pPr marL="0" indent="0" algn="l">
              <a:buNone/>
              <a:defRPr>
                <a:solidFill>
                  <a:srgbClr val="004445"/>
                </a:solidFill>
              </a:defRPr>
            </a:lvl1pPr>
          </a:lstStyle>
          <a:p>
            <a:pPr lvl="0"/>
            <a:r>
              <a:rPr lang="en-US"/>
              <a:t>Click to edit Master text</a:t>
            </a:r>
          </a:p>
        </p:txBody>
      </p:sp>
      <p:pic>
        <p:nvPicPr>
          <p:cNvPr id="20" name="Picture 19" descr="A statue of a person holding flowers&#10;&#10;Description automatically generated with medium confidence">
            <a:extLst>
              <a:ext uri="{FF2B5EF4-FFF2-40B4-BE49-F238E27FC236}">
                <a16:creationId xmlns:a16="http://schemas.microsoft.com/office/drawing/2014/main" id="{CDAAA579-71E2-4EB9-8F55-B3C3E51795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972"/>
          <a:stretch/>
        </p:blipFill>
        <p:spPr>
          <a:xfrm>
            <a:off x="5104991" y="0"/>
            <a:ext cx="4039009"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1_Title only">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726948"/>
            <a:ext cx="9144000" cy="441655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685798" y="16350"/>
            <a:ext cx="8239051" cy="710598"/>
          </a:xfrm>
          <a:prstGeom prst="rect">
            <a:avLst/>
          </a:prstGeom>
        </p:spPr>
        <p:txBody>
          <a:bodyPr spcFirstLastPara="1" wrap="square" lIns="0" tIns="0" rIns="0" bIns="91440" anchor="b" anchorCtr="0">
            <a:normAutofit/>
          </a:bodyPr>
          <a:lstStyle>
            <a:lvl1pPr lvl="0" algn="l">
              <a:spcBef>
                <a:spcPts val="0"/>
              </a:spcBef>
              <a:spcAft>
                <a:spcPts val="0"/>
              </a:spcAft>
              <a:buSzPts val="1800"/>
              <a:buNone/>
              <a:defRPr sz="20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6E50E9B5-1738-470F-B9F9-FE8AEC43773F}"/>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6" name="Body Level One…">
            <a:extLst>
              <a:ext uri="{FF2B5EF4-FFF2-40B4-BE49-F238E27FC236}">
                <a16:creationId xmlns:a16="http://schemas.microsoft.com/office/drawing/2014/main" id="{44CC18A2-50E8-4E1B-8ECD-D92A79DF9D5D}"/>
              </a:ext>
            </a:extLst>
          </p:cNvPr>
          <p:cNvSpPr txBox="1">
            <a:spLocks noGrp="1"/>
          </p:cNvSpPr>
          <p:nvPr>
            <p:ph type="body" idx="13" hasCustomPrompt="1"/>
          </p:nvPr>
        </p:nvSpPr>
        <p:spPr>
          <a:xfrm>
            <a:off x="685798" y="1011767"/>
            <a:ext cx="3657600" cy="3617508"/>
          </a:xfrm>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8" name="Body Level One…">
            <a:extLst>
              <a:ext uri="{FF2B5EF4-FFF2-40B4-BE49-F238E27FC236}">
                <a16:creationId xmlns:a16="http://schemas.microsoft.com/office/drawing/2014/main" id="{FAD8E512-901E-4075-85D4-54C50BDF60FC}"/>
              </a:ext>
            </a:extLst>
          </p:cNvPr>
          <p:cNvSpPr txBox="1">
            <a:spLocks noGrp="1"/>
          </p:cNvSpPr>
          <p:nvPr>
            <p:ph type="body" idx="14" hasCustomPrompt="1"/>
          </p:nvPr>
        </p:nvSpPr>
        <p:spPr>
          <a:xfrm>
            <a:off x="4794182" y="1011767"/>
            <a:ext cx="3657600" cy="3617508"/>
          </a:xfrm>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0023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Transition Slide">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userDrawn="1"/>
        </p:nvSpPr>
        <p:spPr>
          <a:xfrm rot="10800000" flipH="1">
            <a:off x="0" y="2571750"/>
            <a:ext cx="9144000" cy="257175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00DC2A76-0143-4126-BC22-C9C6952AF512}"/>
              </a:ext>
            </a:extLst>
          </p:cNvPr>
          <p:cNvPicPr>
            <a:picLocks noChangeAspect="1"/>
          </p:cNvPicPr>
          <p:nvPr userDrawn="1"/>
        </p:nvPicPr>
        <p:blipFill>
          <a:blip r:embed="rId2"/>
          <a:srcRect/>
          <a:stretch/>
        </p:blipFill>
        <p:spPr>
          <a:xfrm>
            <a:off x="7274900" y="4695623"/>
            <a:ext cx="1183300" cy="360907"/>
          </a:xfrm>
          <a:prstGeom prst="rect">
            <a:avLst/>
          </a:prstGeom>
        </p:spPr>
      </p:pic>
      <p:sp>
        <p:nvSpPr>
          <p:cNvPr id="2" name="Title 1">
            <a:extLst>
              <a:ext uri="{FF2B5EF4-FFF2-40B4-BE49-F238E27FC236}">
                <a16:creationId xmlns:a16="http://schemas.microsoft.com/office/drawing/2014/main" id="{4F39073D-B09B-4D65-9DC8-95768FADEFD0}"/>
              </a:ext>
            </a:extLst>
          </p:cNvPr>
          <p:cNvSpPr>
            <a:spLocks noGrp="1"/>
          </p:cNvSpPr>
          <p:nvPr>
            <p:ph type="title"/>
          </p:nvPr>
        </p:nvSpPr>
        <p:spPr>
          <a:xfrm>
            <a:off x="685800" y="685801"/>
            <a:ext cx="7772400" cy="1570220"/>
          </a:xfrm>
        </p:spPr>
        <p:txBody>
          <a:bodyPr lIns="0" tIns="0" rIns="0" bIns="0">
            <a:normAutofit/>
          </a:bodyPr>
          <a:lstStyle>
            <a:lvl1pPr algn="ctr">
              <a:defRPr sz="4400">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B80BA624-500D-4242-B3FF-2F67BCF41344}"/>
              </a:ext>
            </a:extLst>
          </p:cNvPr>
          <p:cNvSpPr>
            <a:spLocks noGrp="1"/>
          </p:cNvSpPr>
          <p:nvPr>
            <p:ph type="body" sz="quarter" idx="10"/>
          </p:nvPr>
        </p:nvSpPr>
        <p:spPr>
          <a:xfrm>
            <a:off x="685800" y="2751138"/>
            <a:ext cx="77724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549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Chart">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2571750"/>
            <a:ext cx="9144000" cy="257175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00DC2A76-0143-4126-BC22-C9C6952AF512}"/>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3" name="Title 2">
            <a:extLst>
              <a:ext uri="{FF2B5EF4-FFF2-40B4-BE49-F238E27FC236}">
                <a16:creationId xmlns:a16="http://schemas.microsoft.com/office/drawing/2014/main" id="{C2AD2931-984E-45DC-80B8-28B313DB61A8}"/>
              </a:ext>
            </a:extLst>
          </p:cNvPr>
          <p:cNvSpPr>
            <a:spLocks noGrp="1"/>
          </p:cNvSpPr>
          <p:nvPr>
            <p:ph type="title"/>
          </p:nvPr>
        </p:nvSpPr>
        <p:spPr>
          <a:xfrm>
            <a:off x="685800" y="257081"/>
            <a:ext cx="7772400" cy="767700"/>
          </a:xfrm>
        </p:spPr>
        <p:txBody>
          <a:bodyPr lIns="0" tIns="0" rIns="0" bIns="0"/>
          <a:lstStyle>
            <a:lvl1pPr algn="ctr">
              <a:defRPr>
                <a:latin typeface="+mj-lt"/>
              </a:defRPr>
            </a:lvl1pPr>
          </a:lstStyle>
          <a:p>
            <a:r>
              <a:rPr lang="en-US"/>
              <a:t>Click to edit Master title style</a:t>
            </a:r>
          </a:p>
        </p:txBody>
      </p:sp>
      <p:sp>
        <p:nvSpPr>
          <p:cNvPr id="5" name="Chart Placeholder 4">
            <a:extLst>
              <a:ext uri="{FF2B5EF4-FFF2-40B4-BE49-F238E27FC236}">
                <a16:creationId xmlns:a16="http://schemas.microsoft.com/office/drawing/2014/main" id="{E422E5AE-FCC6-432C-92FD-A0A964D1F17F}"/>
              </a:ext>
            </a:extLst>
          </p:cNvPr>
          <p:cNvSpPr>
            <a:spLocks noGrp="1"/>
          </p:cNvSpPr>
          <p:nvPr>
            <p:ph type="chart" sz="quarter" idx="14"/>
          </p:nvPr>
        </p:nvSpPr>
        <p:spPr>
          <a:xfrm>
            <a:off x="685800" y="1296988"/>
            <a:ext cx="7772400" cy="3291840"/>
          </a:xfrm>
          <a:solidFill>
            <a:schemeClr val="bg1"/>
          </a:solidFill>
        </p:spPr>
        <p:txBody>
          <a:bodyPr/>
          <a:lstStyle>
            <a:lvl1pPr marL="114300" indent="0" algn="ctr">
              <a:buNone/>
              <a:defRPr/>
            </a:lvl1pPr>
          </a:lstStyle>
          <a:p>
            <a:endParaRPr lang="en-US"/>
          </a:p>
        </p:txBody>
      </p:sp>
    </p:spTree>
    <p:extLst>
      <p:ext uri="{BB962C8B-B14F-4D97-AF65-F5344CB8AC3E}">
        <p14:creationId xmlns:p14="http://schemas.microsoft.com/office/powerpoint/2010/main" val="305950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SmartArt">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2571750"/>
            <a:ext cx="9144000" cy="257175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00DC2A76-0143-4126-BC22-C9C6952AF512}"/>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3" name="Title 2">
            <a:extLst>
              <a:ext uri="{FF2B5EF4-FFF2-40B4-BE49-F238E27FC236}">
                <a16:creationId xmlns:a16="http://schemas.microsoft.com/office/drawing/2014/main" id="{C2AD2931-984E-45DC-80B8-28B313DB61A8}"/>
              </a:ext>
            </a:extLst>
          </p:cNvPr>
          <p:cNvSpPr>
            <a:spLocks noGrp="1"/>
          </p:cNvSpPr>
          <p:nvPr>
            <p:ph type="title"/>
          </p:nvPr>
        </p:nvSpPr>
        <p:spPr>
          <a:xfrm>
            <a:off x="685800" y="257081"/>
            <a:ext cx="7772400" cy="767700"/>
          </a:xfrm>
        </p:spPr>
        <p:txBody>
          <a:bodyPr lIns="0" tIns="0" rIns="0" bIns="0"/>
          <a:lstStyle>
            <a:lvl1pPr algn="ctr">
              <a:defRPr>
                <a:latin typeface="+mj-lt"/>
              </a:defRPr>
            </a:lvl1pPr>
          </a:lstStyle>
          <a:p>
            <a:r>
              <a:rPr lang="en-US"/>
              <a:t>Click to edit Master title style</a:t>
            </a:r>
          </a:p>
        </p:txBody>
      </p:sp>
      <p:sp>
        <p:nvSpPr>
          <p:cNvPr id="4" name="SmartArt Placeholder 3">
            <a:extLst>
              <a:ext uri="{FF2B5EF4-FFF2-40B4-BE49-F238E27FC236}">
                <a16:creationId xmlns:a16="http://schemas.microsoft.com/office/drawing/2014/main" id="{C23E48DF-A7F7-44A2-B079-F5F583CC53DF}"/>
              </a:ext>
            </a:extLst>
          </p:cNvPr>
          <p:cNvSpPr>
            <a:spLocks noGrp="1"/>
          </p:cNvSpPr>
          <p:nvPr>
            <p:ph type="dgm" sz="quarter" idx="13"/>
          </p:nvPr>
        </p:nvSpPr>
        <p:spPr>
          <a:xfrm>
            <a:off x="685800" y="1296988"/>
            <a:ext cx="7772400" cy="329184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278596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Table">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2571750"/>
            <a:ext cx="9144000" cy="257175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00DC2A76-0143-4126-BC22-C9C6952AF512}"/>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3" name="Title 2">
            <a:extLst>
              <a:ext uri="{FF2B5EF4-FFF2-40B4-BE49-F238E27FC236}">
                <a16:creationId xmlns:a16="http://schemas.microsoft.com/office/drawing/2014/main" id="{C2AD2931-984E-45DC-80B8-28B313DB61A8}"/>
              </a:ext>
            </a:extLst>
          </p:cNvPr>
          <p:cNvSpPr>
            <a:spLocks noGrp="1"/>
          </p:cNvSpPr>
          <p:nvPr>
            <p:ph type="title"/>
          </p:nvPr>
        </p:nvSpPr>
        <p:spPr>
          <a:xfrm>
            <a:off x="685800" y="257081"/>
            <a:ext cx="7772400" cy="767700"/>
          </a:xfrm>
        </p:spPr>
        <p:txBody>
          <a:bodyPr lIns="0" tIns="0" rIns="0" bIns="0"/>
          <a:lstStyle>
            <a:lvl1pPr algn="ctr">
              <a:defRPr>
                <a:latin typeface="+mj-lt"/>
              </a:defRPr>
            </a:lvl1pPr>
          </a:lstStyle>
          <a:p>
            <a:r>
              <a:rPr lang="en-US"/>
              <a:t>Click to edit Master title style</a:t>
            </a:r>
          </a:p>
        </p:txBody>
      </p:sp>
      <p:sp>
        <p:nvSpPr>
          <p:cNvPr id="5" name="Table Placeholder 4">
            <a:extLst>
              <a:ext uri="{FF2B5EF4-FFF2-40B4-BE49-F238E27FC236}">
                <a16:creationId xmlns:a16="http://schemas.microsoft.com/office/drawing/2014/main" id="{EFE5E005-F33F-49FA-84CE-5AFCF7BAAC64}"/>
              </a:ext>
            </a:extLst>
          </p:cNvPr>
          <p:cNvSpPr>
            <a:spLocks noGrp="1"/>
          </p:cNvSpPr>
          <p:nvPr>
            <p:ph type="tbl" sz="quarter" idx="13"/>
          </p:nvPr>
        </p:nvSpPr>
        <p:spPr>
          <a:xfrm>
            <a:off x="685800" y="1296988"/>
            <a:ext cx="7772400" cy="328930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3829050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type="titleOnly" preserve="1">
  <p:cSld name="1_Title only">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685798" y="16350"/>
            <a:ext cx="5897035" cy="602700"/>
          </a:xfrm>
          <a:prstGeom prst="rect">
            <a:avLst/>
          </a:prstGeom>
        </p:spPr>
        <p:txBody>
          <a:bodyPr spcFirstLastPara="1" wrap="square" lIns="0" tIns="91425" rIns="0" bIns="91425" anchor="b" anchorCtr="0">
            <a:normAutofit/>
          </a:bodyPr>
          <a:lstStyle>
            <a:lvl1pPr lvl="0">
              <a:spcBef>
                <a:spcPts val="0"/>
              </a:spcBef>
              <a:spcAft>
                <a:spcPts val="0"/>
              </a:spcAft>
              <a:buSzPts val="1800"/>
              <a:buNone/>
              <a:defRPr sz="18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28505662-93C7-4739-B77B-079344A682B0}"/>
              </a:ext>
            </a:extLst>
          </p:cNvPr>
          <p:cNvPicPr>
            <a:picLocks noChangeAspect="1"/>
          </p:cNvPicPr>
          <p:nvPr userDrawn="1"/>
        </p:nvPicPr>
        <p:blipFill>
          <a:blip r:embed="rId2"/>
          <a:srcRect/>
          <a:stretch/>
        </p:blipFill>
        <p:spPr>
          <a:xfrm>
            <a:off x="7268482" y="4695623"/>
            <a:ext cx="1183300" cy="360907"/>
          </a:xfrm>
          <a:prstGeom prst="rect">
            <a:avLst/>
          </a:prstGeom>
        </p:spPr>
      </p:pic>
    </p:spTree>
    <p:extLst>
      <p:ext uri="{BB962C8B-B14F-4D97-AF65-F5344CB8AC3E}">
        <p14:creationId xmlns:p14="http://schemas.microsoft.com/office/powerpoint/2010/main" val="844526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One column text" preserve="1" userDrawn="1">
  <p:cSld name="Call Out, Left">
    <p:bg>
      <p:bgPr>
        <a:solidFill>
          <a:srgbClr val="279989"/>
        </a:solidFill>
        <a:effectLst/>
      </p:bgPr>
    </p:bg>
    <p:spTree>
      <p:nvGrpSpPr>
        <p:cNvPr id="1" name="Shape 34"/>
        <p:cNvGrpSpPr/>
        <p:nvPr/>
      </p:nvGrpSpPr>
      <p:grpSpPr>
        <a:xfrm>
          <a:off x="0" y="0"/>
          <a:ext cx="0" cy="0"/>
          <a:chOff x="0" y="0"/>
          <a:chExt cx="0" cy="0"/>
        </a:xfrm>
      </p:grpSpPr>
      <p:sp>
        <p:nvSpPr>
          <p:cNvPr id="10" name="Rectangle 9">
            <a:extLst>
              <a:ext uri="{FF2B5EF4-FFF2-40B4-BE49-F238E27FC236}">
                <a16:creationId xmlns:a16="http://schemas.microsoft.com/office/drawing/2014/main" id="{A11C17D4-A974-488D-B319-5BB44CF98F2E}"/>
              </a:ext>
            </a:extLst>
          </p:cNvPr>
          <p:cNvSpPr/>
          <p:nvPr userDrawn="1"/>
        </p:nvSpPr>
        <p:spPr>
          <a:xfrm>
            <a:off x="438790" y="649185"/>
            <a:ext cx="4572000" cy="3845130"/>
          </a:xfrm>
          <a:prstGeom prst="rect">
            <a:avLst/>
          </a:prstGeom>
          <a:solidFill>
            <a:schemeClr val="bg1">
              <a:lumMod val="95000"/>
            </a:schemeClr>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E3E835D7-B8BA-46F3-8A9C-D76F5DD7F0CE}"/>
              </a:ext>
            </a:extLst>
          </p:cNvPr>
          <p:cNvSpPr>
            <a:spLocks noGrp="1"/>
          </p:cNvSpPr>
          <p:nvPr>
            <p:ph type="pic" sz="quarter" idx="13"/>
          </p:nvPr>
        </p:nvSpPr>
        <p:spPr>
          <a:xfrm>
            <a:off x="5486400" y="0"/>
            <a:ext cx="3657600" cy="5143500"/>
          </a:xfrm>
          <a:solidFill>
            <a:schemeClr val="bg1">
              <a:lumMod val="85000"/>
            </a:schemeClr>
          </a:solidFill>
        </p:spPr>
        <p:txBody>
          <a:bodyPr anchor="ctr" anchorCtr="0"/>
          <a:lstStyle>
            <a:lvl1pPr marL="114300" indent="0" algn="ctr">
              <a:buNone/>
              <a:defRPr i="1"/>
            </a:lvl1pPr>
          </a:lstStyle>
          <a:p>
            <a:endParaRPr lang="en-US"/>
          </a:p>
        </p:txBody>
      </p:sp>
      <p:sp>
        <p:nvSpPr>
          <p:cNvPr id="6" name="Text Placeholder 5">
            <a:extLst>
              <a:ext uri="{FF2B5EF4-FFF2-40B4-BE49-F238E27FC236}">
                <a16:creationId xmlns:a16="http://schemas.microsoft.com/office/drawing/2014/main" id="{15B4C803-0118-4931-8F6C-0B2B82402B02}"/>
              </a:ext>
            </a:extLst>
          </p:cNvPr>
          <p:cNvSpPr>
            <a:spLocks noGrp="1"/>
          </p:cNvSpPr>
          <p:nvPr>
            <p:ph type="body" sz="quarter" idx="14"/>
          </p:nvPr>
        </p:nvSpPr>
        <p:spPr>
          <a:xfrm>
            <a:off x="698500" y="1390650"/>
            <a:ext cx="4098352" cy="2795588"/>
          </a:xfrm>
        </p:spPr>
        <p:txBody>
          <a:bodyPr lIns="0" tIns="0" rIns="0"/>
          <a:lstStyle>
            <a:lvl1pPr marL="114300" indent="0">
              <a:buNone/>
              <a:defRPr/>
            </a:lvl1pPr>
            <a:lvl2pPr marL="596900" indent="0">
              <a:buNone/>
              <a:defRPr/>
            </a:lvl2pPr>
            <a:lvl3pPr marL="1054100" indent="0">
              <a:buNone/>
              <a:defRPr/>
            </a:lvl3pPr>
            <a:lvl4pPr marL="1511300" indent="0">
              <a:buNone/>
              <a:defRPr/>
            </a:lvl4pPr>
            <a:lvl5pPr marL="19685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C486A390-46DA-4DFE-92E7-FA78E2565513}"/>
              </a:ext>
            </a:extLst>
          </p:cNvPr>
          <p:cNvSpPr/>
          <p:nvPr userDrawn="1"/>
        </p:nvSpPr>
        <p:spPr>
          <a:xfrm>
            <a:off x="438789" y="649185"/>
            <a:ext cx="4572000" cy="497563"/>
          </a:xfrm>
          <a:prstGeom prst="rect">
            <a:avLst/>
          </a:prstGeom>
          <a:solidFill>
            <a:srgbClr val="FEB70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l"/>
            <a:endParaRPr lang="en-US">
              <a:solidFill>
                <a:srgbClr val="004445"/>
              </a:solidFill>
              <a:latin typeface="+mj-lt"/>
            </a:endParaRPr>
          </a:p>
        </p:txBody>
      </p:sp>
      <p:sp>
        <p:nvSpPr>
          <p:cNvPr id="15" name="Text Placeholder 14">
            <a:extLst>
              <a:ext uri="{FF2B5EF4-FFF2-40B4-BE49-F238E27FC236}">
                <a16:creationId xmlns:a16="http://schemas.microsoft.com/office/drawing/2014/main" id="{A8612A47-2869-4359-9D45-03BA478302F9}"/>
              </a:ext>
            </a:extLst>
          </p:cNvPr>
          <p:cNvSpPr>
            <a:spLocks noGrp="1"/>
          </p:cNvSpPr>
          <p:nvPr>
            <p:ph type="body" sz="quarter" idx="15"/>
          </p:nvPr>
        </p:nvSpPr>
        <p:spPr>
          <a:xfrm>
            <a:off x="698500" y="649288"/>
            <a:ext cx="4098352" cy="496887"/>
          </a:xfrm>
        </p:spPr>
        <p:txBody>
          <a:bodyPr lIns="0" tIns="0" rIns="0" bIns="0" anchor="ctr" anchorCtr="0">
            <a:normAutofit/>
          </a:bodyPr>
          <a:lstStyle>
            <a:lvl1pPr marL="0" indent="0">
              <a:buNone/>
              <a:defRPr sz="1600">
                <a:solidFill>
                  <a:srgbClr val="004445"/>
                </a:solidFill>
                <a:latin typeface="+mj-lt"/>
              </a:defRPr>
            </a:lvl1pPr>
            <a:lvl5pPr marL="1968500" indent="0">
              <a:buNone/>
              <a:defRPr/>
            </a:lvl5pPr>
          </a:lstStyle>
          <a:p>
            <a:pPr lvl="0"/>
            <a:r>
              <a:rPr lang="en-US"/>
              <a:t>Click to edit Master text style</a:t>
            </a:r>
          </a:p>
        </p:txBody>
      </p:sp>
    </p:spTree>
    <p:extLst>
      <p:ext uri="{BB962C8B-B14F-4D97-AF65-F5344CB8AC3E}">
        <p14:creationId xmlns:p14="http://schemas.microsoft.com/office/powerpoint/2010/main" val="2181540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ne column text" preserve="1" userDrawn="1">
  <p:cSld name="Call Out, Right">
    <p:bg>
      <p:bgPr>
        <a:solidFill>
          <a:srgbClr val="279989"/>
        </a:solidFill>
        <a:effectLst/>
      </p:bgPr>
    </p:bg>
    <p:spTree>
      <p:nvGrpSpPr>
        <p:cNvPr id="1" name="Shape 34"/>
        <p:cNvGrpSpPr/>
        <p:nvPr/>
      </p:nvGrpSpPr>
      <p:grpSpPr>
        <a:xfrm>
          <a:off x="0" y="0"/>
          <a:ext cx="0" cy="0"/>
          <a:chOff x="0" y="0"/>
          <a:chExt cx="0" cy="0"/>
        </a:xfrm>
      </p:grpSpPr>
      <p:sp>
        <p:nvSpPr>
          <p:cNvPr id="10" name="Rectangle 9">
            <a:extLst>
              <a:ext uri="{FF2B5EF4-FFF2-40B4-BE49-F238E27FC236}">
                <a16:creationId xmlns:a16="http://schemas.microsoft.com/office/drawing/2014/main" id="{A11C17D4-A974-488D-B319-5BB44CF98F2E}"/>
              </a:ext>
            </a:extLst>
          </p:cNvPr>
          <p:cNvSpPr/>
          <p:nvPr userDrawn="1"/>
        </p:nvSpPr>
        <p:spPr>
          <a:xfrm>
            <a:off x="4128659" y="649185"/>
            <a:ext cx="4572000" cy="3845130"/>
          </a:xfrm>
          <a:prstGeom prst="rect">
            <a:avLst/>
          </a:prstGeom>
          <a:solidFill>
            <a:schemeClr val="bg1">
              <a:lumMod val="95000"/>
            </a:schemeClr>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E3E835D7-B8BA-46F3-8A9C-D76F5DD7F0CE}"/>
              </a:ext>
            </a:extLst>
          </p:cNvPr>
          <p:cNvSpPr>
            <a:spLocks noGrp="1"/>
          </p:cNvSpPr>
          <p:nvPr>
            <p:ph type="pic" sz="quarter" idx="13"/>
          </p:nvPr>
        </p:nvSpPr>
        <p:spPr>
          <a:xfrm>
            <a:off x="0" y="0"/>
            <a:ext cx="3657600" cy="5143500"/>
          </a:xfrm>
          <a:solidFill>
            <a:schemeClr val="bg1">
              <a:lumMod val="85000"/>
            </a:schemeClr>
          </a:solidFill>
        </p:spPr>
        <p:txBody>
          <a:bodyPr anchor="ctr" anchorCtr="0"/>
          <a:lstStyle>
            <a:lvl1pPr marL="114300" indent="0" algn="ctr">
              <a:buNone/>
              <a:defRPr i="1"/>
            </a:lvl1pPr>
          </a:lstStyle>
          <a:p>
            <a:endParaRPr lang="en-US"/>
          </a:p>
        </p:txBody>
      </p:sp>
      <p:sp>
        <p:nvSpPr>
          <p:cNvPr id="6" name="Text Placeholder 5">
            <a:extLst>
              <a:ext uri="{FF2B5EF4-FFF2-40B4-BE49-F238E27FC236}">
                <a16:creationId xmlns:a16="http://schemas.microsoft.com/office/drawing/2014/main" id="{15B4C803-0118-4931-8F6C-0B2B82402B02}"/>
              </a:ext>
            </a:extLst>
          </p:cNvPr>
          <p:cNvSpPr>
            <a:spLocks noGrp="1"/>
          </p:cNvSpPr>
          <p:nvPr>
            <p:ph type="body" sz="quarter" idx="14"/>
          </p:nvPr>
        </p:nvSpPr>
        <p:spPr>
          <a:xfrm>
            <a:off x="4388370" y="1390650"/>
            <a:ext cx="3994878" cy="2795588"/>
          </a:xfrm>
        </p:spPr>
        <p:txBody>
          <a:bodyPr lIns="0" tIns="0" rIns="0"/>
          <a:lstStyle>
            <a:lvl1pPr marL="114300" indent="0">
              <a:buNone/>
              <a:defRPr/>
            </a:lvl1pPr>
            <a:lvl2pPr marL="596900" indent="0">
              <a:buNone/>
              <a:defRPr/>
            </a:lvl2pPr>
            <a:lvl3pPr marL="1054100" indent="0">
              <a:buNone/>
              <a:defRPr/>
            </a:lvl3pPr>
            <a:lvl4pPr marL="1511300" indent="0">
              <a:buNone/>
              <a:defRPr/>
            </a:lvl4pPr>
            <a:lvl5pPr marL="19685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C486A390-46DA-4DFE-92E7-FA78E2565513}"/>
              </a:ext>
            </a:extLst>
          </p:cNvPr>
          <p:cNvSpPr/>
          <p:nvPr userDrawn="1"/>
        </p:nvSpPr>
        <p:spPr>
          <a:xfrm>
            <a:off x="4128658" y="649185"/>
            <a:ext cx="4572000" cy="497563"/>
          </a:xfrm>
          <a:prstGeom prst="rect">
            <a:avLst/>
          </a:prstGeom>
          <a:solidFill>
            <a:srgbClr val="FEB70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l"/>
            <a:endParaRPr lang="en-US">
              <a:solidFill>
                <a:srgbClr val="004445"/>
              </a:solidFill>
              <a:latin typeface="+mj-lt"/>
            </a:endParaRPr>
          </a:p>
        </p:txBody>
      </p:sp>
      <p:sp>
        <p:nvSpPr>
          <p:cNvPr id="15" name="Text Placeholder 14">
            <a:extLst>
              <a:ext uri="{FF2B5EF4-FFF2-40B4-BE49-F238E27FC236}">
                <a16:creationId xmlns:a16="http://schemas.microsoft.com/office/drawing/2014/main" id="{A8612A47-2869-4359-9D45-03BA478302F9}"/>
              </a:ext>
            </a:extLst>
          </p:cNvPr>
          <p:cNvSpPr>
            <a:spLocks noGrp="1"/>
          </p:cNvSpPr>
          <p:nvPr>
            <p:ph type="body" sz="quarter" idx="15"/>
          </p:nvPr>
        </p:nvSpPr>
        <p:spPr>
          <a:xfrm>
            <a:off x="4388370" y="649288"/>
            <a:ext cx="3994878" cy="496887"/>
          </a:xfrm>
        </p:spPr>
        <p:txBody>
          <a:bodyPr lIns="0" tIns="0" rIns="0" bIns="0" anchor="ctr" anchorCtr="0">
            <a:normAutofit/>
          </a:bodyPr>
          <a:lstStyle>
            <a:lvl1pPr marL="0" indent="0">
              <a:buNone/>
              <a:defRPr sz="1600">
                <a:solidFill>
                  <a:srgbClr val="004445"/>
                </a:solidFill>
                <a:latin typeface="+mj-lt"/>
              </a:defRPr>
            </a:lvl1pPr>
            <a:lvl5pPr marL="1968500" indent="0">
              <a:buNone/>
              <a:defRPr/>
            </a:lvl5pPr>
          </a:lstStyle>
          <a:p>
            <a:pPr lvl="0"/>
            <a:r>
              <a:rPr lang="en-US"/>
              <a:t>Click to edit Master text style</a:t>
            </a:r>
          </a:p>
        </p:txBody>
      </p:sp>
    </p:spTree>
    <p:extLst>
      <p:ext uri="{BB962C8B-B14F-4D97-AF65-F5344CB8AC3E}">
        <p14:creationId xmlns:p14="http://schemas.microsoft.com/office/powerpoint/2010/main" val="2489867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Thank You, Messag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390525" y="857927"/>
            <a:ext cx="3992102" cy="674817"/>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rPr lang="en-US"/>
              <a:t>Thank You</a:t>
            </a:r>
            <a:endParaRPr/>
          </a:p>
        </p:txBody>
      </p:sp>
      <p:sp>
        <p:nvSpPr>
          <p:cNvPr id="11" name="Google Shape;11;p2"/>
          <p:cNvSpPr txBox="1">
            <a:spLocks noGrp="1"/>
          </p:cNvSpPr>
          <p:nvPr>
            <p:ph type="subTitle" idx="1"/>
          </p:nvPr>
        </p:nvSpPr>
        <p:spPr>
          <a:xfrm>
            <a:off x="390525" y="1667655"/>
            <a:ext cx="4039009" cy="2156921"/>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518098" y="3826385"/>
            <a:ext cx="3011068" cy="918375"/>
          </a:xfrm>
          <a:prstGeom prst="rect">
            <a:avLst/>
          </a:prstGeom>
          <a:noFill/>
          <a:ln>
            <a:noFill/>
          </a:ln>
        </p:spPr>
      </p:pic>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spTree>
    <p:extLst>
      <p:ext uri="{BB962C8B-B14F-4D97-AF65-F5344CB8AC3E}">
        <p14:creationId xmlns:p14="http://schemas.microsoft.com/office/powerpoint/2010/main" val="1048577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Thank You, Address, Phone, Email, URL">
    <p:bg>
      <p:bgPr>
        <a:solidFill>
          <a:srgbClr val="279989"/>
        </a:solidFill>
        <a:effectLst/>
      </p:bgPr>
    </p:bg>
    <p:spTree>
      <p:nvGrpSpPr>
        <p:cNvPr id="1" name="Shape 9"/>
        <p:cNvGrpSpPr/>
        <p:nvPr/>
      </p:nvGrpSpPr>
      <p:grpSpPr>
        <a:xfrm>
          <a:off x="0" y="0"/>
          <a:ext cx="0" cy="0"/>
          <a:chOff x="0" y="0"/>
          <a:chExt cx="0" cy="0"/>
        </a:xfrm>
      </p:grpSpPr>
      <p:sp>
        <p:nvSpPr>
          <p:cNvPr id="30" name="Rectangle 29">
            <a:extLst>
              <a:ext uri="{FF2B5EF4-FFF2-40B4-BE49-F238E27FC236}">
                <a16:creationId xmlns:a16="http://schemas.microsoft.com/office/drawing/2014/main" id="{1B5B8896-018B-4DE1-8CE1-5B1586CFE5EC}"/>
              </a:ext>
            </a:extLst>
          </p:cNvPr>
          <p:cNvSpPr/>
          <p:nvPr userDrawn="1"/>
        </p:nvSpPr>
        <p:spPr>
          <a:xfrm>
            <a:off x="4539" y="-421605"/>
            <a:ext cx="5100452" cy="1640690"/>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sp>
        <p:nvSpPr>
          <p:cNvPr id="10" name="Google Shape;10;p2"/>
          <p:cNvSpPr txBox="1">
            <a:spLocks noGrp="1"/>
          </p:cNvSpPr>
          <p:nvPr>
            <p:ph type="ctrTitle" hasCustomPrompt="1"/>
          </p:nvPr>
        </p:nvSpPr>
        <p:spPr>
          <a:xfrm>
            <a:off x="480465" y="434891"/>
            <a:ext cx="3992102" cy="674817"/>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rPr lang="en-US"/>
              <a:t>Thank You</a:t>
            </a:r>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pic>
        <p:nvPicPr>
          <p:cNvPr id="22" name="Picture 21">
            <a:extLst>
              <a:ext uri="{FF2B5EF4-FFF2-40B4-BE49-F238E27FC236}">
                <a16:creationId xmlns:a16="http://schemas.microsoft.com/office/drawing/2014/main" id="{69218930-50E6-403A-969C-B1F4493469F0}"/>
              </a:ext>
            </a:extLst>
          </p:cNvPr>
          <p:cNvPicPr>
            <a:picLocks noChangeAspect="1"/>
          </p:cNvPicPr>
          <p:nvPr userDrawn="1"/>
        </p:nvPicPr>
        <p:blipFill>
          <a:blip r:embed="rId3"/>
          <a:srcRect/>
          <a:stretch/>
        </p:blipFill>
        <p:spPr>
          <a:xfrm>
            <a:off x="423997" y="1449333"/>
            <a:ext cx="365455" cy="365455"/>
          </a:xfrm>
          <a:prstGeom prst="rect">
            <a:avLst/>
          </a:prstGeom>
        </p:spPr>
      </p:pic>
      <p:sp>
        <p:nvSpPr>
          <p:cNvPr id="23" name="Text Placeholder 4">
            <a:extLst>
              <a:ext uri="{FF2B5EF4-FFF2-40B4-BE49-F238E27FC236}">
                <a16:creationId xmlns:a16="http://schemas.microsoft.com/office/drawing/2014/main" id="{7D6DECD1-324F-45AC-BF3C-B225B523B410}"/>
              </a:ext>
            </a:extLst>
          </p:cNvPr>
          <p:cNvSpPr>
            <a:spLocks noGrp="1"/>
          </p:cNvSpPr>
          <p:nvPr>
            <p:ph type="body" sz="quarter" idx="15"/>
          </p:nvPr>
        </p:nvSpPr>
        <p:spPr>
          <a:xfrm>
            <a:off x="931863" y="1486175"/>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4" name="Picture 23">
            <a:extLst>
              <a:ext uri="{FF2B5EF4-FFF2-40B4-BE49-F238E27FC236}">
                <a16:creationId xmlns:a16="http://schemas.microsoft.com/office/drawing/2014/main" id="{77099E31-6EF6-470B-BB91-CDD9FAF232D3}"/>
              </a:ext>
            </a:extLst>
          </p:cNvPr>
          <p:cNvPicPr>
            <a:picLocks noChangeAspect="1"/>
          </p:cNvPicPr>
          <p:nvPr userDrawn="1"/>
        </p:nvPicPr>
        <p:blipFill>
          <a:blip r:embed="rId4"/>
          <a:srcRect/>
          <a:stretch/>
        </p:blipFill>
        <p:spPr>
          <a:xfrm>
            <a:off x="423997" y="2079392"/>
            <a:ext cx="365455" cy="365455"/>
          </a:xfrm>
          <a:prstGeom prst="rect">
            <a:avLst/>
          </a:prstGeom>
        </p:spPr>
      </p:pic>
      <p:sp>
        <p:nvSpPr>
          <p:cNvPr id="25" name="Text Placeholder 4">
            <a:extLst>
              <a:ext uri="{FF2B5EF4-FFF2-40B4-BE49-F238E27FC236}">
                <a16:creationId xmlns:a16="http://schemas.microsoft.com/office/drawing/2014/main" id="{0FE1273A-53A2-4D63-8958-DC8252F5EF2E}"/>
              </a:ext>
            </a:extLst>
          </p:cNvPr>
          <p:cNvSpPr>
            <a:spLocks noGrp="1"/>
          </p:cNvSpPr>
          <p:nvPr>
            <p:ph type="body" sz="quarter" idx="16"/>
          </p:nvPr>
        </p:nvSpPr>
        <p:spPr>
          <a:xfrm>
            <a:off x="931863" y="2115126"/>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6" name="Picture 25">
            <a:extLst>
              <a:ext uri="{FF2B5EF4-FFF2-40B4-BE49-F238E27FC236}">
                <a16:creationId xmlns:a16="http://schemas.microsoft.com/office/drawing/2014/main" id="{97B7EDFB-AAE6-4BD0-9B92-ABB43FAFC881}"/>
              </a:ext>
            </a:extLst>
          </p:cNvPr>
          <p:cNvPicPr>
            <a:picLocks noChangeAspect="1"/>
          </p:cNvPicPr>
          <p:nvPr userDrawn="1"/>
        </p:nvPicPr>
        <p:blipFill>
          <a:blip r:embed="rId5"/>
          <a:srcRect/>
          <a:stretch/>
        </p:blipFill>
        <p:spPr>
          <a:xfrm>
            <a:off x="423997" y="3339511"/>
            <a:ext cx="365455" cy="365455"/>
          </a:xfrm>
          <a:prstGeom prst="rect">
            <a:avLst/>
          </a:prstGeom>
        </p:spPr>
      </p:pic>
      <p:sp>
        <p:nvSpPr>
          <p:cNvPr id="27" name="Text Placeholder 4">
            <a:extLst>
              <a:ext uri="{FF2B5EF4-FFF2-40B4-BE49-F238E27FC236}">
                <a16:creationId xmlns:a16="http://schemas.microsoft.com/office/drawing/2014/main" id="{FD999EA4-53CC-4613-9119-74809CB54CEC}"/>
              </a:ext>
            </a:extLst>
          </p:cNvPr>
          <p:cNvSpPr>
            <a:spLocks noGrp="1"/>
          </p:cNvSpPr>
          <p:nvPr>
            <p:ph type="body" sz="quarter" idx="17"/>
          </p:nvPr>
        </p:nvSpPr>
        <p:spPr>
          <a:xfrm>
            <a:off x="931863" y="3376353"/>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8" name="Picture 27">
            <a:extLst>
              <a:ext uri="{FF2B5EF4-FFF2-40B4-BE49-F238E27FC236}">
                <a16:creationId xmlns:a16="http://schemas.microsoft.com/office/drawing/2014/main" id="{0FFE43F9-67DF-48FA-8C61-E22F894EECB2}"/>
              </a:ext>
            </a:extLst>
          </p:cNvPr>
          <p:cNvPicPr>
            <a:picLocks noChangeAspect="1"/>
          </p:cNvPicPr>
          <p:nvPr userDrawn="1"/>
        </p:nvPicPr>
        <p:blipFill>
          <a:blip r:embed="rId6"/>
          <a:srcRect/>
          <a:stretch/>
        </p:blipFill>
        <p:spPr>
          <a:xfrm>
            <a:off x="423997" y="2709451"/>
            <a:ext cx="365455" cy="365455"/>
          </a:xfrm>
          <a:prstGeom prst="rect">
            <a:avLst/>
          </a:prstGeom>
        </p:spPr>
      </p:pic>
      <p:sp>
        <p:nvSpPr>
          <p:cNvPr id="29" name="Text Placeholder 4">
            <a:extLst>
              <a:ext uri="{FF2B5EF4-FFF2-40B4-BE49-F238E27FC236}">
                <a16:creationId xmlns:a16="http://schemas.microsoft.com/office/drawing/2014/main" id="{8FC45F5F-CB38-402B-8BD6-250B37E3BC72}"/>
              </a:ext>
            </a:extLst>
          </p:cNvPr>
          <p:cNvSpPr>
            <a:spLocks noGrp="1"/>
          </p:cNvSpPr>
          <p:nvPr>
            <p:ph type="body" sz="quarter" idx="18"/>
          </p:nvPr>
        </p:nvSpPr>
        <p:spPr>
          <a:xfrm>
            <a:off x="931863" y="2747671"/>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31" name="Google Shape;67;p13">
            <a:extLst>
              <a:ext uri="{FF2B5EF4-FFF2-40B4-BE49-F238E27FC236}">
                <a16:creationId xmlns:a16="http://schemas.microsoft.com/office/drawing/2014/main" id="{F2B20625-0962-43DC-A998-BDC598FF7436}"/>
              </a:ext>
            </a:extLst>
          </p:cNvPr>
          <p:cNvPicPr preferRelativeResize="0"/>
          <p:nvPr userDrawn="1"/>
        </p:nvPicPr>
        <p:blipFill>
          <a:blip r:embed="rId7"/>
          <a:srcRect/>
          <a:stretch/>
        </p:blipFill>
        <p:spPr>
          <a:xfrm>
            <a:off x="353049" y="3790234"/>
            <a:ext cx="3011068" cy="918375"/>
          </a:xfrm>
          <a:prstGeom prst="rect">
            <a:avLst/>
          </a:prstGeom>
          <a:noFill/>
          <a:ln>
            <a:noFill/>
          </a:ln>
        </p:spPr>
      </p:pic>
    </p:spTree>
    <p:extLst>
      <p:ext uri="{BB962C8B-B14F-4D97-AF65-F5344CB8AC3E}">
        <p14:creationId xmlns:p14="http://schemas.microsoft.com/office/powerpoint/2010/main" val="400421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1193525"/>
            <a:ext cx="3992102" cy="1559400"/>
          </a:xfrm>
          <a:prstGeom prst="rect">
            <a:avLst/>
          </a:prstGeom>
        </p:spPr>
        <p:txBody>
          <a:bodyPr spcFirstLastPara="1" wrap="square" lIns="91425" tIns="91425" rIns="91425" bIns="91425" anchor="b"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514350" y="3824577"/>
            <a:ext cx="3011068" cy="918375"/>
          </a:xfrm>
          <a:prstGeom prst="rect">
            <a:avLst/>
          </a:prstGeom>
          <a:noFill/>
          <a:ln>
            <a:noFill/>
          </a:ln>
        </p:spPr>
      </p:pic>
      <p:sp>
        <p:nvSpPr>
          <p:cNvPr id="17" name="Google Shape;70;p13">
            <a:extLst>
              <a:ext uri="{FF2B5EF4-FFF2-40B4-BE49-F238E27FC236}">
                <a16:creationId xmlns:a16="http://schemas.microsoft.com/office/drawing/2014/main" id="{FE433735-56FA-452A-BD7B-8AEB29A4D4C5}"/>
              </a:ext>
            </a:extLst>
          </p:cNvPr>
          <p:cNvSpPr txBox="1">
            <a:spLocks/>
          </p:cNvSpPr>
          <p:nvPr userDrawn="1"/>
        </p:nvSpPr>
        <p:spPr>
          <a:xfrm>
            <a:off x="390525" y="738744"/>
            <a:ext cx="3992102" cy="418576"/>
          </a:xfrm>
          <a:prstGeom prst="rect">
            <a:avLst/>
          </a:prstGeom>
          <a:solidFill>
            <a:srgbClr val="FEB70D"/>
          </a:solidFill>
          <a:ln>
            <a:noFill/>
          </a:ln>
        </p:spPr>
        <p:txBody>
          <a:bodyPr spcFirstLastPara="1" wrap="square" lIns="54864" tIns="54864" rIns="54864" bIns="73152"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buSzPts val="990"/>
            </a:pPr>
            <a:endParaRPr lang="en-US" sz="1800" b="1">
              <a:solidFill>
                <a:srgbClr val="004445"/>
              </a:solidFill>
              <a:latin typeface="Montserrat ExtraBold"/>
              <a:ea typeface="Montserrat ExtraBold"/>
              <a:cs typeface="Montserrat ExtraBold"/>
              <a:sym typeface="Montserrat ExtraBold"/>
            </a:endParaRPr>
          </a:p>
        </p:txBody>
      </p:sp>
      <p:sp>
        <p:nvSpPr>
          <p:cNvPr id="4" name="Text Placeholder 3">
            <a:extLst>
              <a:ext uri="{FF2B5EF4-FFF2-40B4-BE49-F238E27FC236}">
                <a16:creationId xmlns:a16="http://schemas.microsoft.com/office/drawing/2014/main" id="{8D5AAEA4-3B9B-4748-B1FE-C6A4FD1D697F}"/>
              </a:ext>
            </a:extLst>
          </p:cNvPr>
          <p:cNvSpPr>
            <a:spLocks noGrp="1"/>
          </p:cNvSpPr>
          <p:nvPr>
            <p:ph type="body" sz="quarter" idx="14"/>
          </p:nvPr>
        </p:nvSpPr>
        <p:spPr>
          <a:xfrm>
            <a:off x="565150" y="738188"/>
            <a:ext cx="3662363" cy="419100"/>
          </a:xfrm>
        </p:spPr>
        <p:txBody>
          <a:bodyPr lIns="0" tIns="0" rIns="0" bIns="0" anchor="ctr" anchorCtr="0"/>
          <a:lstStyle>
            <a:lvl1pPr marL="0" indent="0" algn="l">
              <a:buNone/>
              <a:defRPr>
                <a:solidFill>
                  <a:srgbClr val="004445"/>
                </a:solidFill>
              </a:defRPr>
            </a:lvl1pPr>
          </a:lstStyle>
          <a:p>
            <a:pPr lvl="0"/>
            <a:r>
              <a:rPr lang="en-US"/>
              <a:t>Click to edit Master text</a:t>
            </a:r>
          </a:p>
        </p:txBody>
      </p:sp>
    </p:spTree>
    <p:extLst>
      <p:ext uri="{BB962C8B-B14F-4D97-AF65-F5344CB8AC3E}">
        <p14:creationId xmlns:p14="http://schemas.microsoft.com/office/powerpoint/2010/main" val="2676772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Thank You, URL, Facebook, Twitter, YouTube">
    <p:bg>
      <p:bgPr>
        <a:solidFill>
          <a:srgbClr val="279989"/>
        </a:solidFill>
        <a:effectLst/>
      </p:bgPr>
    </p:bg>
    <p:spTree>
      <p:nvGrpSpPr>
        <p:cNvPr id="1" name="Shape 9"/>
        <p:cNvGrpSpPr/>
        <p:nvPr/>
      </p:nvGrpSpPr>
      <p:grpSpPr>
        <a:xfrm>
          <a:off x="0" y="0"/>
          <a:ext cx="0" cy="0"/>
          <a:chOff x="0" y="0"/>
          <a:chExt cx="0" cy="0"/>
        </a:xfrm>
      </p:grpSpPr>
      <p:sp>
        <p:nvSpPr>
          <p:cNvPr id="30" name="Rectangle 29">
            <a:extLst>
              <a:ext uri="{FF2B5EF4-FFF2-40B4-BE49-F238E27FC236}">
                <a16:creationId xmlns:a16="http://schemas.microsoft.com/office/drawing/2014/main" id="{1B5B8896-018B-4DE1-8CE1-5B1586CFE5EC}"/>
              </a:ext>
            </a:extLst>
          </p:cNvPr>
          <p:cNvSpPr/>
          <p:nvPr userDrawn="1"/>
        </p:nvSpPr>
        <p:spPr>
          <a:xfrm>
            <a:off x="4539" y="-421605"/>
            <a:ext cx="5100452" cy="1640690"/>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sp>
        <p:nvSpPr>
          <p:cNvPr id="10" name="Google Shape;10;p2"/>
          <p:cNvSpPr txBox="1">
            <a:spLocks noGrp="1"/>
          </p:cNvSpPr>
          <p:nvPr>
            <p:ph type="ctrTitle" hasCustomPrompt="1"/>
          </p:nvPr>
        </p:nvSpPr>
        <p:spPr>
          <a:xfrm>
            <a:off x="480465" y="434891"/>
            <a:ext cx="3992102" cy="674817"/>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rPr lang="en-US"/>
              <a:t>Thank You</a:t>
            </a:r>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sp>
        <p:nvSpPr>
          <p:cNvPr id="23" name="Text Placeholder 4">
            <a:extLst>
              <a:ext uri="{FF2B5EF4-FFF2-40B4-BE49-F238E27FC236}">
                <a16:creationId xmlns:a16="http://schemas.microsoft.com/office/drawing/2014/main" id="{7D6DECD1-324F-45AC-BF3C-B225B523B410}"/>
              </a:ext>
            </a:extLst>
          </p:cNvPr>
          <p:cNvSpPr>
            <a:spLocks noGrp="1"/>
          </p:cNvSpPr>
          <p:nvPr>
            <p:ph type="body" sz="quarter" idx="15"/>
          </p:nvPr>
        </p:nvSpPr>
        <p:spPr>
          <a:xfrm>
            <a:off x="931863" y="1484243"/>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sp>
        <p:nvSpPr>
          <p:cNvPr id="25" name="Text Placeholder 4">
            <a:extLst>
              <a:ext uri="{FF2B5EF4-FFF2-40B4-BE49-F238E27FC236}">
                <a16:creationId xmlns:a16="http://schemas.microsoft.com/office/drawing/2014/main" id="{0FE1273A-53A2-4D63-8958-DC8252F5EF2E}"/>
              </a:ext>
            </a:extLst>
          </p:cNvPr>
          <p:cNvSpPr>
            <a:spLocks noGrp="1"/>
          </p:cNvSpPr>
          <p:nvPr>
            <p:ph type="body" sz="quarter" idx="16"/>
          </p:nvPr>
        </p:nvSpPr>
        <p:spPr>
          <a:xfrm>
            <a:off x="931863" y="2114946"/>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6" name="Picture 25">
            <a:extLst>
              <a:ext uri="{FF2B5EF4-FFF2-40B4-BE49-F238E27FC236}">
                <a16:creationId xmlns:a16="http://schemas.microsoft.com/office/drawing/2014/main" id="{97B7EDFB-AAE6-4BD0-9B92-ABB43FAFC881}"/>
              </a:ext>
            </a:extLst>
          </p:cNvPr>
          <p:cNvPicPr>
            <a:picLocks noChangeAspect="1"/>
          </p:cNvPicPr>
          <p:nvPr userDrawn="1"/>
        </p:nvPicPr>
        <p:blipFill>
          <a:blip r:embed="rId3"/>
          <a:srcRect/>
          <a:stretch/>
        </p:blipFill>
        <p:spPr>
          <a:xfrm>
            <a:off x="423997" y="1486377"/>
            <a:ext cx="365455" cy="365455"/>
          </a:xfrm>
          <a:prstGeom prst="rect">
            <a:avLst/>
          </a:prstGeom>
        </p:spPr>
      </p:pic>
      <p:sp>
        <p:nvSpPr>
          <p:cNvPr id="27" name="Text Placeholder 4">
            <a:extLst>
              <a:ext uri="{FF2B5EF4-FFF2-40B4-BE49-F238E27FC236}">
                <a16:creationId xmlns:a16="http://schemas.microsoft.com/office/drawing/2014/main" id="{FD999EA4-53CC-4613-9119-74809CB54CEC}"/>
              </a:ext>
            </a:extLst>
          </p:cNvPr>
          <p:cNvSpPr>
            <a:spLocks noGrp="1"/>
          </p:cNvSpPr>
          <p:nvPr>
            <p:ph type="body" sz="quarter" idx="17"/>
          </p:nvPr>
        </p:nvSpPr>
        <p:spPr>
          <a:xfrm>
            <a:off x="931863" y="3376352"/>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sp>
        <p:nvSpPr>
          <p:cNvPr id="29" name="Text Placeholder 4">
            <a:extLst>
              <a:ext uri="{FF2B5EF4-FFF2-40B4-BE49-F238E27FC236}">
                <a16:creationId xmlns:a16="http://schemas.microsoft.com/office/drawing/2014/main" id="{8FC45F5F-CB38-402B-8BD6-250B37E3BC72}"/>
              </a:ext>
            </a:extLst>
          </p:cNvPr>
          <p:cNvSpPr>
            <a:spLocks noGrp="1"/>
          </p:cNvSpPr>
          <p:nvPr>
            <p:ph type="body" sz="quarter" idx="18"/>
          </p:nvPr>
        </p:nvSpPr>
        <p:spPr>
          <a:xfrm>
            <a:off x="931863" y="2745649"/>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15" name="Picture 14">
            <a:extLst>
              <a:ext uri="{FF2B5EF4-FFF2-40B4-BE49-F238E27FC236}">
                <a16:creationId xmlns:a16="http://schemas.microsoft.com/office/drawing/2014/main" id="{C5D6D9EF-B18C-45B9-A695-0F3D4B716AD2}"/>
              </a:ext>
            </a:extLst>
          </p:cNvPr>
          <p:cNvPicPr>
            <a:picLocks noChangeAspect="1"/>
          </p:cNvPicPr>
          <p:nvPr userDrawn="1"/>
        </p:nvPicPr>
        <p:blipFill>
          <a:blip r:embed="rId4"/>
          <a:stretch>
            <a:fillRect/>
          </a:stretch>
        </p:blipFill>
        <p:spPr>
          <a:xfrm>
            <a:off x="423997" y="2110278"/>
            <a:ext cx="365760" cy="366065"/>
          </a:xfrm>
          <a:prstGeom prst="rect">
            <a:avLst/>
          </a:prstGeom>
        </p:spPr>
      </p:pic>
      <p:pic>
        <p:nvPicPr>
          <p:cNvPr id="16" name="Picture 15">
            <a:extLst>
              <a:ext uri="{FF2B5EF4-FFF2-40B4-BE49-F238E27FC236}">
                <a16:creationId xmlns:a16="http://schemas.microsoft.com/office/drawing/2014/main" id="{8974405D-57E3-43EB-AD40-D285B7FE5FDB}"/>
              </a:ext>
            </a:extLst>
          </p:cNvPr>
          <p:cNvPicPr>
            <a:picLocks noChangeAspect="1"/>
          </p:cNvPicPr>
          <p:nvPr userDrawn="1"/>
        </p:nvPicPr>
        <p:blipFill>
          <a:blip r:embed="rId5"/>
          <a:srcRect/>
          <a:stretch/>
        </p:blipFill>
        <p:spPr>
          <a:xfrm>
            <a:off x="423997" y="2712841"/>
            <a:ext cx="365760" cy="365760"/>
          </a:xfrm>
          <a:prstGeom prst="rect">
            <a:avLst/>
          </a:prstGeom>
        </p:spPr>
      </p:pic>
      <p:pic>
        <p:nvPicPr>
          <p:cNvPr id="17" name="Picture 16">
            <a:extLst>
              <a:ext uri="{FF2B5EF4-FFF2-40B4-BE49-F238E27FC236}">
                <a16:creationId xmlns:a16="http://schemas.microsoft.com/office/drawing/2014/main" id="{10ABE569-3B1D-4376-BC44-608B9800E4A5}"/>
              </a:ext>
            </a:extLst>
          </p:cNvPr>
          <p:cNvPicPr>
            <a:picLocks noChangeAspect="1"/>
          </p:cNvPicPr>
          <p:nvPr userDrawn="1"/>
        </p:nvPicPr>
        <p:blipFill>
          <a:blip r:embed="rId6"/>
          <a:srcRect/>
          <a:stretch/>
        </p:blipFill>
        <p:spPr>
          <a:xfrm>
            <a:off x="424149" y="3357779"/>
            <a:ext cx="365455" cy="365760"/>
          </a:xfrm>
          <a:prstGeom prst="rect">
            <a:avLst/>
          </a:prstGeom>
        </p:spPr>
      </p:pic>
      <p:pic>
        <p:nvPicPr>
          <p:cNvPr id="20" name="Google Shape;67;p13">
            <a:extLst>
              <a:ext uri="{FF2B5EF4-FFF2-40B4-BE49-F238E27FC236}">
                <a16:creationId xmlns:a16="http://schemas.microsoft.com/office/drawing/2014/main" id="{2EC9AE4B-0CA3-4F0B-9EC5-ED10315F6BCA}"/>
              </a:ext>
            </a:extLst>
          </p:cNvPr>
          <p:cNvPicPr preferRelativeResize="0"/>
          <p:nvPr userDrawn="1"/>
        </p:nvPicPr>
        <p:blipFill>
          <a:blip r:embed="rId7"/>
          <a:srcRect/>
          <a:stretch/>
        </p:blipFill>
        <p:spPr>
          <a:xfrm>
            <a:off x="345711" y="3826385"/>
            <a:ext cx="3011068" cy="918375"/>
          </a:xfrm>
          <a:prstGeom prst="rect">
            <a:avLst/>
          </a:prstGeom>
          <a:noFill/>
          <a:ln>
            <a:noFill/>
          </a:ln>
        </p:spPr>
      </p:pic>
    </p:spTree>
    <p:extLst>
      <p:ext uri="{BB962C8B-B14F-4D97-AF65-F5344CB8AC3E}">
        <p14:creationId xmlns:p14="http://schemas.microsoft.com/office/powerpoint/2010/main" val="2482541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reserve="1" userDrawn="1">
  <p:cSld name="Thank You, All">
    <p:bg>
      <p:bgPr>
        <a:solidFill>
          <a:srgbClr val="279989"/>
        </a:solidFill>
        <a:effectLst/>
      </p:bgPr>
    </p:bg>
    <p:spTree>
      <p:nvGrpSpPr>
        <p:cNvPr id="1" name="Shape 9"/>
        <p:cNvGrpSpPr/>
        <p:nvPr/>
      </p:nvGrpSpPr>
      <p:grpSpPr>
        <a:xfrm>
          <a:off x="0" y="0"/>
          <a:ext cx="0" cy="0"/>
          <a:chOff x="0" y="0"/>
          <a:chExt cx="0" cy="0"/>
        </a:xfrm>
      </p:grpSpPr>
      <p:sp>
        <p:nvSpPr>
          <p:cNvPr id="30" name="Rectangle 29">
            <a:extLst>
              <a:ext uri="{FF2B5EF4-FFF2-40B4-BE49-F238E27FC236}">
                <a16:creationId xmlns:a16="http://schemas.microsoft.com/office/drawing/2014/main" id="{1B5B8896-018B-4DE1-8CE1-5B1586CFE5EC}"/>
              </a:ext>
            </a:extLst>
          </p:cNvPr>
          <p:cNvSpPr/>
          <p:nvPr userDrawn="1"/>
        </p:nvSpPr>
        <p:spPr>
          <a:xfrm>
            <a:off x="4540" y="4950"/>
            <a:ext cx="5100452" cy="1166628"/>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sp>
        <p:nvSpPr>
          <p:cNvPr id="10" name="Google Shape;10;p2"/>
          <p:cNvSpPr txBox="1">
            <a:spLocks noGrp="1"/>
          </p:cNvSpPr>
          <p:nvPr>
            <p:ph type="ctrTitle" hasCustomPrompt="1"/>
          </p:nvPr>
        </p:nvSpPr>
        <p:spPr>
          <a:xfrm>
            <a:off x="390525" y="380879"/>
            <a:ext cx="3992102" cy="674817"/>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rPr lang="en-US"/>
              <a:t>Thank You</a:t>
            </a:r>
            <a:endParaRPr/>
          </a:p>
        </p:txBody>
      </p:sp>
      <p:sp>
        <p:nvSpPr>
          <p:cNvPr id="11" name="Google Shape;11;p2"/>
          <p:cNvSpPr txBox="1">
            <a:spLocks noGrp="1"/>
          </p:cNvSpPr>
          <p:nvPr>
            <p:ph type="subTitle" idx="1"/>
          </p:nvPr>
        </p:nvSpPr>
        <p:spPr>
          <a:xfrm>
            <a:off x="931387" y="3421983"/>
            <a:ext cx="3383970" cy="365760"/>
          </a:xfrm>
          <a:prstGeom prst="rect">
            <a:avLst/>
          </a:prstGeom>
        </p:spPr>
        <p:txBody>
          <a:bodyPr spcFirstLastPara="1" wrap="square" lIns="0" tIns="0" rIns="0" bIns="0" anchor="ctr"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pic>
        <p:nvPicPr>
          <p:cNvPr id="3" name="Picture 2">
            <a:extLst>
              <a:ext uri="{FF2B5EF4-FFF2-40B4-BE49-F238E27FC236}">
                <a16:creationId xmlns:a16="http://schemas.microsoft.com/office/drawing/2014/main" id="{FA0412EC-8D19-455F-B3FF-6D9F78593649}"/>
              </a:ext>
            </a:extLst>
          </p:cNvPr>
          <p:cNvPicPr>
            <a:picLocks noChangeAspect="1"/>
          </p:cNvPicPr>
          <p:nvPr userDrawn="1"/>
        </p:nvPicPr>
        <p:blipFill>
          <a:blip r:embed="rId3"/>
          <a:stretch>
            <a:fillRect/>
          </a:stretch>
        </p:blipFill>
        <p:spPr>
          <a:xfrm>
            <a:off x="423997" y="3421678"/>
            <a:ext cx="365760" cy="366065"/>
          </a:xfrm>
          <a:prstGeom prst="rect">
            <a:avLst/>
          </a:prstGeom>
        </p:spPr>
      </p:pic>
      <p:pic>
        <p:nvPicPr>
          <p:cNvPr id="19" name="Picture 18">
            <a:extLst>
              <a:ext uri="{FF2B5EF4-FFF2-40B4-BE49-F238E27FC236}">
                <a16:creationId xmlns:a16="http://schemas.microsoft.com/office/drawing/2014/main" id="{633412CC-FEDA-434B-A8C3-052FFE7C01A6}"/>
              </a:ext>
            </a:extLst>
          </p:cNvPr>
          <p:cNvPicPr>
            <a:picLocks noChangeAspect="1"/>
          </p:cNvPicPr>
          <p:nvPr userDrawn="1"/>
        </p:nvPicPr>
        <p:blipFill>
          <a:blip r:embed="rId4"/>
          <a:srcRect/>
          <a:stretch/>
        </p:blipFill>
        <p:spPr>
          <a:xfrm>
            <a:off x="423997" y="3919690"/>
            <a:ext cx="365760" cy="365760"/>
          </a:xfrm>
          <a:prstGeom prst="rect">
            <a:avLst/>
          </a:prstGeom>
        </p:spPr>
      </p:pic>
      <p:sp>
        <p:nvSpPr>
          <p:cNvPr id="5" name="Text Placeholder 4">
            <a:extLst>
              <a:ext uri="{FF2B5EF4-FFF2-40B4-BE49-F238E27FC236}">
                <a16:creationId xmlns:a16="http://schemas.microsoft.com/office/drawing/2014/main" id="{DEBEE60D-06A1-4774-B1A0-B270D7C48BB4}"/>
              </a:ext>
            </a:extLst>
          </p:cNvPr>
          <p:cNvSpPr>
            <a:spLocks noGrp="1"/>
          </p:cNvSpPr>
          <p:nvPr>
            <p:ph type="body" sz="quarter" idx="13"/>
          </p:nvPr>
        </p:nvSpPr>
        <p:spPr>
          <a:xfrm>
            <a:off x="932015" y="3956837"/>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0" name="Picture 19">
            <a:extLst>
              <a:ext uri="{FF2B5EF4-FFF2-40B4-BE49-F238E27FC236}">
                <a16:creationId xmlns:a16="http://schemas.microsoft.com/office/drawing/2014/main" id="{6051781D-89C2-4D01-9241-A8C51B5ECA28}"/>
              </a:ext>
            </a:extLst>
          </p:cNvPr>
          <p:cNvPicPr>
            <a:picLocks noChangeAspect="1"/>
          </p:cNvPicPr>
          <p:nvPr userDrawn="1"/>
        </p:nvPicPr>
        <p:blipFill>
          <a:blip r:embed="rId5"/>
          <a:srcRect/>
          <a:stretch/>
        </p:blipFill>
        <p:spPr>
          <a:xfrm>
            <a:off x="424149" y="4410285"/>
            <a:ext cx="365455" cy="365760"/>
          </a:xfrm>
          <a:prstGeom prst="rect">
            <a:avLst/>
          </a:prstGeom>
        </p:spPr>
      </p:pic>
      <p:sp>
        <p:nvSpPr>
          <p:cNvPr id="21" name="Text Placeholder 4">
            <a:extLst>
              <a:ext uri="{FF2B5EF4-FFF2-40B4-BE49-F238E27FC236}">
                <a16:creationId xmlns:a16="http://schemas.microsoft.com/office/drawing/2014/main" id="{9DDDE0C8-53CF-4B4A-9510-7EE516D80BFD}"/>
              </a:ext>
            </a:extLst>
          </p:cNvPr>
          <p:cNvSpPr>
            <a:spLocks noGrp="1"/>
          </p:cNvSpPr>
          <p:nvPr>
            <p:ph type="body" sz="quarter" idx="14"/>
          </p:nvPr>
        </p:nvSpPr>
        <p:spPr>
          <a:xfrm>
            <a:off x="931863" y="4447432"/>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2" name="Picture 21">
            <a:extLst>
              <a:ext uri="{FF2B5EF4-FFF2-40B4-BE49-F238E27FC236}">
                <a16:creationId xmlns:a16="http://schemas.microsoft.com/office/drawing/2014/main" id="{69218930-50E6-403A-969C-B1F4493469F0}"/>
              </a:ext>
            </a:extLst>
          </p:cNvPr>
          <p:cNvPicPr>
            <a:picLocks noChangeAspect="1"/>
          </p:cNvPicPr>
          <p:nvPr userDrawn="1"/>
        </p:nvPicPr>
        <p:blipFill>
          <a:blip r:embed="rId6"/>
          <a:srcRect/>
          <a:stretch/>
        </p:blipFill>
        <p:spPr>
          <a:xfrm>
            <a:off x="423997" y="1318923"/>
            <a:ext cx="365455" cy="365455"/>
          </a:xfrm>
          <a:prstGeom prst="rect">
            <a:avLst/>
          </a:prstGeom>
        </p:spPr>
      </p:pic>
      <p:sp>
        <p:nvSpPr>
          <p:cNvPr id="23" name="Text Placeholder 4">
            <a:extLst>
              <a:ext uri="{FF2B5EF4-FFF2-40B4-BE49-F238E27FC236}">
                <a16:creationId xmlns:a16="http://schemas.microsoft.com/office/drawing/2014/main" id="{7D6DECD1-324F-45AC-BF3C-B225B523B410}"/>
              </a:ext>
            </a:extLst>
          </p:cNvPr>
          <p:cNvSpPr>
            <a:spLocks noGrp="1"/>
          </p:cNvSpPr>
          <p:nvPr>
            <p:ph type="body" sz="quarter" idx="15"/>
          </p:nvPr>
        </p:nvSpPr>
        <p:spPr>
          <a:xfrm>
            <a:off x="931863" y="1355918"/>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4" name="Picture 23">
            <a:extLst>
              <a:ext uri="{FF2B5EF4-FFF2-40B4-BE49-F238E27FC236}">
                <a16:creationId xmlns:a16="http://schemas.microsoft.com/office/drawing/2014/main" id="{77099E31-6EF6-470B-BB91-CDD9FAF232D3}"/>
              </a:ext>
            </a:extLst>
          </p:cNvPr>
          <p:cNvPicPr>
            <a:picLocks noChangeAspect="1"/>
          </p:cNvPicPr>
          <p:nvPr userDrawn="1"/>
        </p:nvPicPr>
        <p:blipFill>
          <a:blip r:embed="rId7"/>
          <a:srcRect/>
          <a:stretch/>
        </p:blipFill>
        <p:spPr>
          <a:xfrm>
            <a:off x="423997" y="1801719"/>
            <a:ext cx="365455" cy="365455"/>
          </a:xfrm>
          <a:prstGeom prst="rect">
            <a:avLst/>
          </a:prstGeom>
        </p:spPr>
      </p:pic>
      <p:sp>
        <p:nvSpPr>
          <p:cNvPr id="25" name="Text Placeholder 4">
            <a:extLst>
              <a:ext uri="{FF2B5EF4-FFF2-40B4-BE49-F238E27FC236}">
                <a16:creationId xmlns:a16="http://schemas.microsoft.com/office/drawing/2014/main" id="{0FE1273A-53A2-4D63-8958-DC8252F5EF2E}"/>
              </a:ext>
            </a:extLst>
          </p:cNvPr>
          <p:cNvSpPr>
            <a:spLocks noGrp="1"/>
          </p:cNvSpPr>
          <p:nvPr>
            <p:ph type="body" sz="quarter" idx="16"/>
          </p:nvPr>
        </p:nvSpPr>
        <p:spPr>
          <a:xfrm>
            <a:off x="931863" y="1838714"/>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6" name="Picture 25">
            <a:extLst>
              <a:ext uri="{FF2B5EF4-FFF2-40B4-BE49-F238E27FC236}">
                <a16:creationId xmlns:a16="http://schemas.microsoft.com/office/drawing/2014/main" id="{97B7EDFB-AAE6-4BD0-9B92-ABB43FAFC881}"/>
              </a:ext>
            </a:extLst>
          </p:cNvPr>
          <p:cNvPicPr>
            <a:picLocks noChangeAspect="1"/>
          </p:cNvPicPr>
          <p:nvPr userDrawn="1"/>
        </p:nvPicPr>
        <p:blipFill>
          <a:blip r:embed="rId8"/>
          <a:srcRect/>
          <a:stretch/>
        </p:blipFill>
        <p:spPr>
          <a:xfrm>
            <a:off x="423997" y="2909030"/>
            <a:ext cx="365455" cy="365455"/>
          </a:xfrm>
          <a:prstGeom prst="rect">
            <a:avLst/>
          </a:prstGeom>
        </p:spPr>
      </p:pic>
      <p:sp>
        <p:nvSpPr>
          <p:cNvPr id="27" name="Text Placeholder 4">
            <a:extLst>
              <a:ext uri="{FF2B5EF4-FFF2-40B4-BE49-F238E27FC236}">
                <a16:creationId xmlns:a16="http://schemas.microsoft.com/office/drawing/2014/main" id="{FD999EA4-53CC-4613-9119-74809CB54CEC}"/>
              </a:ext>
            </a:extLst>
          </p:cNvPr>
          <p:cNvSpPr>
            <a:spLocks noGrp="1"/>
          </p:cNvSpPr>
          <p:nvPr>
            <p:ph type="body" sz="quarter" idx="17"/>
          </p:nvPr>
        </p:nvSpPr>
        <p:spPr>
          <a:xfrm>
            <a:off x="931863" y="2946025"/>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8" name="Picture 27">
            <a:extLst>
              <a:ext uri="{FF2B5EF4-FFF2-40B4-BE49-F238E27FC236}">
                <a16:creationId xmlns:a16="http://schemas.microsoft.com/office/drawing/2014/main" id="{0FFE43F9-67DF-48FA-8C61-E22F894EECB2}"/>
              </a:ext>
            </a:extLst>
          </p:cNvPr>
          <p:cNvPicPr>
            <a:picLocks noChangeAspect="1"/>
          </p:cNvPicPr>
          <p:nvPr userDrawn="1"/>
        </p:nvPicPr>
        <p:blipFill>
          <a:blip r:embed="rId9"/>
          <a:srcRect/>
          <a:stretch/>
        </p:blipFill>
        <p:spPr>
          <a:xfrm>
            <a:off x="423997" y="2280348"/>
            <a:ext cx="365455" cy="365455"/>
          </a:xfrm>
          <a:prstGeom prst="rect">
            <a:avLst/>
          </a:prstGeom>
        </p:spPr>
      </p:pic>
      <p:sp>
        <p:nvSpPr>
          <p:cNvPr id="29" name="Text Placeholder 4">
            <a:extLst>
              <a:ext uri="{FF2B5EF4-FFF2-40B4-BE49-F238E27FC236}">
                <a16:creationId xmlns:a16="http://schemas.microsoft.com/office/drawing/2014/main" id="{8FC45F5F-CB38-402B-8BD6-250B37E3BC72}"/>
              </a:ext>
            </a:extLst>
          </p:cNvPr>
          <p:cNvSpPr>
            <a:spLocks noGrp="1"/>
          </p:cNvSpPr>
          <p:nvPr>
            <p:ph type="body" sz="quarter" idx="18"/>
          </p:nvPr>
        </p:nvSpPr>
        <p:spPr>
          <a:xfrm>
            <a:off x="931863" y="2317343"/>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spTree>
    <p:extLst>
      <p:ext uri="{BB962C8B-B14F-4D97-AF65-F5344CB8AC3E}">
        <p14:creationId xmlns:p14="http://schemas.microsoft.com/office/powerpoint/2010/main" val="4225646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reserve="1" userDrawn="1">
  <p:cSld name="Big Text, Subtitle">
    <p:bg>
      <p:bgPr>
        <a:solidFill>
          <a:srgbClr val="279989"/>
        </a:solidFill>
        <a:effectLst/>
      </p:bgPr>
    </p:bg>
    <p:spTree>
      <p:nvGrpSpPr>
        <p:cNvPr id="1" name="Shape 40"/>
        <p:cNvGrpSpPr/>
        <p:nvPr/>
      </p:nvGrpSpPr>
      <p:grpSpPr>
        <a:xfrm>
          <a:off x="0" y="0"/>
          <a:ext cx="0" cy="0"/>
          <a:chOff x="0" y="0"/>
          <a:chExt cx="0" cy="0"/>
        </a:xfrm>
      </p:grpSpPr>
      <p:sp>
        <p:nvSpPr>
          <p:cNvPr id="42" name="Google Shape;42;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 name="Title 1">
            <a:extLst>
              <a:ext uri="{FF2B5EF4-FFF2-40B4-BE49-F238E27FC236}">
                <a16:creationId xmlns:a16="http://schemas.microsoft.com/office/drawing/2014/main" id="{F94C3C79-8EED-43F1-A883-03905119DAD6}"/>
              </a:ext>
            </a:extLst>
          </p:cNvPr>
          <p:cNvSpPr>
            <a:spLocks noGrp="1"/>
          </p:cNvSpPr>
          <p:nvPr>
            <p:ph type="title"/>
          </p:nvPr>
        </p:nvSpPr>
        <p:spPr>
          <a:xfrm>
            <a:off x="685800" y="285750"/>
            <a:ext cx="7772400" cy="2843447"/>
          </a:xfrm>
        </p:spPr>
        <p:txBody>
          <a:bodyPr lIns="0" tIns="0" rIns="0" bIns="0" anchor="b" anchorCtr="0">
            <a:normAutofit/>
          </a:bodyPr>
          <a:lstStyle>
            <a:lvl1pPr algn="ctr">
              <a:defRPr sz="6000">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6EDDD48-BEDA-445B-A459-16FE69462FF8}"/>
              </a:ext>
            </a:extLst>
          </p:cNvPr>
          <p:cNvSpPr>
            <a:spLocks noGrp="1"/>
          </p:cNvSpPr>
          <p:nvPr>
            <p:ph type="body" sz="quarter" idx="13"/>
          </p:nvPr>
        </p:nvSpPr>
        <p:spPr>
          <a:xfrm>
            <a:off x="685800" y="3339036"/>
            <a:ext cx="7772400" cy="685800"/>
          </a:xfrm>
        </p:spPr>
        <p:txBody>
          <a:bodyPr/>
          <a:lstStyle>
            <a:lvl1pPr marL="114300" indent="0" algn="ctr">
              <a:buNone/>
              <a:defRPr>
                <a:solidFill>
                  <a:schemeClr val="bg1"/>
                </a:solidFill>
                <a:latin typeface="Montserrat SemiBold" panose="00000700000000000000" pitchFamily="50" charset="0"/>
              </a:defRPr>
            </a:lvl1pPr>
            <a:lvl2pPr marL="596900" indent="0" algn="ctr">
              <a:buNone/>
              <a:defRPr>
                <a:solidFill>
                  <a:schemeClr val="bg1"/>
                </a:solidFill>
                <a:latin typeface="+mj-lt"/>
              </a:defRPr>
            </a:lvl2pPr>
            <a:lvl3pPr marL="1054100" indent="0" algn="ctr">
              <a:buNone/>
              <a:defRPr>
                <a:solidFill>
                  <a:schemeClr val="bg1"/>
                </a:solidFill>
                <a:latin typeface="+mj-lt"/>
              </a:defRPr>
            </a:lvl3pPr>
            <a:lvl4pPr marL="1511300" indent="0" algn="ctr">
              <a:buNone/>
              <a:defRPr>
                <a:solidFill>
                  <a:schemeClr val="bg1"/>
                </a:solidFill>
                <a:latin typeface="+mj-lt"/>
              </a:defRPr>
            </a:lvl4pPr>
            <a:lvl5pPr marL="1968500" indent="0" algn="ctr">
              <a:buNone/>
              <a:defRPr>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4228974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ig number" userDrawn="1">
  <p:cSld name="Blank">
    <p:bg>
      <p:bgPr>
        <a:solidFill>
          <a:schemeClr val="bg1"/>
        </a:solidFill>
        <a:effectLst/>
      </p:bgPr>
    </p:bg>
    <p:spTree>
      <p:nvGrpSpPr>
        <p:cNvPr id="1" name="Shape 55"/>
        <p:cNvGrpSpPr/>
        <p:nvPr/>
      </p:nvGrpSpPr>
      <p:grpSpPr>
        <a:xfrm>
          <a:off x="0" y="0"/>
          <a:ext cx="0" cy="0"/>
          <a:chOff x="0" y="0"/>
          <a:chExt cx="0" cy="0"/>
        </a:xfrm>
      </p:grpSpPr>
      <p:sp>
        <p:nvSpPr>
          <p:cNvPr id="58" name="Google Shape;58;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Blank, Green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111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reserve="1" userDrawn="1">
  <p:cSld name="Blank, Green Textured Backround">
    <p:bg>
      <p:bgPr>
        <a:solidFill>
          <a:srgbClr val="279989"/>
        </a:solidFill>
        <a:effectLst/>
      </p:bgPr>
    </p:bg>
    <p:spTree>
      <p:nvGrpSpPr>
        <p:cNvPr id="1" name="Shape 55"/>
        <p:cNvGrpSpPr/>
        <p:nvPr/>
      </p:nvGrpSpPr>
      <p:grpSpPr>
        <a:xfrm>
          <a:off x="0" y="0"/>
          <a:ext cx="0" cy="0"/>
          <a:chOff x="0" y="0"/>
          <a:chExt cx="0" cy="0"/>
        </a:xfrm>
      </p:grpSpPr>
      <p:sp>
        <p:nvSpPr>
          <p:cNvPr id="58" name="Google Shape;58;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68566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452362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514350" y="3824577"/>
            <a:ext cx="3011068" cy="918375"/>
          </a:xfrm>
          <a:prstGeom prst="rect">
            <a:avLst/>
          </a:prstGeom>
          <a:noFill/>
          <a:ln>
            <a:noFill/>
          </a:ln>
        </p:spPr>
      </p:pic>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spTree>
    <p:extLst>
      <p:ext uri="{BB962C8B-B14F-4D97-AF65-F5344CB8AC3E}">
        <p14:creationId xmlns:p14="http://schemas.microsoft.com/office/powerpoint/2010/main" val="388206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sp>
        <p:nvSpPr>
          <p:cNvPr id="9" name="Rectangle 8">
            <a:extLst>
              <a:ext uri="{FF2B5EF4-FFF2-40B4-BE49-F238E27FC236}">
                <a16:creationId xmlns:a16="http://schemas.microsoft.com/office/drawing/2014/main" id="{752C92CC-CB33-4A2F-B198-693A50FEF473}"/>
              </a:ext>
            </a:extLst>
          </p:cNvPr>
          <p:cNvSpPr/>
          <p:nvPr userDrawn="1"/>
        </p:nvSpPr>
        <p:spPr>
          <a:xfrm>
            <a:off x="4540" y="4676932"/>
            <a:ext cx="5100452" cy="467676"/>
          </a:xfrm>
          <a:prstGeom prst="rect">
            <a:avLst/>
          </a:prstGeom>
          <a:solidFill>
            <a:srgbClr val="FEB70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pic>
        <p:nvPicPr>
          <p:cNvPr id="4" name="Picture 3">
            <a:extLst>
              <a:ext uri="{FF2B5EF4-FFF2-40B4-BE49-F238E27FC236}">
                <a16:creationId xmlns:a16="http://schemas.microsoft.com/office/drawing/2014/main" id="{2938A4AB-1A08-40BA-A511-71DD1A4E70ED}"/>
              </a:ext>
            </a:extLst>
          </p:cNvPr>
          <p:cNvPicPr>
            <a:picLocks noChangeAspect="1"/>
          </p:cNvPicPr>
          <p:nvPr userDrawn="1"/>
        </p:nvPicPr>
        <p:blipFill>
          <a:blip r:embed="rId2"/>
          <a:stretch>
            <a:fillRect/>
          </a:stretch>
        </p:blipFill>
        <p:spPr>
          <a:xfrm>
            <a:off x="266857" y="3206682"/>
            <a:ext cx="2757408" cy="1309769"/>
          </a:xfrm>
          <a:prstGeom prst="rect">
            <a:avLst/>
          </a:prstGeom>
        </p:spPr>
      </p:pic>
    </p:spTree>
    <p:extLst>
      <p:ext uri="{BB962C8B-B14F-4D97-AF65-F5344CB8AC3E}">
        <p14:creationId xmlns:p14="http://schemas.microsoft.com/office/powerpoint/2010/main" val="414700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sp>
        <p:nvSpPr>
          <p:cNvPr id="9" name="Rectangle 8">
            <a:extLst>
              <a:ext uri="{FF2B5EF4-FFF2-40B4-BE49-F238E27FC236}">
                <a16:creationId xmlns:a16="http://schemas.microsoft.com/office/drawing/2014/main" id="{752C92CC-CB33-4A2F-B198-693A50FEF473}"/>
              </a:ext>
            </a:extLst>
          </p:cNvPr>
          <p:cNvSpPr/>
          <p:nvPr userDrawn="1"/>
        </p:nvSpPr>
        <p:spPr>
          <a:xfrm>
            <a:off x="4540" y="4676932"/>
            <a:ext cx="5100452" cy="467676"/>
          </a:xfrm>
          <a:prstGeom prst="rect">
            <a:avLst/>
          </a:prstGeom>
          <a:solidFill>
            <a:srgbClr val="FEB70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pic>
        <p:nvPicPr>
          <p:cNvPr id="13" name="Picture 12">
            <a:extLst>
              <a:ext uri="{FF2B5EF4-FFF2-40B4-BE49-F238E27FC236}">
                <a16:creationId xmlns:a16="http://schemas.microsoft.com/office/drawing/2014/main" id="{E657A84A-56E9-4B02-8F46-981AE8EA2556}"/>
              </a:ext>
            </a:extLst>
          </p:cNvPr>
          <p:cNvPicPr>
            <a:picLocks noChangeAspect="1"/>
          </p:cNvPicPr>
          <p:nvPr userDrawn="1"/>
        </p:nvPicPr>
        <p:blipFill>
          <a:blip r:embed="rId2"/>
          <a:srcRect/>
          <a:stretch/>
        </p:blipFill>
        <p:spPr>
          <a:xfrm>
            <a:off x="390529" y="4837121"/>
            <a:ext cx="2809872" cy="316111"/>
          </a:xfrm>
          <a:prstGeom prst="rect">
            <a:avLst/>
          </a:prstGeom>
        </p:spPr>
      </p:pic>
      <p:pic>
        <p:nvPicPr>
          <p:cNvPr id="4" name="Picture 3">
            <a:extLst>
              <a:ext uri="{FF2B5EF4-FFF2-40B4-BE49-F238E27FC236}">
                <a16:creationId xmlns:a16="http://schemas.microsoft.com/office/drawing/2014/main" id="{2938A4AB-1A08-40BA-A511-71DD1A4E70ED}"/>
              </a:ext>
            </a:extLst>
          </p:cNvPr>
          <p:cNvPicPr>
            <a:picLocks noChangeAspect="1"/>
          </p:cNvPicPr>
          <p:nvPr userDrawn="1"/>
        </p:nvPicPr>
        <p:blipFill>
          <a:blip r:embed="rId3"/>
          <a:stretch>
            <a:fillRect/>
          </a:stretch>
        </p:blipFill>
        <p:spPr>
          <a:xfrm>
            <a:off x="266857" y="3206682"/>
            <a:ext cx="2757408" cy="1309769"/>
          </a:xfrm>
          <a:prstGeom prst="rect">
            <a:avLst/>
          </a:prstGeom>
        </p:spPr>
      </p:pic>
    </p:spTree>
    <p:extLst>
      <p:ext uri="{BB962C8B-B14F-4D97-AF65-F5344CB8AC3E}">
        <p14:creationId xmlns:p14="http://schemas.microsoft.com/office/powerpoint/2010/main" val="2264074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sp>
        <p:nvSpPr>
          <p:cNvPr id="9" name="Rectangle 8">
            <a:extLst>
              <a:ext uri="{FF2B5EF4-FFF2-40B4-BE49-F238E27FC236}">
                <a16:creationId xmlns:a16="http://schemas.microsoft.com/office/drawing/2014/main" id="{752C92CC-CB33-4A2F-B198-693A50FEF473}"/>
              </a:ext>
            </a:extLst>
          </p:cNvPr>
          <p:cNvSpPr/>
          <p:nvPr userDrawn="1"/>
        </p:nvSpPr>
        <p:spPr>
          <a:xfrm>
            <a:off x="4540" y="4676932"/>
            <a:ext cx="5100452" cy="467676"/>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pic>
        <p:nvPicPr>
          <p:cNvPr id="13" name="Picture 12">
            <a:extLst>
              <a:ext uri="{FF2B5EF4-FFF2-40B4-BE49-F238E27FC236}">
                <a16:creationId xmlns:a16="http://schemas.microsoft.com/office/drawing/2014/main" id="{E657A84A-56E9-4B02-8F46-981AE8EA2556}"/>
              </a:ext>
            </a:extLst>
          </p:cNvPr>
          <p:cNvPicPr>
            <a:picLocks noChangeAspect="1"/>
          </p:cNvPicPr>
          <p:nvPr userDrawn="1"/>
        </p:nvPicPr>
        <p:blipFill>
          <a:blip r:embed="rId2"/>
          <a:srcRect/>
          <a:stretch/>
        </p:blipFill>
        <p:spPr>
          <a:xfrm>
            <a:off x="390529" y="4837121"/>
            <a:ext cx="2809872" cy="316111"/>
          </a:xfrm>
          <a:prstGeom prst="rect">
            <a:avLst/>
          </a:prstGeom>
        </p:spPr>
      </p:pic>
      <p:pic>
        <p:nvPicPr>
          <p:cNvPr id="4" name="Picture 3">
            <a:extLst>
              <a:ext uri="{FF2B5EF4-FFF2-40B4-BE49-F238E27FC236}">
                <a16:creationId xmlns:a16="http://schemas.microsoft.com/office/drawing/2014/main" id="{2938A4AB-1A08-40BA-A511-71DD1A4E70ED}"/>
              </a:ext>
            </a:extLst>
          </p:cNvPr>
          <p:cNvPicPr>
            <a:picLocks noChangeAspect="1"/>
          </p:cNvPicPr>
          <p:nvPr userDrawn="1"/>
        </p:nvPicPr>
        <p:blipFill>
          <a:blip r:embed="rId3"/>
          <a:stretch>
            <a:fillRect/>
          </a:stretch>
        </p:blipFill>
        <p:spPr>
          <a:xfrm>
            <a:off x="266857" y="3206682"/>
            <a:ext cx="2757408" cy="1309769"/>
          </a:xfrm>
          <a:prstGeom prst="rect">
            <a:avLst/>
          </a:prstGeom>
        </p:spPr>
      </p:pic>
    </p:spTree>
    <p:extLst>
      <p:ext uri="{BB962C8B-B14F-4D97-AF65-F5344CB8AC3E}">
        <p14:creationId xmlns:p14="http://schemas.microsoft.com/office/powerpoint/2010/main" val="167791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sp>
        <p:nvSpPr>
          <p:cNvPr id="9" name="Rectangle 8">
            <a:extLst>
              <a:ext uri="{FF2B5EF4-FFF2-40B4-BE49-F238E27FC236}">
                <a16:creationId xmlns:a16="http://schemas.microsoft.com/office/drawing/2014/main" id="{752C92CC-CB33-4A2F-B198-693A50FEF473}"/>
              </a:ext>
            </a:extLst>
          </p:cNvPr>
          <p:cNvSpPr/>
          <p:nvPr userDrawn="1"/>
        </p:nvSpPr>
        <p:spPr>
          <a:xfrm>
            <a:off x="4540" y="4676932"/>
            <a:ext cx="5100452" cy="467676"/>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pic>
        <p:nvPicPr>
          <p:cNvPr id="4" name="Picture 3">
            <a:extLst>
              <a:ext uri="{FF2B5EF4-FFF2-40B4-BE49-F238E27FC236}">
                <a16:creationId xmlns:a16="http://schemas.microsoft.com/office/drawing/2014/main" id="{2938A4AB-1A08-40BA-A511-71DD1A4E70ED}"/>
              </a:ext>
            </a:extLst>
          </p:cNvPr>
          <p:cNvPicPr>
            <a:picLocks noChangeAspect="1"/>
          </p:cNvPicPr>
          <p:nvPr userDrawn="1"/>
        </p:nvPicPr>
        <p:blipFill>
          <a:blip r:embed="rId2"/>
          <a:stretch>
            <a:fillRect/>
          </a:stretch>
        </p:blipFill>
        <p:spPr>
          <a:xfrm>
            <a:off x="266857" y="3206682"/>
            <a:ext cx="2757408" cy="1309769"/>
          </a:xfrm>
          <a:prstGeom prst="rect">
            <a:avLst/>
          </a:prstGeom>
        </p:spPr>
      </p:pic>
    </p:spTree>
    <p:extLst>
      <p:ext uri="{BB962C8B-B14F-4D97-AF65-F5344CB8AC3E}">
        <p14:creationId xmlns:p14="http://schemas.microsoft.com/office/powerpoint/2010/main" val="407611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wo columns" preserve="1" userDrawn="1">
  <p:cSld name="1_Title and two columns">
    <p:bg>
      <p:bgPr>
        <a:solidFill>
          <a:srgbClr val="279989"/>
        </a:solidFill>
        <a:effectLst/>
      </p:bgPr>
    </p:bg>
    <p:spTree>
      <p:nvGrpSpPr>
        <p:cNvPr id="1" name="Shape 22"/>
        <p:cNvGrpSpPr/>
        <p:nvPr/>
      </p:nvGrpSpPr>
      <p:grpSpPr>
        <a:xfrm>
          <a:off x="0" y="0"/>
          <a:ext cx="0" cy="0"/>
          <a:chOff x="0" y="0"/>
          <a:chExt cx="0" cy="0"/>
        </a:xfrm>
      </p:grpSpPr>
      <p:sp>
        <p:nvSpPr>
          <p:cNvPr id="23" name="Google Shape;23;p5"/>
          <p:cNvSpPr/>
          <p:nvPr/>
        </p:nvSpPr>
        <p:spPr>
          <a:xfrm rot="10800000" flipH="1">
            <a:off x="0" y="701228"/>
            <a:ext cx="9144000" cy="444227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32;p6">
            <a:extLst>
              <a:ext uri="{FF2B5EF4-FFF2-40B4-BE49-F238E27FC236}">
                <a16:creationId xmlns:a16="http://schemas.microsoft.com/office/drawing/2014/main" id="{3859DCE9-401E-4106-9B3B-353227A744DF}"/>
              </a:ext>
            </a:extLst>
          </p:cNvPr>
          <p:cNvSpPr txBox="1">
            <a:spLocks noGrp="1"/>
          </p:cNvSpPr>
          <p:nvPr>
            <p:ph type="title"/>
          </p:nvPr>
        </p:nvSpPr>
        <p:spPr>
          <a:xfrm>
            <a:off x="685798" y="16350"/>
            <a:ext cx="8239051" cy="710598"/>
          </a:xfrm>
          <a:prstGeom prst="rect">
            <a:avLst/>
          </a:prstGeom>
        </p:spPr>
        <p:txBody>
          <a:bodyPr spcFirstLastPara="1" wrap="square" lIns="0" tIns="0" rIns="0" bIns="91440" anchor="b" anchorCtr="0">
            <a:normAutofit/>
          </a:bodyPr>
          <a:lstStyle>
            <a:lvl1pPr lvl="0" algn="l">
              <a:spcBef>
                <a:spcPts val="0"/>
              </a:spcBef>
              <a:spcAft>
                <a:spcPts val="0"/>
              </a:spcAft>
              <a:buSzPts val="1800"/>
              <a:buNone/>
              <a:defRPr sz="20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9" name="Body Level One…">
            <a:extLst>
              <a:ext uri="{FF2B5EF4-FFF2-40B4-BE49-F238E27FC236}">
                <a16:creationId xmlns:a16="http://schemas.microsoft.com/office/drawing/2014/main" id="{E703A5C7-FB27-4C12-AF7E-ECD1531EE26B}"/>
              </a:ext>
            </a:extLst>
          </p:cNvPr>
          <p:cNvSpPr txBox="1">
            <a:spLocks noGrp="1"/>
          </p:cNvSpPr>
          <p:nvPr>
            <p:ph type="body" idx="13" hasCustomPrompt="1"/>
          </p:nvPr>
        </p:nvSpPr>
        <p:spPr>
          <a:xfrm>
            <a:off x="685798" y="1011767"/>
            <a:ext cx="7769282" cy="3617508"/>
          </a:xfrm>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pic>
        <p:nvPicPr>
          <p:cNvPr id="8" name="Picture 7">
            <a:extLst>
              <a:ext uri="{FF2B5EF4-FFF2-40B4-BE49-F238E27FC236}">
                <a16:creationId xmlns:a16="http://schemas.microsoft.com/office/drawing/2014/main" id="{FAA8557C-6DFC-45C2-B7C8-626B505F6496}"/>
              </a:ext>
            </a:extLst>
          </p:cNvPr>
          <p:cNvPicPr>
            <a:picLocks noChangeAspect="1"/>
          </p:cNvPicPr>
          <p:nvPr userDrawn="1"/>
        </p:nvPicPr>
        <p:blipFill>
          <a:blip r:embed="rId2"/>
          <a:srcRect/>
          <a:stretch/>
        </p:blipFill>
        <p:spPr>
          <a:xfrm>
            <a:off x="7268482" y="4695623"/>
            <a:ext cx="1183300" cy="360907"/>
          </a:xfrm>
          <a:prstGeom prst="rect">
            <a:avLst/>
          </a:prstGeom>
        </p:spPr>
      </p:pic>
    </p:spTree>
    <p:extLst>
      <p:ext uri="{BB962C8B-B14F-4D97-AF65-F5344CB8AC3E}">
        <p14:creationId xmlns:p14="http://schemas.microsoft.com/office/powerpoint/2010/main" val="170488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userDrawn="1">
  <p:cSld name="TITLE_ONLY">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726948"/>
            <a:ext cx="9144000" cy="441655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685798" y="16350"/>
            <a:ext cx="8239051" cy="710598"/>
          </a:xfrm>
          <a:prstGeom prst="rect">
            <a:avLst/>
          </a:prstGeom>
        </p:spPr>
        <p:txBody>
          <a:bodyPr spcFirstLastPara="1" wrap="square" lIns="0" tIns="0" rIns="0" bIns="91440" anchor="b" anchorCtr="0">
            <a:normAutofit/>
          </a:bodyPr>
          <a:lstStyle>
            <a:lvl1pPr lvl="0" algn="l">
              <a:spcBef>
                <a:spcPts val="0"/>
              </a:spcBef>
              <a:spcAft>
                <a:spcPts val="0"/>
              </a:spcAft>
              <a:buSzPts val="1800"/>
              <a:buNone/>
              <a:defRPr sz="20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6E50E9B5-1738-470F-B9F9-FE8AEC43773F}"/>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6" name="Body Level One…">
            <a:extLst>
              <a:ext uri="{FF2B5EF4-FFF2-40B4-BE49-F238E27FC236}">
                <a16:creationId xmlns:a16="http://schemas.microsoft.com/office/drawing/2014/main" id="{44CC18A2-50E8-4E1B-8ECD-D92A79DF9D5D}"/>
              </a:ext>
            </a:extLst>
          </p:cNvPr>
          <p:cNvSpPr txBox="1">
            <a:spLocks noGrp="1"/>
          </p:cNvSpPr>
          <p:nvPr>
            <p:ph type="body" idx="13" hasCustomPrompt="1"/>
          </p:nvPr>
        </p:nvSpPr>
        <p:spPr>
          <a:xfrm>
            <a:off x="685798" y="1011767"/>
            <a:ext cx="7769282" cy="3617508"/>
          </a:xfrm>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279989"/>
        </a:solidFill>
        <a:effectLst/>
      </p:bgPr>
    </p:bg>
    <p:spTree>
      <p:nvGrpSpPr>
        <p:cNvPr id="1" name="Shape 5"/>
        <p:cNvGrpSpPr/>
        <p:nvPr/>
      </p:nvGrpSpPr>
      <p:grpSpPr>
        <a:xfrm>
          <a:off x="0" y="0"/>
          <a:ext cx="0" cy="0"/>
          <a:chOff x="0" y="0"/>
          <a:chExt cx="0" cy="0"/>
        </a:xfrm>
      </p:grpSpPr>
      <p:pic>
        <p:nvPicPr>
          <p:cNvPr id="5" name="Google Shape;216;p52">
            <a:extLst>
              <a:ext uri="{FF2B5EF4-FFF2-40B4-BE49-F238E27FC236}">
                <a16:creationId xmlns:a16="http://schemas.microsoft.com/office/drawing/2014/main" id="{9D7A5DB8-E419-42EB-8A0D-27DC8496FF62}"/>
              </a:ext>
            </a:extLst>
          </p:cNvPr>
          <p:cNvPicPr preferRelativeResize="0"/>
          <p:nvPr userDrawn="1"/>
        </p:nvPicPr>
        <p:blipFill rotWithShape="1">
          <a:blip r:embed="rId28">
            <a:alphaModFix amt="23000"/>
          </a:blip>
          <a:srcRect l="22141" t="11779" r="13573" b="33985"/>
          <a:stretch/>
        </p:blipFill>
        <p:spPr>
          <a:xfrm>
            <a:off x="10950" y="0"/>
            <a:ext cx="9144000" cy="5143500"/>
          </a:xfrm>
          <a:prstGeom prst="rect">
            <a:avLst/>
          </a:prstGeom>
          <a:noFill/>
          <a:ln>
            <a:noFill/>
          </a:ln>
        </p:spPr>
      </p:pic>
      <p:sp>
        <p:nvSpPr>
          <p:cNvPr id="9" name="Rectangle 8">
            <a:extLst>
              <a:ext uri="{FF2B5EF4-FFF2-40B4-BE49-F238E27FC236}">
                <a16:creationId xmlns:a16="http://schemas.microsoft.com/office/drawing/2014/main" id="{1A330DAC-9184-49BC-9346-165AB3929B91}"/>
              </a:ext>
            </a:extLst>
          </p:cNvPr>
          <p:cNvSpPr/>
          <p:nvPr userDrawn="1"/>
        </p:nvSpPr>
        <p:spPr>
          <a:xfrm>
            <a:off x="0" y="2286"/>
            <a:ext cx="9144000" cy="5138928"/>
          </a:xfrm>
          <a:prstGeom prst="rect">
            <a:avLst/>
          </a:prstGeom>
          <a:solidFill>
            <a:srgbClr val="27998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66" r:id="rId2"/>
    <p:sldLayoutId id="2147483667" r:id="rId3"/>
    <p:sldLayoutId id="2147483668" r:id="rId4"/>
    <p:sldLayoutId id="2147483672" r:id="rId5"/>
    <p:sldLayoutId id="2147483670" r:id="rId6"/>
    <p:sldLayoutId id="2147483673" r:id="rId7"/>
    <p:sldLayoutId id="2147483664" r:id="rId8"/>
    <p:sldLayoutId id="2147483652" r:id="rId9"/>
    <p:sldLayoutId id="2147483676" r:id="rId10"/>
    <p:sldLayoutId id="2147483663" r:id="rId11"/>
    <p:sldLayoutId id="2147483678" r:id="rId12"/>
    <p:sldLayoutId id="2147483677" r:id="rId13"/>
    <p:sldLayoutId id="2147483669" r:id="rId14"/>
    <p:sldLayoutId id="2147483660" r:id="rId15"/>
    <p:sldLayoutId id="2147483665" r:id="rId16"/>
    <p:sldLayoutId id="2147483674" r:id="rId17"/>
    <p:sldLayoutId id="2147483681" r:id="rId18"/>
    <p:sldLayoutId id="2147483683" r:id="rId19"/>
    <p:sldLayoutId id="2147483684" r:id="rId20"/>
    <p:sldLayoutId id="2147483682" r:id="rId21"/>
    <p:sldLayoutId id="2147483680" r:id="rId22"/>
    <p:sldLayoutId id="2147483657" r:id="rId23"/>
    <p:sldLayoutId id="2147483661" r:id="rId24"/>
    <p:sldLayoutId id="2147483679" r:id="rId25"/>
    <p:sldLayoutId id="214748366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detroitmi.gov/departments/detroit-parks-recreation/adopt-park-stewardship-program"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hyperlink" Target="https://detroitmi.gov/departments/detroit-parks-recreation/adopt-park-stewardship-program" TargetMode="External"/><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0" name="Title 9">
            <a:extLst>
              <a:ext uri="{FF2B5EF4-FFF2-40B4-BE49-F238E27FC236}">
                <a16:creationId xmlns:a16="http://schemas.microsoft.com/office/drawing/2014/main" id="{21544880-0EBC-4BA4-9309-003EEF786C66}"/>
              </a:ext>
            </a:extLst>
          </p:cNvPr>
          <p:cNvSpPr>
            <a:spLocks noGrp="1"/>
          </p:cNvSpPr>
          <p:nvPr>
            <p:ph type="ctrTitle"/>
          </p:nvPr>
        </p:nvSpPr>
        <p:spPr>
          <a:xfrm>
            <a:off x="0" y="1193525"/>
            <a:ext cx="4904509" cy="1559400"/>
          </a:xfrm>
        </p:spPr>
        <p:txBody>
          <a:bodyPr>
            <a:noAutofit/>
          </a:bodyPr>
          <a:lstStyle/>
          <a:p>
            <a:pPr algn="ctr"/>
            <a:r>
              <a:rPr lang="en-US" sz="2800"/>
              <a:t>Adopt-A-Park Stewardship Program</a:t>
            </a:r>
          </a:p>
        </p:txBody>
      </p:sp>
      <p:sp>
        <p:nvSpPr>
          <p:cNvPr id="11" name="Subtitle 10">
            <a:extLst>
              <a:ext uri="{FF2B5EF4-FFF2-40B4-BE49-F238E27FC236}">
                <a16:creationId xmlns:a16="http://schemas.microsoft.com/office/drawing/2014/main" id="{7247D867-E554-4478-B590-683F6871BB0F}"/>
              </a:ext>
            </a:extLst>
          </p:cNvPr>
          <p:cNvSpPr>
            <a:spLocks noGrp="1"/>
          </p:cNvSpPr>
          <p:nvPr>
            <p:ph type="subTitle" idx="1"/>
          </p:nvPr>
        </p:nvSpPr>
        <p:spPr>
          <a:xfrm>
            <a:off x="455015" y="2650973"/>
            <a:ext cx="4039009" cy="432900"/>
          </a:xfrm>
        </p:spPr>
        <p:txBody>
          <a:bodyPr>
            <a:normAutofit/>
          </a:bodyPr>
          <a:lstStyle/>
          <a:p>
            <a:pPr algn="ctr"/>
            <a:r>
              <a:rPr lang="en-US" dirty="0">
                <a:latin typeface="Montserrat"/>
              </a:rPr>
              <a:t>2023 Season</a:t>
            </a:r>
          </a:p>
        </p:txBody>
      </p:sp>
      <p:sp>
        <p:nvSpPr>
          <p:cNvPr id="12" name="Text Placeholder 11">
            <a:extLst>
              <a:ext uri="{FF2B5EF4-FFF2-40B4-BE49-F238E27FC236}">
                <a16:creationId xmlns:a16="http://schemas.microsoft.com/office/drawing/2014/main" id="{8576010D-D0D8-4D59-8A5B-5F7C308BBB72}"/>
              </a:ext>
            </a:extLst>
          </p:cNvPr>
          <p:cNvSpPr>
            <a:spLocks noGrp="1"/>
          </p:cNvSpPr>
          <p:nvPr>
            <p:ph type="body" sz="quarter" idx="14"/>
          </p:nvPr>
        </p:nvSpPr>
        <p:spPr/>
        <p:txBody>
          <a:bodyPr>
            <a:normAutofit/>
          </a:bodyPr>
          <a:lstStyle/>
          <a:p>
            <a:pPr algn="ctr"/>
            <a:r>
              <a:rPr lang="en-US">
                <a:latin typeface="Montserrat ExtraBold"/>
              </a:rPr>
              <a:t>General Services Department</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Picture 3" descr="IMG_4042_v2.JPG">
            <a:extLst>
              <a:ext uri="{FF2B5EF4-FFF2-40B4-BE49-F238E27FC236}">
                <a16:creationId xmlns:a16="http://schemas.microsoft.com/office/drawing/2014/main" id="{129644FC-85F8-7E92-9D03-B0EAD1E2C423}"/>
              </a:ext>
            </a:extLst>
          </p:cNvPr>
          <p:cNvPicPr>
            <a:picLocks noChangeAspect="1"/>
          </p:cNvPicPr>
          <p:nvPr/>
        </p:nvPicPr>
        <p:blipFill rotWithShape="1">
          <a:blip r:embed="rId3"/>
          <a:srcRect l="37365"/>
          <a:stretch/>
        </p:blipFill>
        <p:spPr>
          <a:xfrm>
            <a:off x="0" y="707854"/>
            <a:ext cx="5516136" cy="4434036"/>
          </a:xfrm>
          <a:prstGeom prst="rect">
            <a:avLst/>
          </a:prstGeom>
        </p:spPr>
      </p:pic>
      <p:sp>
        <p:nvSpPr>
          <p:cNvPr id="5" name="Rectangle 4">
            <a:extLst>
              <a:ext uri="{FF2B5EF4-FFF2-40B4-BE49-F238E27FC236}">
                <a16:creationId xmlns:a16="http://schemas.microsoft.com/office/drawing/2014/main" id="{D3917FEA-FBA8-DD0D-33C4-0F2279D0E86D}"/>
              </a:ext>
            </a:extLst>
          </p:cNvPr>
          <p:cNvSpPr/>
          <p:nvPr/>
        </p:nvSpPr>
        <p:spPr>
          <a:xfrm>
            <a:off x="4267198" y="707172"/>
            <a:ext cx="4850780" cy="4437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190D165-E5CE-4E60-8BB0-69D63279A182}"/>
              </a:ext>
            </a:extLst>
          </p:cNvPr>
          <p:cNvSpPr>
            <a:spLocks noGrp="1"/>
          </p:cNvSpPr>
          <p:nvPr>
            <p:ph type="body" idx="13"/>
          </p:nvPr>
        </p:nvSpPr>
        <p:spPr>
          <a:xfrm>
            <a:off x="4690944" y="593597"/>
            <a:ext cx="4076843" cy="4413083"/>
          </a:xfrm>
        </p:spPr>
        <p:txBody>
          <a:bodyPr spcFirstLastPara="1" wrap="square" lIns="0" tIns="0" rIns="0" bIns="0" anchor="ctr" anchorCtr="0">
            <a:noAutofit/>
          </a:bodyPr>
          <a:lstStyle/>
          <a:p>
            <a:pPr marL="114300" indent="0">
              <a:lnSpc>
                <a:spcPct val="150000"/>
              </a:lnSpc>
              <a:buNone/>
            </a:pPr>
            <a:endParaRPr lang="en-US" sz="1400">
              <a:latin typeface="Montserrat"/>
            </a:endParaRPr>
          </a:p>
          <a:p>
            <a:pPr marL="114300" indent="0">
              <a:lnSpc>
                <a:spcPct val="150000"/>
              </a:lnSpc>
              <a:buFont typeface="Arial" panose="020B0604020202020204" pitchFamily="34" charset="0"/>
              <a:buNone/>
            </a:pPr>
            <a:r>
              <a:rPr lang="en-US" sz="1400">
                <a:latin typeface="Montserrat"/>
              </a:rPr>
              <a:t>The Adopt-A-Park Stewardship Program is a re-launched park stewardship program, where community groups can apply to become stewards of their local park and take an active role in beautifying and activating the park for the upcoming year. </a:t>
            </a:r>
            <a:endParaRPr lang="en-US" i="1">
              <a:latin typeface="Montserrat"/>
            </a:endParaRPr>
          </a:p>
          <a:p>
            <a:pPr marL="285750" indent="-171450" algn="just">
              <a:lnSpc>
                <a:spcPct val="100000"/>
              </a:lnSpc>
              <a:buFont typeface="Arial" panose="020B0604020202020204" pitchFamily="34" charset="0"/>
              <a:buChar char="•"/>
            </a:pPr>
            <a:endParaRPr lang="en-US" b="1">
              <a:solidFill>
                <a:srgbClr val="279989"/>
              </a:solidFill>
              <a:latin typeface="+mn-lt"/>
            </a:endParaRPr>
          </a:p>
        </p:txBody>
      </p:sp>
      <p:sp>
        <p:nvSpPr>
          <p:cNvPr id="8" name="Title 5">
            <a:extLst>
              <a:ext uri="{FF2B5EF4-FFF2-40B4-BE49-F238E27FC236}">
                <a16:creationId xmlns:a16="http://schemas.microsoft.com/office/drawing/2014/main" id="{7A284A2E-0FBF-75BA-0F49-A8A02AD0A2DB}"/>
              </a:ext>
            </a:extLst>
          </p:cNvPr>
          <p:cNvSpPr>
            <a:spLocks noGrp="1"/>
          </p:cNvSpPr>
          <p:nvPr>
            <p:ph type="title"/>
          </p:nvPr>
        </p:nvSpPr>
        <p:spPr>
          <a:xfrm>
            <a:off x="667213" y="34935"/>
            <a:ext cx="8239051" cy="710598"/>
          </a:xfrm>
        </p:spPr>
        <p:txBody>
          <a:bodyPr spcFirstLastPara="1" wrap="square" lIns="0" tIns="0" rIns="0" bIns="91440" anchor="ctr" anchorCtr="0">
            <a:normAutofit/>
          </a:bodyPr>
          <a:lstStyle/>
          <a:p>
            <a:r>
              <a:rPr lang="en-US">
                <a:latin typeface="Montserrat ExtraBold"/>
              </a:rPr>
              <a:t>Adopt-A-Park Stewardship Program</a:t>
            </a:r>
          </a:p>
        </p:txBody>
      </p:sp>
    </p:spTree>
    <p:extLst>
      <p:ext uri="{BB962C8B-B14F-4D97-AF65-F5344CB8AC3E}">
        <p14:creationId xmlns:p14="http://schemas.microsoft.com/office/powerpoint/2010/main" val="139682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FE477B-E3F7-3C60-40EC-F34DC247F5A6}"/>
              </a:ext>
            </a:extLst>
          </p:cNvPr>
          <p:cNvSpPr/>
          <p:nvPr/>
        </p:nvSpPr>
        <p:spPr>
          <a:xfrm>
            <a:off x="4267198" y="707172"/>
            <a:ext cx="4850780" cy="4437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A8C43A53-4309-5F62-8531-D3FA59F0947C}"/>
              </a:ext>
            </a:extLst>
          </p:cNvPr>
          <p:cNvPicPr>
            <a:picLocks noChangeAspect="1"/>
          </p:cNvPicPr>
          <p:nvPr/>
        </p:nvPicPr>
        <p:blipFill rotWithShape="1">
          <a:blip r:embed="rId2"/>
          <a:srcRect l="3513" t="849" r="20684" b="-104"/>
          <a:stretch/>
        </p:blipFill>
        <p:spPr>
          <a:xfrm>
            <a:off x="-929" y="698061"/>
            <a:ext cx="4513194" cy="4426365"/>
          </a:xfrm>
          <a:prstGeom prst="rect">
            <a:avLst/>
          </a:prstGeom>
        </p:spPr>
      </p:pic>
      <p:sp>
        <p:nvSpPr>
          <p:cNvPr id="6" name="Title 5">
            <a:extLst>
              <a:ext uri="{FF2B5EF4-FFF2-40B4-BE49-F238E27FC236}">
                <a16:creationId xmlns:a16="http://schemas.microsoft.com/office/drawing/2014/main" id="{C98683F8-B982-E28E-DE60-69440D28D91E}"/>
              </a:ext>
            </a:extLst>
          </p:cNvPr>
          <p:cNvSpPr>
            <a:spLocks noGrp="1"/>
          </p:cNvSpPr>
          <p:nvPr>
            <p:ph type="title"/>
          </p:nvPr>
        </p:nvSpPr>
        <p:spPr>
          <a:xfrm>
            <a:off x="667213" y="34935"/>
            <a:ext cx="8239051" cy="710598"/>
          </a:xfrm>
        </p:spPr>
        <p:txBody>
          <a:bodyPr spcFirstLastPara="1" wrap="square" lIns="0" tIns="0" rIns="0" bIns="91440" anchor="ctr" anchorCtr="0">
            <a:normAutofit/>
          </a:bodyPr>
          <a:lstStyle/>
          <a:p>
            <a:r>
              <a:rPr lang="en-US">
                <a:latin typeface="Montserrat"/>
              </a:rPr>
              <a:t>Adopt-A-Park Stewardship Program: </a:t>
            </a:r>
            <a:r>
              <a:rPr lang="en-US">
                <a:latin typeface="Montserrat ExtraBold"/>
              </a:rPr>
              <a:t>What’s New?</a:t>
            </a:r>
            <a:endParaRPr lang="en-US"/>
          </a:p>
        </p:txBody>
      </p:sp>
      <p:sp>
        <p:nvSpPr>
          <p:cNvPr id="7" name="Text Placeholder 6">
            <a:extLst>
              <a:ext uri="{FF2B5EF4-FFF2-40B4-BE49-F238E27FC236}">
                <a16:creationId xmlns:a16="http://schemas.microsoft.com/office/drawing/2014/main" id="{4CCB6FBB-70C1-5DE9-DF9B-24608E798D30}"/>
              </a:ext>
            </a:extLst>
          </p:cNvPr>
          <p:cNvSpPr>
            <a:spLocks noGrp="1"/>
          </p:cNvSpPr>
          <p:nvPr>
            <p:ph type="body" idx="13"/>
          </p:nvPr>
        </p:nvSpPr>
        <p:spPr>
          <a:xfrm>
            <a:off x="4660717" y="597552"/>
            <a:ext cx="4306537" cy="4459983"/>
          </a:xfrm>
        </p:spPr>
        <p:txBody>
          <a:bodyPr spcFirstLastPara="1" wrap="square" lIns="0" tIns="0" rIns="0" bIns="0" anchor="t" anchorCtr="0">
            <a:noAutofit/>
          </a:bodyPr>
          <a:lstStyle/>
          <a:p>
            <a:pPr marL="114300" indent="0">
              <a:buNone/>
            </a:pPr>
            <a:endParaRPr lang="en-US">
              <a:latin typeface="Montserrat"/>
            </a:endParaRPr>
          </a:p>
          <a:p>
            <a:pPr marL="114300" indent="0">
              <a:spcAft>
                <a:spcPts val="600"/>
              </a:spcAft>
              <a:buNone/>
            </a:pPr>
            <a:r>
              <a:rPr lang="en-US" dirty="0">
                <a:latin typeface="Montserrat"/>
              </a:rPr>
              <a:t>Shift</a:t>
            </a:r>
            <a:r>
              <a:rPr lang="en-US" dirty="0">
                <a:solidFill>
                  <a:srgbClr val="737373"/>
                </a:solidFill>
                <a:latin typeface="Montserrat"/>
              </a:rPr>
              <a:t> from</a:t>
            </a:r>
            <a:r>
              <a:rPr lang="en-US" b="1" dirty="0">
                <a:solidFill>
                  <a:srgbClr val="279989"/>
                </a:solidFill>
                <a:latin typeface="Montserrat"/>
              </a:rPr>
              <a:t> mowing to stewardship</a:t>
            </a:r>
            <a:endParaRPr lang="en-US" dirty="0">
              <a:latin typeface="Montserrat"/>
            </a:endParaRPr>
          </a:p>
          <a:p>
            <a:pPr marL="114300" indent="0">
              <a:spcAft>
                <a:spcPts val="600"/>
              </a:spcAft>
              <a:buNone/>
            </a:pPr>
            <a:r>
              <a:rPr lang="en-US" sz="1300" dirty="0">
                <a:latin typeface="Montserrat"/>
              </a:rPr>
              <a:t>Park Stewards will help </a:t>
            </a:r>
            <a:r>
              <a:rPr lang="en-US" sz="1300" b="1" dirty="0">
                <a:solidFill>
                  <a:srgbClr val="279989"/>
                </a:solidFill>
                <a:latin typeface="Montserrat"/>
              </a:rPr>
              <a:t>activate parks through</a:t>
            </a:r>
            <a:r>
              <a:rPr lang="en-US" sz="1300" b="1" dirty="0">
                <a:latin typeface="Montserrat"/>
              </a:rPr>
              <a:t> </a:t>
            </a:r>
            <a:r>
              <a:rPr lang="en-US" sz="1300" b="1" dirty="0">
                <a:solidFill>
                  <a:srgbClr val="279989"/>
                </a:solidFill>
                <a:latin typeface="Montserrat"/>
              </a:rPr>
              <a:t>programs &amp; events </a:t>
            </a:r>
            <a:r>
              <a:rPr lang="en-US" sz="1300" dirty="0">
                <a:solidFill>
                  <a:schemeClr val="tx2"/>
                </a:solidFill>
                <a:latin typeface="Montserrat"/>
              </a:rPr>
              <a:t>and </a:t>
            </a:r>
            <a:r>
              <a:rPr lang="en-US" sz="1300" b="1" dirty="0">
                <a:solidFill>
                  <a:srgbClr val="279989"/>
                </a:solidFill>
                <a:latin typeface="Montserrat"/>
              </a:rPr>
              <a:t>foster stewardship through clean-up events</a:t>
            </a:r>
            <a:endParaRPr lang="en-US" sz="1300" b="1" dirty="0">
              <a:latin typeface="Montserrat"/>
            </a:endParaRPr>
          </a:p>
          <a:p>
            <a:pPr>
              <a:lnSpc>
                <a:spcPct val="114999"/>
              </a:lnSpc>
              <a:spcAft>
                <a:spcPts val="600"/>
              </a:spcAft>
            </a:pPr>
            <a:endParaRPr lang="en-US" sz="1300">
              <a:latin typeface="Montserrat"/>
            </a:endParaRPr>
          </a:p>
          <a:p>
            <a:pPr>
              <a:lnSpc>
                <a:spcPct val="114999"/>
              </a:lnSpc>
              <a:spcAft>
                <a:spcPts val="600"/>
              </a:spcAft>
            </a:pPr>
            <a:r>
              <a:rPr lang="en-US" sz="1300" dirty="0">
                <a:latin typeface="Montserrat"/>
              </a:rPr>
              <a:t>Park Stewards get to bundle and submit park </a:t>
            </a:r>
            <a:r>
              <a:rPr lang="en-US" sz="1300" b="1" dirty="0">
                <a:solidFill>
                  <a:srgbClr val="279989"/>
                </a:solidFill>
                <a:latin typeface="Montserrat"/>
              </a:rPr>
              <a:t>event permits early</a:t>
            </a:r>
            <a:r>
              <a:rPr lang="en-US" sz="1300" dirty="0">
                <a:latin typeface="Montserrat"/>
              </a:rPr>
              <a:t>, before it opens to the public</a:t>
            </a:r>
            <a:endParaRPr lang="en-US" dirty="0"/>
          </a:p>
          <a:p>
            <a:pPr>
              <a:lnSpc>
                <a:spcPct val="114999"/>
              </a:lnSpc>
              <a:spcAft>
                <a:spcPts val="600"/>
              </a:spcAft>
            </a:pPr>
            <a:r>
              <a:rPr lang="en-US" sz="1300" dirty="0">
                <a:latin typeface="Montserrat"/>
              </a:rPr>
              <a:t>The City will provide resources, such as </a:t>
            </a:r>
            <a:r>
              <a:rPr lang="en-US" sz="1300" b="1" dirty="0">
                <a:solidFill>
                  <a:srgbClr val="279989"/>
                </a:solidFill>
                <a:latin typeface="Montserrat"/>
              </a:rPr>
              <a:t>clean up supplies</a:t>
            </a:r>
            <a:r>
              <a:rPr lang="en-US" sz="1300" dirty="0">
                <a:latin typeface="Montserrat"/>
              </a:rPr>
              <a:t> and assistance in getting </a:t>
            </a:r>
            <a:r>
              <a:rPr lang="en-US" sz="1300" b="1" dirty="0">
                <a:solidFill>
                  <a:srgbClr val="279989"/>
                </a:solidFill>
                <a:latin typeface="Montserrat"/>
              </a:rPr>
              <a:t>mini grants</a:t>
            </a:r>
            <a:r>
              <a:rPr lang="en-US" sz="1300" dirty="0">
                <a:solidFill>
                  <a:srgbClr val="279989"/>
                </a:solidFill>
                <a:latin typeface="Montserrat"/>
              </a:rPr>
              <a:t> </a:t>
            </a:r>
            <a:r>
              <a:rPr lang="en-US" sz="1300" dirty="0">
                <a:latin typeface="Montserrat"/>
              </a:rPr>
              <a:t>to support park programs</a:t>
            </a:r>
            <a:endParaRPr lang="en-US" dirty="0"/>
          </a:p>
          <a:p>
            <a:pPr>
              <a:lnSpc>
                <a:spcPct val="114999"/>
              </a:lnSpc>
              <a:spcAft>
                <a:spcPts val="600"/>
              </a:spcAft>
            </a:pPr>
            <a:r>
              <a:rPr lang="en-US" sz="1300" dirty="0">
                <a:latin typeface="Montserrat"/>
              </a:rPr>
              <a:t>The 2023 Adopt-A-Park Stewardship Program season will </a:t>
            </a:r>
            <a:r>
              <a:rPr lang="en-US" sz="1300" dirty="0">
                <a:solidFill>
                  <a:srgbClr val="737373"/>
                </a:solidFill>
                <a:latin typeface="Montserrat"/>
              </a:rPr>
              <a:t>run from </a:t>
            </a:r>
            <a:r>
              <a:rPr lang="en-US" sz="1300" b="1" dirty="0">
                <a:solidFill>
                  <a:srgbClr val="279989"/>
                </a:solidFill>
                <a:latin typeface="Montserrat"/>
              </a:rPr>
              <a:t>February-December 2023</a:t>
            </a:r>
            <a:endParaRPr lang="en-US" sz="1300" b="1" dirty="0">
              <a:latin typeface="Montserrat"/>
            </a:endParaRPr>
          </a:p>
          <a:p>
            <a:pPr marL="114300" indent="0">
              <a:spcAft>
                <a:spcPts val="600"/>
              </a:spcAft>
              <a:buNone/>
            </a:pPr>
            <a:endParaRPr lang="en-US" sz="1300" b="1">
              <a:solidFill>
                <a:srgbClr val="279989"/>
              </a:solidFill>
              <a:latin typeface="Montserrat"/>
            </a:endParaRPr>
          </a:p>
          <a:p>
            <a:endParaRPr lang="en-US"/>
          </a:p>
          <a:p>
            <a:endParaRPr lang="en-US"/>
          </a:p>
        </p:txBody>
      </p:sp>
      <p:sp>
        <p:nvSpPr>
          <p:cNvPr id="4" name="TextBox 3">
            <a:extLst>
              <a:ext uri="{FF2B5EF4-FFF2-40B4-BE49-F238E27FC236}">
                <a16:creationId xmlns:a16="http://schemas.microsoft.com/office/drawing/2014/main" id="{CFB0D5D6-432E-22F3-5B0A-3208EC69F450}"/>
              </a:ext>
            </a:extLst>
          </p:cNvPr>
          <p:cNvSpPr txBox="1"/>
          <p:nvPr/>
        </p:nvSpPr>
        <p:spPr>
          <a:xfrm>
            <a:off x="-5576" y="4833589"/>
            <a:ext cx="495021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Montserrat Medium"/>
              </a:rPr>
              <a:t>Bryant-Vermont Park clean up event, Detroit Audubon</a:t>
            </a:r>
          </a:p>
        </p:txBody>
      </p:sp>
    </p:spTree>
    <p:extLst>
      <p:ext uri="{BB962C8B-B14F-4D97-AF65-F5344CB8AC3E}">
        <p14:creationId xmlns:p14="http://schemas.microsoft.com/office/powerpoint/2010/main" val="280831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8" name="Picture 18" descr="PlayWKids3_wide.jpg">
            <a:extLst>
              <a:ext uri="{FF2B5EF4-FFF2-40B4-BE49-F238E27FC236}">
                <a16:creationId xmlns:a16="http://schemas.microsoft.com/office/drawing/2014/main" id="{7D927D09-DE11-FB04-5B5E-150E0B7E3CD0}"/>
              </a:ext>
            </a:extLst>
          </p:cNvPr>
          <p:cNvPicPr>
            <a:picLocks noChangeAspect="1"/>
          </p:cNvPicPr>
          <p:nvPr/>
        </p:nvPicPr>
        <p:blipFill rotWithShape="1">
          <a:blip r:embed="rId3"/>
          <a:srcRect l="21889"/>
          <a:stretch/>
        </p:blipFill>
        <p:spPr>
          <a:xfrm>
            <a:off x="0" y="703548"/>
            <a:ext cx="6171270" cy="4456587"/>
          </a:xfrm>
          <a:prstGeom prst="rect">
            <a:avLst/>
          </a:prstGeom>
        </p:spPr>
      </p:pic>
      <p:sp>
        <p:nvSpPr>
          <p:cNvPr id="2" name="Rectangle 1">
            <a:extLst>
              <a:ext uri="{FF2B5EF4-FFF2-40B4-BE49-F238E27FC236}">
                <a16:creationId xmlns:a16="http://schemas.microsoft.com/office/drawing/2014/main" id="{89591C1E-153C-A7C8-9482-1A1B7BD4E36E}"/>
              </a:ext>
            </a:extLst>
          </p:cNvPr>
          <p:cNvSpPr/>
          <p:nvPr/>
        </p:nvSpPr>
        <p:spPr>
          <a:xfrm>
            <a:off x="4267198" y="703548"/>
            <a:ext cx="4850780" cy="4467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5">
            <a:extLst>
              <a:ext uri="{FF2B5EF4-FFF2-40B4-BE49-F238E27FC236}">
                <a16:creationId xmlns:a16="http://schemas.microsoft.com/office/drawing/2014/main" id="{85B841C0-480D-3B32-582C-3F8C3940F7A6}"/>
              </a:ext>
            </a:extLst>
          </p:cNvPr>
          <p:cNvSpPr>
            <a:spLocks noGrp="1"/>
          </p:cNvSpPr>
          <p:nvPr>
            <p:ph type="title"/>
          </p:nvPr>
        </p:nvSpPr>
        <p:spPr>
          <a:xfrm>
            <a:off x="667213" y="34935"/>
            <a:ext cx="8239051" cy="710598"/>
          </a:xfrm>
        </p:spPr>
        <p:txBody>
          <a:bodyPr spcFirstLastPara="1" wrap="square" lIns="0" tIns="0" rIns="0" bIns="91440" anchor="ctr" anchorCtr="0">
            <a:normAutofit/>
          </a:bodyPr>
          <a:lstStyle/>
          <a:p>
            <a:r>
              <a:rPr lang="en-US">
                <a:latin typeface="Montserrat"/>
              </a:rPr>
              <a:t>Adopt-A-Park Stewards </a:t>
            </a:r>
            <a:r>
              <a:rPr lang="en-US">
                <a:latin typeface="Montserrat ExtraBold"/>
              </a:rPr>
              <a:t>Responsibilities</a:t>
            </a:r>
            <a:endParaRPr lang="en-US"/>
          </a:p>
        </p:txBody>
      </p:sp>
      <p:sp>
        <p:nvSpPr>
          <p:cNvPr id="3" name="Text Placeholder 2">
            <a:extLst>
              <a:ext uri="{FF2B5EF4-FFF2-40B4-BE49-F238E27FC236}">
                <a16:creationId xmlns:a16="http://schemas.microsoft.com/office/drawing/2014/main" id="{D190D165-E5CE-4E60-8BB0-69D63279A182}"/>
              </a:ext>
            </a:extLst>
          </p:cNvPr>
          <p:cNvSpPr>
            <a:spLocks noGrp="1"/>
          </p:cNvSpPr>
          <p:nvPr>
            <p:ph type="body" idx="13"/>
          </p:nvPr>
        </p:nvSpPr>
        <p:spPr>
          <a:xfrm>
            <a:off x="4481859" y="990859"/>
            <a:ext cx="4453196" cy="4122687"/>
          </a:xfrm>
          <a:solidFill>
            <a:schemeClr val="bg1"/>
          </a:solidFill>
        </p:spPr>
        <p:txBody>
          <a:bodyPr spcFirstLastPara="1" wrap="square" lIns="0" tIns="0" rIns="0" bIns="0" anchor="t" anchorCtr="0">
            <a:noAutofit/>
          </a:bodyPr>
          <a:lstStyle/>
          <a:p>
            <a:pPr marL="285750" indent="-171450">
              <a:lnSpc>
                <a:spcPct val="100000"/>
              </a:lnSpc>
            </a:pPr>
            <a:endParaRPr lang="en-US" sz="1300" b="1">
              <a:solidFill>
                <a:srgbClr val="279989"/>
              </a:solidFill>
              <a:latin typeface="+mn-lt"/>
            </a:endParaRPr>
          </a:p>
          <a:p>
            <a:pPr marL="285750" indent="-171450">
              <a:lnSpc>
                <a:spcPct val="100000"/>
              </a:lnSpc>
              <a:buFont typeface="Roboto"/>
              <a:buChar char="●"/>
            </a:pPr>
            <a:r>
              <a:rPr lang="en-US" sz="1300" b="1">
                <a:solidFill>
                  <a:srgbClr val="279989"/>
                </a:solidFill>
                <a:latin typeface="+mn-lt"/>
              </a:rPr>
              <a:t>Complete at least 2 clean-ups per year</a:t>
            </a:r>
            <a:r>
              <a:rPr lang="en-US" sz="1300">
                <a:latin typeface="+mn-lt"/>
              </a:rPr>
              <a:t>, </a:t>
            </a:r>
            <a:r>
              <a:rPr lang="en-US" sz="1300">
                <a:latin typeface="Montserrat"/>
              </a:rPr>
              <a:t>the City will help provide cleaning supplies (gloves, bags) </a:t>
            </a:r>
            <a:endParaRPr lang="en-US"/>
          </a:p>
          <a:p>
            <a:pPr marL="285750" indent="-171450">
              <a:lnSpc>
                <a:spcPct val="100000"/>
              </a:lnSpc>
            </a:pPr>
            <a:endParaRPr lang="en-US" sz="1300">
              <a:solidFill>
                <a:srgbClr val="737373"/>
              </a:solidFill>
              <a:latin typeface="+mn-lt"/>
            </a:endParaRPr>
          </a:p>
          <a:p>
            <a:pPr marL="285750" indent="-171450">
              <a:lnSpc>
                <a:spcPct val="100000"/>
              </a:lnSpc>
            </a:pPr>
            <a:r>
              <a:rPr lang="en-US" sz="1300" b="1">
                <a:solidFill>
                  <a:srgbClr val="279989"/>
                </a:solidFill>
                <a:latin typeface="+mn-lt"/>
              </a:rPr>
              <a:t>Program at least 2 events in the park per year</a:t>
            </a:r>
            <a:r>
              <a:rPr lang="en-US" sz="1300">
                <a:latin typeface="+mn-lt"/>
              </a:rPr>
              <a:t> </a:t>
            </a:r>
            <a:r>
              <a:rPr lang="en-US" sz="1300">
                <a:latin typeface="Montserrat"/>
              </a:rPr>
              <a:t>with the City assisting with streamlining the event permitting process. </a:t>
            </a:r>
          </a:p>
          <a:p>
            <a:pPr marL="285750" indent="-171450">
              <a:lnSpc>
                <a:spcPct val="100000"/>
              </a:lnSpc>
            </a:pPr>
            <a:endParaRPr lang="en-US" sz="1300">
              <a:latin typeface="+mn-lt"/>
            </a:endParaRPr>
          </a:p>
          <a:p>
            <a:pPr marL="285750" indent="-171450">
              <a:lnSpc>
                <a:spcPct val="100000"/>
              </a:lnSpc>
            </a:pPr>
            <a:r>
              <a:rPr lang="en-US" sz="1300">
                <a:latin typeface="+mn-lt"/>
              </a:rPr>
              <a:t>Assist Parks &amp; Rec Marketing with</a:t>
            </a:r>
            <a:r>
              <a:rPr lang="en-US" sz="1300" b="1">
                <a:latin typeface="+mn-lt"/>
              </a:rPr>
              <a:t> </a:t>
            </a:r>
            <a:r>
              <a:rPr lang="en-US" sz="1300" b="1">
                <a:solidFill>
                  <a:srgbClr val="279989"/>
                </a:solidFill>
                <a:latin typeface="+mn-lt"/>
              </a:rPr>
              <a:t>getting the word out in our parks</a:t>
            </a:r>
            <a:r>
              <a:rPr lang="en-US" sz="1300" b="1">
                <a:latin typeface="+mn-lt"/>
              </a:rPr>
              <a:t>, </a:t>
            </a:r>
            <a:r>
              <a:rPr lang="en-US" sz="1300">
                <a:latin typeface="Montserrat"/>
              </a:rPr>
              <a:t>including park announcements </a:t>
            </a:r>
          </a:p>
          <a:p>
            <a:pPr marL="285750" indent="-171450">
              <a:lnSpc>
                <a:spcPct val="100000"/>
              </a:lnSpc>
            </a:pPr>
            <a:endParaRPr lang="en-US" sz="1300">
              <a:latin typeface="+mn-lt"/>
            </a:endParaRPr>
          </a:p>
          <a:p>
            <a:pPr marL="285750" indent="-171450">
              <a:lnSpc>
                <a:spcPct val="100000"/>
              </a:lnSpc>
            </a:pPr>
            <a:r>
              <a:rPr lang="en-US" sz="1300">
                <a:latin typeface="+mn-lt"/>
              </a:rPr>
              <a:t>Encourage and fostering </a:t>
            </a:r>
            <a:r>
              <a:rPr lang="en-US" sz="1300" b="1">
                <a:solidFill>
                  <a:srgbClr val="279989"/>
                </a:solidFill>
                <a:latin typeface="+mn-lt"/>
              </a:rPr>
              <a:t>respect of the park and stewardship within the community </a:t>
            </a:r>
            <a:endParaRPr lang="en-US" sz="1300">
              <a:solidFill>
                <a:srgbClr val="737373"/>
              </a:solidFill>
              <a:latin typeface="+mn-lt"/>
            </a:endParaRPr>
          </a:p>
        </p:txBody>
      </p:sp>
    </p:spTree>
    <p:extLst>
      <p:ext uri="{BB962C8B-B14F-4D97-AF65-F5344CB8AC3E}">
        <p14:creationId xmlns:p14="http://schemas.microsoft.com/office/powerpoint/2010/main" val="2507091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5" name="Text Placeholder 4">
            <a:extLst>
              <a:ext uri="{FF2B5EF4-FFF2-40B4-BE49-F238E27FC236}">
                <a16:creationId xmlns:a16="http://schemas.microsoft.com/office/drawing/2014/main" id="{8AEC7AFF-E463-4333-8841-9AA16D73863A}"/>
              </a:ext>
            </a:extLst>
          </p:cNvPr>
          <p:cNvSpPr>
            <a:spLocks noGrp="1"/>
          </p:cNvSpPr>
          <p:nvPr>
            <p:ph type="body" idx="4294967295"/>
          </p:nvPr>
        </p:nvSpPr>
        <p:spPr>
          <a:xfrm>
            <a:off x="0" y="765025"/>
            <a:ext cx="3989388" cy="4122019"/>
          </a:xfrm>
        </p:spPr>
        <p:txBody>
          <a:bodyPr spcFirstLastPara="1" wrap="square" lIns="91425" tIns="91425" rIns="91425" bIns="91425" anchor="t" anchorCtr="0">
            <a:noAutofit/>
          </a:bodyPr>
          <a:lstStyle/>
          <a:p>
            <a:r>
              <a:rPr lang="en-US" sz="1400" dirty="0">
                <a:latin typeface="Montserrat"/>
              </a:rPr>
              <a:t>The Park Stewardship application will </a:t>
            </a:r>
            <a:r>
              <a:rPr lang="en-US" sz="1400" dirty="0">
                <a:solidFill>
                  <a:srgbClr val="737373"/>
                </a:solidFill>
                <a:latin typeface="Montserrat"/>
              </a:rPr>
              <a:t>open Monday</a:t>
            </a:r>
            <a:r>
              <a:rPr lang="en-US" sz="1400" dirty="0">
                <a:solidFill>
                  <a:srgbClr val="279989"/>
                </a:solidFill>
                <a:latin typeface="Montserrat"/>
              </a:rPr>
              <a:t> </a:t>
            </a:r>
            <a:r>
              <a:rPr lang="en-US" sz="1400" b="1" dirty="0">
                <a:solidFill>
                  <a:srgbClr val="279989"/>
                </a:solidFill>
                <a:latin typeface="Montserrat"/>
              </a:rPr>
              <a:t>January 16, 2023</a:t>
            </a:r>
          </a:p>
          <a:p>
            <a:pPr>
              <a:lnSpc>
                <a:spcPct val="114999"/>
              </a:lnSpc>
            </a:pPr>
            <a:r>
              <a:rPr lang="en-US" sz="1400" dirty="0">
                <a:latin typeface="Montserrat"/>
              </a:rPr>
              <a:t>And close two weeks later </a:t>
            </a:r>
            <a:r>
              <a:rPr lang="en-US" sz="1400" dirty="0">
                <a:solidFill>
                  <a:srgbClr val="737373"/>
                </a:solidFill>
                <a:latin typeface="Montserrat"/>
              </a:rPr>
              <a:t>Monday </a:t>
            </a:r>
            <a:r>
              <a:rPr lang="en-US" sz="1400" b="1" dirty="0">
                <a:solidFill>
                  <a:srgbClr val="279989"/>
                </a:solidFill>
                <a:latin typeface="Montserrat"/>
              </a:rPr>
              <a:t>January 30, 2023</a:t>
            </a:r>
          </a:p>
          <a:p>
            <a:pPr>
              <a:lnSpc>
                <a:spcPct val="114999"/>
              </a:lnSpc>
            </a:pPr>
            <a:endParaRPr lang="en-US" sz="1400">
              <a:latin typeface="Montserrat"/>
            </a:endParaRPr>
          </a:p>
          <a:p>
            <a:r>
              <a:rPr lang="en-US" sz="1400" b="1" dirty="0">
                <a:solidFill>
                  <a:srgbClr val="279989"/>
                </a:solidFill>
                <a:latin typeface="Montserrat"/>
              </a:rPr>
              <a:t>The review period will be 2-3 weeks</a:t>
            </a:r>
          </a:p>
          <a:p>
            <a:pPr>
              <a:lnSpc>
                <a:spcPct val="114999"/>
              </a:lnSpc>
            </a:pPr>
            <a:r>
              <a:rPr lang="en-US" sz="1400" dirty="0">
                <a:latin typeface="Montserrat"/>
              </a:rPr>
              <a:t>Please note adopt-a-park approvals can precede event approvals, which may take longer</a:t>
            </a:r>
          </a:p>
          <a:p>
            <a:pPr>
              <a:lnSpc>
                <a:spcPct val="114999"/>
              </a:lnSpc>
            </a:pPr>
            <a:endParaRPr lang="en-US" sz="1400">
              <a:highlight>
                <a:srgbClr val="FFFF00"/>
              </a:highlight>
              <a:latin typeface="Montserrat Medium" panose="00000600000000000000" pitchFamily="2" charset="0"/>
            </a:endParaRPr>
          </a:p>
          <a:p>
            <a:r>
              <a:rPr lang="en-US" sz="1400" dirty="0">
                <a:latin typeface="Montserrat"/>
              </a:rPr>
              <a:t>Link to the Application will be on the website:  </a:t>
            </a:r>
            <a:r>
              <a:rPr lang="en-US" sz="1400" b="1" dirty="0">
                <a:solidFill>
                  <a:srgbClr val="004445"/>
                </a:solidFill>
                <a:latin typeface="Montserrat"/>
                <a:hlinkClick r:id="rId3">
                  <a:extLst>
                    <a:ext uri="{A12FA001-AC4F-418D-AE19-62706E023703}">
                      <ahyp:hlinkClr xmlns:ahyp="http://schemas.microsoft.com/office/drawing/2018/hyperlinkcolor" val="tx"/>
                    </a:ext>
                  </a:extLst>
                </a:hlinkClick>
              </a:rPr>
              <a:t>bit.ly/detroit-adopt-a-park</a:t>
            </a:r>
            <a:endParaRPr lang="en-US" sz="1400" b="1">
              <a:solidFill>
                <a:srgbClr val="004445"/>
              </a:solidFill>
              <a:latin typeface="Montserrat"/>
            </a:endParaRPr>
          </a:p>
          <a:p>
            <a:pPr>
              <a:lnSpc>
                <a:spcPct val="114999"/>
              </a:lnSpc>
            </a:pPr>
            <a:endParaRPr lang="en-US" sz="1400" dirty="0">
              <a:latin typeface="Montserrat Medium"/>
            </a:endParaRPr>
          </a:p>
          <a:p>
            <a:endParaRPr lang="en-US" sz="1200"/>
          </a:p>
        </p:txBody>
      </p:sp>
      <p:pic>
        <p:nvPicPr>
          <p:cNvPr id="6" name="Picture 5">
            <a:extLst>
              <a:ext uri="{FF2B5EF4-FFF2-40B4-BE49-F238E27FC236}">
                <a16:creationId xmlns:a16="http://schemas.microsoft.com/office/drawing/2014/main" id="{A0641918-BB80-D41E-B3DD-A1A122518037}"/>
              </a:ext>
            </a:extLst>
          </p:cNvPr>
          <p:cNvPicPr>
            <a:picLocks noChangeAspect="1"/>
          </p:cNvPicPr>
          <p:nvPr/>
        </p:nvPicPr>
        <p:blipFill>
          <a:blip r:embed="rId4"/>
          <a:stretch>
            <a:fillRect/>
          </a:stretch>
        </p:blipFill>
        <p:spPr>
          <a:xfrm>
            <a:off x="3892791" y="709164"/>
            <a:ext cx="5251209" cy="3859641"/>
          </a:xfrm>
          <a:prstGeom prst="rect">
            <a:avLst/>
          </a:prstGeom>
        </p:spPr>
      </p:pic>
      <p:sp>
        <p:nvSpPr>
          <p:cNvPr id="10" name="Title 5">
            <a:extLst>
              <a:ext uri="{FF2B5EF4-FFF2-40B4-BE49-F238E27FC236}">
                <a16:creationId xmlns:a16="http://schemas.microsoft.com/office/drawing/2014/main" id="{AA069E13-4A5C-3D9A-84BD-E7B98D76B1BB}"/>
              </a:ext>
            </a:extLst>
          </p:cNvPr>
          <p:cNvSpPr>
            <a:spLocks noGrp="1"/>
          </p:cNvSpPr>
          <p:nvPr>
            <p:ph type="title"/>
          </p:nvPr>
        </p:nvSpPr>
        <p:spPr>
          <a:xfrm>
            <a:off x="667213" y="34935"/>
            <a:ext cx="8239051" cy="710598"/>
          </a:xfrm>
        </p:spPr>
        <p:txBody>
          <a:bodyPr spcFirstLastPara="1" wrap="square" lIns="0" tIns="0" rIns="0" bIns="91440" anchor="ctr" anchorCtr="0">
            <a:normAutofit/>
          </a:bodyPr>
          <a:lstStyle/>
          <a:p>
            <a:r>
              <a:rPr lang="en-US">
                <a:latin typeface="Montserrat"/>
              </a:rPr>
              <a:t>Adopt-A-Park Stewardship Program:</a:t>
            </a:r>
            <a:r>
              <a:rPr lang="en-US" b="1">
                <a:latin typeface="Montserrat ExtraBold"/>
              </a:rPr>
              <a:t> the </a:t>
            </a:r>
            <a:r>
              <a:rPr lang="en-US">
                <a:latin typeface="Montserrat ExtraBold"/>
              </a:rPr>
              <a:t>Application Process</a:t>
            </a:r>
            <a:endParaRPr lang="en-US"/>
          </a:p>
        </p:txBody>
      </p:sp>
      <p:pic>
        <p:nvPicPr>
          <p:cNvPr id="2" name="Picture 2" descr="bit.ly_detroit-adopt-a-park.png">
            <a:extLst>
              <a:ext uri="{FF2B5EF4-FFF2-40B4-BE49-F238E27FC236}">
                <a16:creationId xmlns:a16="http://schemas.microsoft.com/office/drawing/2014/main" id="{8816B767-A492-BB92-6483-E6DEF3E337BC}"/>
              </a:ext>
            </a:extLst>
          </p:cNvPr>
          <p:cNvPicPr>
            <a:picLocks noChangeAspect="1"/>
          </p:cNvPicPr>
          <p:nvPr/>
        </p:nvPicPr>
        <p:blipFill>
          <a:blip r:embed="rId5"/>
          <a:stretch>
            <a:fillRect/>
          </a:stretch>
        </p:blipFill>
        <p:spPr>
          <a:xfrm>
            <a:off x="1594288" y="3821166"/>
            <a:ext cx="1294744" cy="1294744"/>
          </a:xfrm>
          <a:prstGeom prst="rect">
            <a:avLst/>
          </a:prstGeom>
        </p:spPr>
      </p:pic>
    </p:spTree>
    <p:extLst>
      <p:ext uri="{BB962C8B-B14F-4D97-AF65-F5344CB8AC3E}">
        <p14:creationId xmlns:p14="http://schemas.microsoft.com/office/powerpoint/2010/main" val="378451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Yg8pD0qXDV3qOH7JpJnFagSaiUfmdIpS=w1500-h733-iv1 (1).jpeg">
            <a:extLst>
              <a:ext uri="{FF2B5EF4-FFF2-40B4-BE49-F238E27FC236}">
                <a16:creationId xmlns:a16="http://schemas.microsoft.com/office/drawing/2014/main" id="{D7305FCE-6C54-7352-E502-E6157BC4EB53}"/>
              </a:ext>
            </a:extLst>
          </p:cNvPr>
          <p:cNvPicPr>
            <a:picLocks noChangeAspect="1"/>
          </p:cNvPicPr>
          <p:nvPr/>
        </p:nvPicPr>
        <p:blipFill rotWithShape="1">
          <a:blip r:embed="rId2"/>
          <a:srcRect l="5843" r="5843"/>
          <a:stretch/>
        </p:blipFill>
        <p:spPr>
          <a:xfrm>
            <a:off x="0" y="0"/>
            <a:ext cx="9144000" cy="5176953"/>
          </a:xfrm>
          <a:prstGeom prst="rect">
            <a:avLst/>
          </a:prstGeom>
        </p:spPr>
      </p:pic>
      <p:sp>
        <p:nvSpPr>
          <p:cNvPr id="3" name="Rectangle 2">
            <a:extLst>
              <a:ext uri="{FF2B5EF4-FFF2-40B4-BE49-F238E27FC236}">
                <a16:creationId xmlns:a16="http://schemas.microsoft.com/office/drawing/2014/main" id="{F4D520EF-EF08-EC65-75D2-36F268B829DD}"/>
              </a:ext>
            </a:extLst>
          </p:cNvPr>
          <p:cNvSpPr/>
          <p:nvPr/>
        </p:nvSpPr>
        <p:spPr>
          <a:xfrm>
            <a:off x="1127038" y="-10509"/>
            <a:ext cx="6948767" cy="1146361"/>
          </a:xfrm>
          <a:prstGeom prst="rect">
            <a:avLst/>
          </a:prstGeom>
          <a:solidFill>
            <a:srgbClr val="FFFF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AC005AF-897B-40B1-A177-8A85110BE15F}"/>
              </a:ext>
            </a:extLst>
          </p:cNvPr>
          <p:cNvSpPr>
            <a:spLocks noGrp="1"/>
          </p:cNvSpPr>
          <p:nvPr>
            <p:ph type="ctrTitle"/>
          </p:nvPr>
        </p:nvSpPr>
        <p:spPr>
          <a:xfrm>
            <a:off x="1096768" y="-10939"/>
            <a:ext cx="6984345" cy="956438"/>
          </a:xfrm>
        </p:spPr>
        <p:txBody>
          <a:bodyPr>
            <a:normAutofit/>
          </a:bodyPr>
          <a:lstStyle/>
          <a:p>
            <a:pPr algn="ctr"/>
            <a:r>
              <a:rPr lang="en-US">
                <a:solidFill>
                  <a:srgbClr val="004445"/>
                </a:solidFill>
              </a:rPr>
              <a:t>Thank You</a:t>
            </a:r>
          </a:p>
        </p:txBody>
      </p:sp>
      <p:sp>
        <p:nvSpPr>
          <p:cNvPr id="8" name="Subtitle 7">
            <a:extLst>
              <a:ext uri="{FF2B5EF4-FFF2-40B4-BE49-F238E27FC236}">
                <a16:creationId xmlns:a16="http://schemas.microsoft.com/office/drawing/2014/main" id="{7A30E423-43B9-474D-A1FD-5E31E6FF5109}"/>
              </a:ext>
            </a:extLst>
          </p:cNvPr>
          <p:cNvSpPr>
            <a:spLocks noGrp="1"/>
          </p:cNvSpPr>
          <p:nvPr>
            <p:ph type="subTitle" idx="1"/>
          </p:nvPr>
        </p:nvSpPr>
        <p:spPr>
          <a:xfrm>
            <a:off x="37442" y="640183"/>
            <a:ext cx="8910615" cy="1140089"/>
          </a:xfrm>
        </p:spPr>
        <p:txBody>
          <a:bodyPr>
            <a:noAutofit/>
          </a:bodyPr>
          <a:lstStyle/>
          <a:p>
            <a:pPr algn="ctr"/>
            <a:r>
              <a:rPr lang="en-US" sz="1200" dirty="0">
                <a:solidFill>
                  <a:srgbClr val="004445"/>
                </a:solidFill>
                <a:latin typeface="Montserrat Medium"/>
              </a:rPr>
              <a:t>Look out for the Adopt-A-Park Stewardship Program relaunch next Monday Jan. 16th!</a:t>
            </a:r>
            <a:endParaRPr lang="en-US" sz="1200" dirty="0">
              <a:solidFill>
                <a:srgbClr val="004445"/>
              </a:solidFill>
              <a:highlight>
                <a:srgbClr val="FFFF00"/>
              </a:highlight>
              <a:latin typeface="Montserrat Medium"/>
            </a:endParaRPr>
          </a:p>
          <a:p>
            <a:pPr algn="ctr"/>
            <a:r>
              <a:rPr lang="en-US" sz="1200" dirty="0">
                <a:solidFill>
                  <a:srgbClr val="004445"/>
                </a:solidFill>
                <a:latin typeface="Montserrat Medium"/>
              </a:rPr>
              <a:t>Find out more information at: </a:t>
            </a:r>
            <a:r>
              <a:rPr lang="en-US" sz="1600" b="1" dirty="0">
                <a:solidFill>
                  <a:srgbClr val="004445"/>
                </a:solidFill>
                <a:latin typeface="Montserrat"/>
                <a:hlinkClick r:id="rId3"/>
              </a:rPr>
              <a:t>bit.ly/detroit-adopt-a-park</a:t>
            </a:r>
            <a:endParaRPr lang="en-US" sz="1600" b="1" u="sng" dirty="0">
              <a:solidFill>
                <a:srgbClr val="004445"/>
              </a:solidFill>
              <a:highlight>
                <a:srgbClr val="FFFF00"/>
              </a:highlight>
              <a:latin typeface="Montserrat Medium"/>
            </a:endParaRPr>
          </a:p>
          <a:p>
            <a:pPr algn="ctr">
              <a:lnSpc>
                <a:spcPct val="150000"/>
              </a:lnSpc>
            </a:pPr>
            <a:endParaRPr lang="en-US" sz="1200" dirty="0">
              <a:solidFill>
                <a:srgbClr val="004445"/>
              </a:solidFill>
              <a:latin typeface="Montserrat Medium"/>
            </a:endParaRPr>
          </a:p>
        </p:txBody>
      </p:sp>
      <p:pic>
        <p:nvPicPr>
          <p:cNvPr id="5" name="Picture 2" descr="bit.ly_detroit-adopt-a-park.png">
            <a:extLst>
              <a:ext uri="{FF2B5EF4-FFF2-40B4-BE49-F238E27FC236}">
                <a16:creationId xmlns:a16="http://schemas.microsoft.com/office/drawing/2014/main" id="{A16FC108-F9CD-BCF3-93CA-1DCF866D0405}"/>
              </a:ext>
            </a:extLst>
          </p:cNvPr>
          <p:cNvPicPr>
            <a:picLocks noChangeAspect="1"/>
          </p:cNvPicPr>
          <p:nvPr/>
        </p:nvPicPr>
        <p:blipFill>
          <a:blip r:embed="rId4"/>
          <a:stretch>
            <a:fillRect/>
          </a:stretch>
        </p:blipFill>
        <p:spPr>
          <a:xfrm>
            <a:off x="7811814" y="-11825"/>
            <a:ext cx="1294744" cy="1294744"/>
          </a:xfrm>
          <a:prstGeom prst="rect">
            <a:avLst/>
          </a:prstGeom>
        </p:spPr>
      </p:pic>
    </p:spTree>
    <p:extLst>
      <p:ext uri="{BB962C8B-B14F-4D97-AF65-F5344CB8AC3E}">
        <p14:creationId xmlns:p14="http://schemas.microsoft.com/office/powerpoint/2010/main" val="2472121599"/>
      </p:ext>
    </p:extLst>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Co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D9E28FA85F4149B2D7435877A32D4B" ma:contentTypeVersion="19" ma:contentTypeDescription="Create a new document." ma:contentTypeScope="" ma:versionID="b389a36511484e6a9b191c415348c636">
  <xsd:schema xmlns:xsd="http://www.w3.org/2001/XMLSchema" xmlns:xs="http://www.w3.org/2001/XMLSchema" xmlns:p="http://schemas.microsoft.com/office/2006/metadata/properties" xmlns:ns1="http://schemas.microsoft.com/sharepoint/v3" xmlns:ns2="fc7bca15-62d7-4085-b480-ea9a3c44bf78" xmlns:ns3="9cf38841-b39a-4b43-b2cc-d03f4fd773af" targetNamespace="http://schemas.microsoft.com/office/2006/metadata/properties" ma:root="true" ma:fieldsID="86b239434188450062eca0c2c8386429" ns1:_="" ns2:_="" ns3:_="">
    <xsd:import namespace="http://schemas.microsoft.com/sharepoint/v3"/>
    <xsd:import namespace="fc7bca15-62d7-4085-b480-ea9a3c44bf78"/>
    <xsd:import namespace="9cf38841-b39a-4b43-b2cc-d03f4fd773a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7bca15-62d7-4085-b480-ea9a3c44bf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042f1e1-721c-4f15-8265-f5fffa71f74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f38841-b39a-4b43-b2cc-d03f4fd773a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e2f01b5-2f33-4e2e-b4a8-0083a7bacb90}" ma:internalName="TaxCatchAll" ma:showField="CatchAllData" ma:web="9cf38841-b39a-4b43-b2cc-d03f4fd773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9cf38841-b39a-4b43-b2cc-d03f4fd773af" xsi:nil="true"/>
    <_ip_UnifiedCompliancePolicyProperties xmlns="http://schemas.microsoft.com/sharepoint/v3" xsi:nil="true"/>
    <lcf76f155ced4ddcb4097134ff3c332f xmlns="fc7bca15-62d7-4085-b480-ea9a3c44bf78">
      <Terms xmlns="http://schemas.microsoft.com/office/infopath/2007/PartnerControls"/>
    </lcf76f155ced4ddcb4097134ff3c332f>
    <SharedWithUsers xmlns="9cf38841-b39a-4b43-b2cc-d03f4fd773af">
      <UserInfo>
        <DisplayName>Dara OByrne</DisplayName>
        <AccountId>11</AccountId>
        <AccountType/>
      </UserInfo>
      <UserInfo>
        <DisplayName>Juliana Fulton</DisplayName>
        <AccountId>21</AccountId>
        <AccountType/>
      </UserInfo>
    </SharedWithUsers>
  </documentManagement>
</p:properties>
</file>

<file path=customXml/itemProps1.xml><?xml version="1.0" encoding="utf-8"?>
<ds:datastoreItem xmlns:ds="http://schemas.openxmlformats.org/officeDocument/2006/customXml" ds:itemID="{F06CDEB3-8D25-4724-953A-8081BA0A28AB}">
  <ds:schemaRefs>
    <ds:schemaRef ds:uri="9cf38841-b39a-4b43-b2cc-d03f4fd773af"/>
    <ds:schemaRef ds:uri="fc7bca15-62d7-4085-b480-ea9a3c44bf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9EFB2A-6870-4226-9A35-C18BCFAC7F4F}">
  <ds:schemaRefs>
    <ds:schemaRef ds:uri="http://schemas.microsoft.com/sharepoint/v3/contenttype/forms"/>
  </ds:schemaRefs>
</ds:datastoreItem>
</file>

<file path=customXml/itemProps3.xml><?xml version="1.0" encoding="utf-8"?>
<ds:datastoreItem xmlns:ds="http://schemas.openxmlformats.org/officeDocument/2006/customXml" ds:itemID="{6CBF1A9E-29E3-45FE-8A12-FC5654DDB512}">
  <ds:schemaRefs>
    <ds:schemaRef ds:uri="9cf38841-b39a-4b43-b2cc-d03f4fd773af"/>
    <ds:schemaRef ds:uri="fc7bca15-62d7-4085-b480-ea9a3c44bf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299</Words>
  <Application>Microsoft Macintosh PowerPoint</Application>
  <PresentationFormat>On-screen Show (16:9)</PresentationFormat>
  <Paragraphs>36</Paragraphs>
  <Slides>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Montserrat SemiBold</vt:lpstr>
      <vt:lpstr>Roboto</vt:lpstr>
      <vt:lpstr>Montserrat Medium</vt:lpstr>
      <vt:lpstr>Montserrat ExtraBold</vt:lpstr>
      <vt:lpstr>Montserrat</vt:lpstr>
      <vt:lpstr>Arial</vt:lpstr>
      <vt:lpstr>Material</vt:lpstr>
      <vt:lpstr>Adopt-A-Park Stewardship Program</vt:lpstr>
      <vt:lpstr>Adopt-A-Park Stewardship Program</vt:lpstr>
      <vt:lpstr>Adopt-A-Park Stewardship Program: What’s New?</vt:lpstr>
      <vt:lpstr>Adopt-A-Park Stewards Responsibilities</vt:lpstr>
      <vt:lpstr>Adopt-A-Park Stewardship Program: the Application Process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TRANSPORTATION</dc:title>
  <dc:creator>Jose Payan</dc:creator>
  <cp:lastModifiedBy>Juliana Fulton</cp:lastModifiedBy>
  <cp:revision>44</cp:revision>
  <cp:lastPrinted>2021-10-11T14:38:32Z</cp:lastPrinted>
  <dcterms:modified xsi:type="dcterms:W3CDTF">2023-01-12T19:31:04Z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0x01010033D9E28FA85F4149B2D7435877A32D4B</vt:lpwstr>
  </property>
  <property fmtid="{D5CDD505-2E9C-101B-9397-08002B2CF9AE}" pid="3" name="MediaServiceImageTags">
    <vt:lpwstr/>
  </property>
</Properties>
</file>