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5" r:id="rId2"/>
    <p:sldId id="380" r:id="rId3"/>
    <p:sldId id="382" r:id="rId4"/>
    <p:sldId id="383" r:id="rId5"/>
    <p:sldId id="384" r:id="rId6"/>
    <p:sldId id="385" r:id="rId7"/>
    <p:sldId id="38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255" autoAdjust="0"/>
    <p:restoredTop sz="99787" autoAdjust="0"/>
  </p:normalViewPr>
  <p:slideViewPr>
    <p:cSldViewPr snapToGrid="0">
      <p:cViewPr varScale="1">
        <p:scale>
          <a:sx n="128" d="100"/>
          <a:sy n="128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BC039A9-4024-4EF3-8061-A95408A66CAE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74033"/>
            <a:ext cx="5607679" cy="366071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C0990F7-A133-4081-B96C-6FA9024F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90F7-A133-4081-B96C-6FA9024FA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2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D205-0307-47C0-BE34-5B96894A216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D907-C6DA-451F-B19F-83EC4E5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22514" y="1030429"/>
            <a:ext cx="10984440" cy="14700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333" b="1" dirty="0">
                <a:solidFill>
                  <a:srgbClr val="23A696"/>
                </a:solidFill>
                <a:latin typeface="+mn-lt"/>
              </a:rPr>
              <a:t>City of Detroit </a:t>
            </a:r>
            <a:br>
              <a:rPr lang="en-US" sz="5333" b="1" dirty="0">
                <a:solidFill>
                  <a:srgbClr val="23A696"/>
                </a:solidFill>
                <a:latin typeface="+mn-lt"/>
              </a:rPr>
            </a:br>
            <a:r>
              <a:rPr lang="en-US" sz="5333" b="1" dirty="0">
                <a:solidFill>
                  <a:srgbClr val="23A696"/>
                </a:solidFill>
                <a:latin typeface="+mn-lt"/>
              </a:rPr>
              <a:t>Detroit Alerts 365 (</a:t>
            </a:r>
            <a:r>
              <a:rPr lang="en-US" sz="5333" b="1" dirty="0" err="1">
                <a:solidFill>
                  <a:srgbClr val="23A696"/>
                </a:solidFill>
                <a:latin typeface="+mn-lt"/>
              </a:rPr>
              <a:t>CodeRED</a:t>
            </a:r>
            <a:r>
              <a:rPr lang="en-US" sz="5333" b="1" dirty="0">
                <a:solidFill>
                  <a:srgbClr val="23A696"/>
                </a:solidFill>
                <a:latin typeface="+mn-lt"/>
              </a:rPr>
              <a:t>)</a:t>
            </a:r>
            <a:endParaRPr lang="en-US" sz="4000" b="1" dirty="0">
              <a:solidFill>
                <a:srgbClr val="23A696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4030" y="3596775"/>
            <a:ext cx="10929257" cy="32659"/>
          </a:xfrm>
          <a:prstGeom prst="line">
            <a:avLst/>
          </a:prstGeom>
          <a:ln w="19050">
            <a:solidFill>
              <a:srgbClr val="00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596348" y="2753001"/>
            <a:ext cx="6934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en-US" sz="4000" b="1" dirty="0"/>
          </a:p>
        </p:txBody>
      </p:sp>
      <p:pic>
        <p:nvPicPr>
          <p:cNvPr id="8" name="Picture 7" descr="DetroitAlerts365_Horz_0820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7" y="3835813"/>
            <a:ext cx="7929954" cy="29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troit Alerts 365 Not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12" y="31908"/>
            <a:ext cx="6811657" cy="68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troitAlerts365_Horz_0820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48" y="-28306"/>
            <a:ext cx="7276791" cy="2678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5875" y="2577225"/>
            <a:ext cx="8656690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Key Capabilities &amp; Features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Immediate and simultaneous alerts to voice, text, email, social media and mobile app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Foreign Language Message Translation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(English, Arabic, Spanish and Bangla)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Geo-Target: Send alerts based on location</a:t>
            </a:r>
          </a:p>
        </p:txBody>
      </p:sp>
    </p:spTree>
    <p:extLst>
      <p:ext uri="{BB962C8B-B14F-4D97-AF65-F5344CB8AC3E}">
        <p14:creationId xmlns:p14="http://schemas.microsoft.com/office/powerpoint/2010/main" val="153133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troit Alerts 365 Sign 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46" y="48716"/>
            <a:ext cx="6768753" cy="6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7659" y="3347293"/>
            <a:ext cx="3869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the enrollment page that individuals will see when they enter   the opt-in page.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66" y="636579"/>
            <a:ext cx="5973335" cy="5785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8308" y="1255258"/>
            <a:ext cx="5857669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Detroit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Landing Page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roit Alerts 365 CodeRED Mobile Al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99" y="54040"/>
            <a:ext cx="6763687" cy="67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de Red Mobile App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8" y="1448317"/>
            <a:ext cx="4700016" cy="4809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8754" y="433518"/>
            <a:ext cx="6503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CodeRED</a:t>
            </a:r>
            <a:r>
              <a:rPr lang="en-US" sz="4000" b="1" dirty="0"/>
              <a:t> Mobile Alert App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485471" y="1594177"/>
            <a:ext cx="63771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Emergency messages delivered directly to residents, visitors, and commuters who need to take immediate action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Location-based mobile device notification app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Message includes audio, text and map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Easily implemented for special events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Geo-Target audience on mobile devices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7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84562</TotalTime>
  <Words>124</Words>
  <Application>Microsoft Macintosh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City of Detroit  Detroit Alerts 365 (CodeRED)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Detroit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Roach</dc:creator>
  <cp:lastModifiedBy>Reginald Alexander</cp:lastModifiedBy>
  <cp:revision>127</cp:revision>
  <cp:lastPrinted>2021-11-03T16:59:24Z</cp:lastPrinted>
  <dcterms:created xsi:type="dcterms:W3CDTF">2021-05-24T20:45:28Z</dcterms:created>
  <dcterms:modified xsi:type="dcterms:W3CDTF">2022-03-24T16:45:56Z</dcterms:modified>
</cp:coreProperties>
</file>